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p:scale>
          <a:sx n="110" d="100"/>
          <a:sy n="110" d="100"/>
        </p:scale>
        <p:origin x="52"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E7AD-9051-4683-9EE1-235B2EB4E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D190D1-0156-47D0-BE25-C235BDE29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C56B78-A39F-4679-A227-E7FCF75A2BBC}"/>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5" name="Footer Placeholder 4">
            <a:extLst>
              <a:ext uri="{FF2B5EF4-FFF2-40B4-BE49-F238E27FC236}">
                <a16:creationId xmlns:a16="http://schemas.microsoft.com/office/drawing/2014/main" id="{DF5193D5-78AD-4A3B-9893-D8FF82F9C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3B950-6EA7-4618-A202-C29B9C9BA763}"/>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59655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CBCC-E618-4105-BAD2-4672381B5A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49A70-12BC-45EE-8E0C-143FF98570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95B69-8204-4111-ADB5-D248C3E5239E}"/>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5" name="Footer Placeholder 4">
            <a:extLst>
              <a:ext uri="{FF2B5EF4-FFF2-40B4-BE49-F238E27FC236}">
                <a16:creationId xmlns:a16="http://schemas.microsoft.com/office/drawing/2014/main" id="{E14EA8D8-11D0-430F-BC1C-39466E0AF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11D61-019E-495C-94F3-587FF34F608D}"/>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191828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2A9DD3-8D21-47E1-9949-47E4D9E677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FF6E8C-F03B-4C8C-AE6D-EF72B6351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C2762-18D0-4D3F-9E3F-58620BCF928A}"/>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5" name="Footer Placeholder 4">
            <a:extLst>
              <a:ext uri="{FF2B5EF4-FFF2-40B4-BE49-F238E27FC236}">
                <a16:creationId xmlns:a16="http://schemas.microsoft.com/office/drawing/2014/main" id="{6303FCEE-1AF5-48D8-B20D-A27D8CF0D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A293-03E1-471E-B797-17737E397A36}"/>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14577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B2B0-6DCB-4E37-8BD9-4ED1FDF61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BA607-3889-4C27-B1E5-41D85F5CE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6156A-C2E9-4DBB-B59F-A2EC2C50449A}"/>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5" name="Footer Placeholder 4">
            <a:extLst>
              <a:ext uri="{FF2B5EF4-FFF2-40B4-BE49-F238E27FC236}">
                <a16:creationId xmlns:a16="http://schemas.microsoft.com/office/drawing/2014/main" id="{501DB308-1BD4-436B-A9AE-E914C7930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1F334-B954-468C-AEA3-0C5F65C10089}"/>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382357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2018-22B7-4C76-8A6E-108A544EBB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0E13B-FA88-4A86-9CC0-3CD89DBE4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F0F97B-D31F-4EC8-98AC-E87E6D15202C}"/>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5" name="Footer Placeholder 4">
            <a:extLst>
              <a:ext uri="{FF2B5EF4-FFF2-40B4-BE49-F238E27FC236}">
                <a16:creationId xmlns:a16="http://schemas.microsoft.com/office/drawing/2014/main" id="{5D6B4412-E6A6-4455-8A45-0612F4F9C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558F0-EB52-4002-8010-3C129A3DF178}"/>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298181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ECC7-4B63-4F23-9F92-2C8AA4C3C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FC4A3-7D27-4A82-B1BA-3FA6A034FB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C5F4A-B9AD-46AF-9D72-B272E70D39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92565-AED1-4D69-B7E5-0CC34572F5AE}"/>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6" name="Footer Placeholder 5">
            <a:extLst>
              <a:ext uri="{FF2B5EF4-FFF2-40B4-BE49-F238E27FC236}">
                <a16:creationId xmlns:a16="http://schemas.microsoft.com/office/drawing/2014/main" id="{3A1E194E-B5CE-490A-93B6-07BA22FAD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217FF-ED27-483D-9635-EE9EA06B57F5}"/>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132396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7C99-3F63-449F-BB1E-229402FB1E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3C998-956F-4C9C-896D-B9C5A2B0F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5878DE-3399-4832-A92A-BA4AA099FA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CF62B0-A8DF-4717-BAD2-397E39B32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03F77-5FAF-4671-9C3D-35A8D10C3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8F77CA-B0EB-4C6F-8E7A-8153B5318818}"/>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8" name="Footer Placeholder 7">
            <a:extLst>
              <a:ext uri="{FF2B5EF4-FFF2-40B4-BE49-F238E27FC236}">
                <a16:creationId xmlns:a16="http://schemas.microsoft.com/office/drawing/2014/main" id="{621C3BF9-588B-454D-B9F0-DB21CA786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4293F5-18AA-4F0D-BD55-6D9FBA66DA77}"/>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362626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CDB9-C178-47DF-9F7B-8CEA0F7B7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6ED4E7-F5F4-4D71-8B86-026209467AE9}"/>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4" name="Footer Placeholder 3">
            <a:extLst>
              <a:ext uri="{FF2B5EF4-FFF2-40B4-BE49-F238E27FC236}">
                <a16:creationId xmlns:a16="http://schemas.microsoft.com/office/drawing/2014/main" id="{F31C21C8-09F7-4518-956F-7ADDC638A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C4569B-B7F1-47E6-ACFE-A50DEAF2A1E9}"/>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324131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A66C0-CE40-4DD6-8B8A-0BBB2265C3AD}"/>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3" name="Footer Placeholder 2">
            <a:extLst>
              <a:ext uri="{FF2B5EF4-FFF2-40B4-BE49-F238E27FC236}">
                <a16:creationId xmlns:a16="http://schemas.microsoft.com/office/drawing/2014/main" id="{BEC276D3-266D-44DA-A275-94BDB55A44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394D41-785D-4238-8CF5-E6D7E5E87F17}"/>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373671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8DB3-1031-497B-9380-5D50C3567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B7657D-79D3-4F75-8F54-21ABD66C15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DF4B6F-A056-45F5-8268-D34D3B7ED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24F4A-172D-409F-B4C9-EEC67A44AC71}"/>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6" name="Footer Placeholder 5">
            <a:extLst>
              <a:ext uri="{FF2B5EF4-FFF2-40B4-BE49-F238E27FC236}">
                <a16:creationId xmlns:a16="http://schemas.microsoft.com/office/drawing/2014/main" id="{C78130C0-AFDA-4B0B-8C05-6118A92CA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B53C8-239A-4B41-B2BC-17C23CC6FFE2}"/>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205237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62C1-8577-4811-9408-22E20A3A6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CFB6E5-486A-4655-9729-99DB83F8B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342887-38EB-4D77-93F2-AA4C63D6B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529F4-79D2-4D53-91A4-ECD036ECBD07}"/>
              </a:ext>
            </a:extLst>
          </p:cNvPr>
          <p:cNvSpPr>
            <a:spLocks noGrp="1"/>
          </p:cNvSpPr>
          <p:nvPr>
            <p:ph type="dt" sz="half" idx="10"/>
          </p:nvPr>
        </p:nvSpPr>
        <p:spPr/>
        <p:txBody>
          <a:bodyPr/>
          <a:lstStyle/>
          <a:p>
            <a:fld id="{AFAB4F69-37BF-439C-B55B-434353929DD9}" type="datetimeFigureOut">
              <a:rPr lang="en-US" smtClean="0"/>
              <a:t>12/2/2021</a:t>
            </a:fld>
            <a:endParaRPr lang="en-US"/>
          </a:p>
        </p:txBody>
      </p:sp>
      <p:sp>
        <p:nvSpPr>
          <p:cNvPr id="6" name="Footer Placeholder 5">
            <a:extLst>
              <a:ext uri="{FF2B5EF4-FFF2-40B4-BE49-F238E27FC236}">
                <a16:creationId xmlns:a16="http://schemas.microsoft.com/office/drawing/2014/main" id="{0BBE222B-BCEB-4D01-B448-CC241B63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2EF6C-E0AD-4B3B-AF6B-E330C0DF20EC}"/>
              </a:ext>
            </a:extLst>
          </p:cNvPr>
          <p:cNvSpPr>
            <a:spLocks noGrp="1"/>
          </p:cNvSpPr>
          <p:nvPr>
            <p:ph type="sldNum" sz="quarter" idx="12"/>
          </p:nvPr>
        </p:nvSpPr>
        <p:spPr/>
        <p:txBody>
          <a:bodyPr/>
          <a:lstStyle/>
          <a:p>
            <a:fld id="{ED4562FB-18F8-4283-9B0E-A16C90F820EC}" type="slidenum">
              <a:rPr lang="en-US" smtClean="0"/>
              <a:t>‹#›</a:t>
            </a:fld>
            <a:endParaRPr lang="en-US"/>
          </a:p>
        </p:txBody>
      </p:sp>
    </p:spTree>
    <p:extLst>
      <p:ext uri="{BB962C8B-B14F-4D97-AF65-F5344CB8AC3E}">
        <p14:creationId xmlns:p14="http://schemas.microsoft.com/office/powerpoint/2010/main" val="169839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CE8B5-BFE5-42DC-B591-E5776919B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0D7D5B-CC41-432B-BD9F-9AF0112A1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7442-12FF-44E8-B480-5279C6774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B4F69-37BF-439C-B55B-434353929DD9}" type="datetimeFigureOut">
              <a:rPr lang="en-US" smtClean="0"/>
              <a:t>12/2/2021</a:t>
            </a:fld>
            <a:endParaRPr lang="en-US"/>
          </a:p>
        </p:txBody>
      </p:sp>
      <p:sp>
        <p:nvSpPr>
          <p:cNvPr id="5" name="Footer Placeholder 4">
            <a:extLst>
              <a:ext uri="{FF2B5EF4-FFF2-40B4-BE49-F238E27FC236}">
                <a16:creationId xmlns:a16="http://schemas.microsoft.com/office/drawing/2014/main" id="{E0E5B72C-1C32-49EC-B787-337296F36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08B790-D58D-4122-B378-688634205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562FB-18F8-4283-9B0E-A16C90F820EC}" type="slidenum">
              <a:rPr lang="en-US" smtClean="0"/>
              <a:t>‹#›</a:t>
            </a:fld>
            <a:endParaRPr lang="en-US"/>
          </a:p>
        </p:txBody>
      </p:sp>
    </p:spTree>
    <p:extLst>
      <p:ext uri="{BB962C8B-B14F-4D97-AF65-F5344CB8AC3E}">
        <p14:creationId xmlns:p14="http://schemas.microsoft.com/office/powerpoint/2010/main" val="395683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F3CF-DABC-4404-B476-7045D222224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F302556-1876-42AB-9379-651C5997CA7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47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A962-84A6-4EBC-B100-6B70F0E55B0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B15FF0-54E4-49D6-B25C-75DD798FA52F}"/>
              </a:ext>
            </a:extLst>
          </p:cNvPr>
          <p:cNvSpPr>
            <a:spLocks noGrp="1"/>
          </p:cNvSpPr>
          <p:nvPr>
            <p:ph idx="1"/>
          </p:nvPr>
        </p:nvSpPr>
        <p:spPr/>
        <p:txBody>
          <a:bodyPr>
            <a:normAutofit fontScale="25000" lnSpcReduction="20000"/>
          </a:bodyPr>
          <a:lstStyle/>
          <a:p>
            <a:pPr marL="0" indent="0">
              <a:buNone/>
            </a:pPr>
            <a:r>
              <a:rPr lang="en-US" b="0" dirty="0">
                <a:solidFill>
                  <a:srgbClr val="D4D4D4"/>
                </a:solidFill>
                <a:effectLst/>
                <a:latin typeface="Consolas" panose="020B0609020204030204" pitchFamily="49" charset="0"/>
              </a:rPr>
              <a:t>188 192 196 198 199 202 208 225 231 219 226 232 265 267 268 287 288 296 297 303 321 325 327 332 334 343 348 351 354 355 357 358 359 361 389 397 395 367 368 370 372 356 366 370 373 376 390 389 391 402 413 419 426 427 450 452 456 457 463 462 457 463 450 452 456 455 464 460 461 476 477 486 492 495 512 513 534 535 545 549 555 559 564 539 548 555 556 558 560 567 566 565 566 567 569 572 581 582 583 575 591 602 606 607 608 610 614 616 620 630 635 634 633 665 666 680 685 678 694 697 698 702 704 705 711 721 719 720 731 730 731 733 742 747 767 764 761 763 757 763 766 767 773 790 791 793 780 788 808 837 842 853 855 857 858 859 861 870 872 875 868 870 866 867 872 873 869 846 865 868 869 870 872 875 878 881 888 903 907 908 914 918 919 922 918 921 918 924 927 921 927 928 929 930 936 945 954 980 982 993 994 1008 1010 1014 1016 1017 1022 1020 1023 1025 1021 1019 1027 1028 1031 1013 1014 1023 1024 1027 1028 1042 1051 1030 1035 1038 1020 1024 1019 983 988 1002 1003 1004 1001 1009 1016 1017 1024 1025 1034 1054 1057 1063 1064 1066 1087 1088 1091 1094 1095 1096 1105 1122 1124 1125 1123 1140 1130 1131 1138 1141 1143 1159 1163 1164 1193 1218 1220 1201 1200 1217 1218 1231 1230 1233 1241 1243 1245 1260 1262 1260 1286 1297 1298 1307 1313 1314 1313 1323 1324 1332 1333 1339 1357 1389 1390 1394 1396 1399 1392 1393 1394 1407 1408 1410 1422 1423 1424 1434 1435 1442 1462 1466 1467 1469 1470 1471 1485 1473 1474 1476 1486 1491 1496 1508 1538 1547 1554 1563 1574 1588 1594 1591 1594 1602 1606 1619 1625 1626 1636 1638 1641 1640 1646 1642 1655 1656 1650 1651 1657 1659 1657 1660 1675 1652 1638 1641 1644 1645 1647 1651 1653 1660 1662 1667 1668 1667 1668 1669 1673 1697 1701 1721 1726 1727 1723 1725 1732 1734 1733 1736 1757 1761 1772 1771 1789 1790 1794 1804 1806 1807 1811 1822 1812 1810 1812 1814 1791 1789 1781 1776 1781 1798 1802 1817 1820 1809 1807 1820 1825 1823 1835 1834 1835 1839 1843 1844 1824 1839 1844 1851 1853 1887 1895 1899 1904 1903 1901 1896 1903 1904 1909 1910 1915 1920 1932 1942 1944 1926 1951 1961 1962 1972 1975 1977 1984 1987 1993 2001 2003 2006 2013 2034 2046 2050 2058 2063 2060 2044 2050 2051 2045 2049 2078 2060 2063 2064 2065 2081 2082 2092 2098 2099 2107 2108 2134 2135 2157 2159 2158 2168 2167 2173 2179 2204 2208 2218 2221 2238 2234 2235 2236 2239 2243 2247 2248 2249 2264 2265 2266 2261 2262 2248 2256 2258 2270 2280 2284 2292 2293 2298 2299 2309 2332 2340 2341 2342 2343 2350 2353 2358 2359 2363 2365 2357 2359 2363 2370 2375 2374 2390 2384 2402 2405 2409 2412 2422 2428 2429 2432 2417 2410 2401 2418 2419 2420 2421 2417 2418 2422 2424 2436 2462 2471 2480 2478 2481 2505 2510 2518 2545 2546 2549 2564 2569 2577 2609 2605 2604 2614 2596 2613 2629 2631 2632 2635 2634 2663 2664 2678 2712 2689 2688 2697 2706 2708 2714 2715 2718 2739 2743 2745 2754 2752 2754 2794 2796 2797 2798 2801 2804 2807 2819 2838 2839 2840 2841 2842 2843 2848 2853 2883 2889 2905 2906 2912 2935 2925 2924 2957 2958 2980 2972 2973 2959 2964 2965 2976 2977 2978 2981 3000 3002 3009 2996 3000 2999 3001 3002 3008 3009 3011 3014 3015 3019 3037 3046 3048 3049 3050 3049 3050 3060 3056 3053 3065 3067 3068 3067 3073 3075 3076 3079 3086 3072 3076 3079 3103 3104 3117 3120 3111 3127 3128 3130 3129 3134 3137 3138 3140 3143 3159 3162 3188 3201 3204 3206 3216 3217 3196 3208 3210 3215 3216 3220 3236 3237 3227 3231 3249 3251 3255 3258 3261 3262 3271 3274 3270 3272 3281 3282 3303 3300 3317 3323 3358 3359 3360 3361 3364 3366 3370 3376 3377 3379 3380 3384 3385 3394 3401 3391 3392 3425 3414 3423 3428 3448 3454 3464 3465 3466 3469 3474 3476 3478 3488 3482 3483 3484 3486 3485 3498 3504 3505 3506 3514 3520 3523 3529 3534 3535 3537 3538 3545 3513 3515 3522 3527 3528 3537 3541 3542 3543 3548 3535 3537 3553 3590 3588 3596 3591 3598 3602 3606 3607 3608 3614 3612 3616 3618 3623 3624 3644 3645 3650 3651 3652 3654 3656 3660 3678 3680 3684 3685 3703 3709 3710 3717 3754 3755 3756 3727 3755 3761 3759 3765 3774 3775 3779 3786 3788 3800 3801 3802 3813 3841 3847 3856 3859 3866 3872 3869 3870 3890 3905 3906 3907 3908 3920 3921 3928 3939 3956 3967 3968 3974 3989 3995 3996 4000 4007 4015 4022 4019 4029 4030 4031 4040 4043 4044 4045 4054 4056 4075 4084 4085 4086 4088 4086 4093 4101 4111 4110 4111 4102 4103 4101 4102 4103 4110 4111 4121 4122 4142 4143 4142 4152 4155 4157 4132 4137 4141 4136 4138 4141 4143 4167 4169 4170 4171 4179 4180 4191 4194 4193 4181 4180 4181 4185 4191 4192 4194 4196 4200 4204 4208 4219 4223 4216 4219 4222 4228 4218 4224 4226 4248 4246 4249 4238 4237 4247 4263 4264 4268 4271 4277 4282 4283 4290 4291 4292 4300 4299 4300 4301 4302 4304 4305 4306 4310 4325 4327 4325 4338 4341 4343 4342 4343 4345 4346 4348 4362 4364 4365 4362 4370 4374 4377 4379 4385 4389 4407 4418 4422 4426 4429 4428 4450 4452 4445 4446 4454 4458 4476 4479 4486 4500 4498 4499 4498 4505 4508 4509 4518 4520 4523 4522 4530 4544 4545 4568 4572 4565 4582 4585 4586 4601 4587 4596 4612 4628 4629 4633 4634 4635 4640 4642 4641 4637 4638 4641 4637 4640 4641 4653 4658 4635 4644 4653 4654 4655 4681 4682 4681 4696 4689 4691 4697 4698 4708 4711 4713 4714 4725 4728 4731 4723 4725 4715 4724 4759 4762 4763 4764 4774 4777 4779 4780 4788 4787 4807 4828 4829 4830 4832 4833 4836 4830 4846 4827 4828 4831 4832 4837 4839 4842 4844 4845 4857 4835 4839 4840 4843 4841 4855 4856 4882 4891 4897 4890 4904 4912 4931 4932 4933 4946 4952 4953 4970 4974 4975 4969 4971 4972 4971 4972 4968 4983 4999 5001 5010 5012 5027 5025 5033 5036 5051 5032 5023 5024 5029 5043 5045 5049 5055 5071 5070 5072 5084 5085 5086 5092 5100 5099 5101 5113 5120 5111 5139 5146 5152 5149 5151 5128 5145 5132 5153 5181 5193 5197 5203 5236 5237 5235 5240 5241 5275 5270 5271 5287 5309 5313 5316 5317 5318 5319 5322 5323 5319 5322 5323 5326 5331 5323 5331 5326 5328 5329 5330 5331 5333 5334 5335 5329 5330 5332 5333 5334 5337 5338 5337 5338 5341 5340 5338 5339 5346 5347 5348 5334 5330 5331 5334 5342 5373 5374 5366 5367 5377 5381 5387 5414 5390 5394 5395 5378 5382 5385 5378 5387 5386 5387 5388 5389 5373 5374 5377 5386 5408 5411 5412 5414 5408 5426 5425 5458 5478 5479 5481 5482 5492 5496 5497 5502 5480 5481 5488 5503 5504 5470 5475 5476 5479 5480 5487 5491 5492 5491 5494 5496 5497 5495 5506 5508 5510 5509 5507 5515 5509 5510 5512 5528 5522 5530 5531 5544 5547 5548 5563 5571 5595 5597 5613 5634 5639 5648 5653 5656 5663 5675 5676 5671 5678 5681 5690 5711 5714 5721 5732 5737 5738 5760 5759 5769 5770 5771 5781 5783 5786 5784 5785 5787 5800 5802 5799 5800 5803 5808 5842 5838 5843 5844 5846 5855 5862 5865 5881 5904 5909 5910 5911 5914 5915 5920 5930 5956 5973 5981 5991 5993 6002 6024 6028 6031 6037 6031 6032 6035 6038 6065 6074 6076 6078 6079 6084 6086 6087 6076 6080 6068 6070 6081 6086 6097 6119 6125 6127 6125 6117 6124 6121 6124 6127 6134 6129 6131 6145 6147 6143 6144 6151 6150 6155 6156 6158 6159 6160 6172 6190 6191 6193 6192 6208 6225 6228 6234 6235 6236 6237 6242 6247 6248 6250 6241 6255 6257 6260 6261 6264 6263 6286 6265 6290 6295 6297 6322 6344 6359 6362 6371 6385 6388 6394 6395 6413 6425 6422 6423 6448 6450 6441 6444 6443 6446 6450 6468 6470 6473 6474 6480 6473 6474 6485 6484 6486 6498 6506 6518 6517 6535 6533 6559 6564 6565 6544 6554 6566 6567 6561 6574 6575 6609 6610 6633 6635 6639 6643 6645 6648 6652 6649 6615 6620 6633 6640 6641 6642 6645 6644 6648 6654 6656 6654 6664 6665 6668 6687 6692 6712 6713 6721 6710 6707 6706 6714 6718 6731 6742 6748 6749 6759 6726 6733 6736 6748 6749 6746 6743 6749 6752 6781 6777 6764 6763 6778 6781 6782 6807 6829 6831 6842 6850 6866 6867 6884 6891 6881 6883 6892 6905 6867 6859 6862 6863 6847 6848 6844 6845 6874 6894 6901 6894 6911 6935 6941 6948 6956 6955 6964 6969 6968 6969 6972 6974 6975 6983 6989 7009 7014 7016 7028 7024 7028 7029 7024 7042 7055 7059 7092 7095 7100 7109 7112 7110 7111 7110 7128 7129 7131 7133 7135 7163 7165 7175 7176 7177 7178 7188 7199 7181 7195 7200 7201 7203 7212 7224 7225 7234 7251 7252 7245 7246 7254 7256 7251 7252 7253 7254 7257 7256 7246 7245 7248 7261 7247 7246 7247 7254 7248 7256 7258 7259 7260 7261 7262 7277 7297 7300 7299 7301 7306 7314 7309 7313 7316 7318 7328 7329 7335 7323 7324 7331 7333 7334 7348 7330 7334 7335 7346 7348 7351 7356 7352 7356 7364 7372 7377 7378 7380 7387 7390 7388 7401 7403 7408 7427 7425 7429 7433 7457 7463 7474 7492 7493 7496 7495 7496 7502 7524 7532 7529 7535 7536 7544 7548 7549 7571 7585 7586 7589 7590 7595 7610 7611 7616 7621 7624 7659 7662 7635 7653 7639 7642 7643 7645 7658 7656 7665 7669 7668 7658 7686 7668 7667 7672 7675 7699 7703 7699 7710 7712 7738 7760 7759 7760 7762 7763 7770 7789 7791 7782 7779 7782 7779 7802 7795 7791 7808 7809 7821 7822 7829 7830 7853 7859 7860 7861 7864 7868 7852 7864 7865 7866 7863 7866 7862 7853 7863 7862 7864 7866 7868 7872 7874 7875 7895 7894 7896 7887 7891 7890 7891 7888 7889 7904 7905 7901 7922 7912 7911 7912 7911 7914 7915 7918 7923 7933 7924 7927 7930 7946 7948 7964 7966 7968 7972 7969 7968 7960 7968 7974 7975 7974 7953 7950 7944 7949 7955 7953 7954 7956 7959 7961 7962 7964 7968 7969 7985 7991 8006 8007 8008 8009 8029 8005 8006 8008 8015 8019 8012 8020 8021 8022 8028 8038 8037 8055 8065 8067 8061 8088 8095 8099 8100 8102 8105 8092 8093 8097 8102 8111 8112 8130 8141 8137 8140 8156 8157 8165 8168 8175 8189 8202 8205 8203 8208 8211 8223 8228 8229 8226 8242 8245 8246 8254 8257 8258 8259 8264 8269 8270 8271 8272 8259 8264 8267 8284 8285 8297 8299 8300 8301 8305 8306 8307 8308 8310 8311 8308 8312 8297 8302 8300 8303 8304 8309 8307 8316 8317 8310 8312 8317 8319 8327 8329 8340 8329 8339 8338 8339 8345 8335 8332 8348 8349 8350 8349 8351 8364 8365 8368 8371 8372 8384 8386 8383 8397 8428 8433 8449 8469 8472 8483 8491 8481 8483 8482 8483 8484 8486 8487 8497 8498 8499 8501 8509 8514 8517 8516 8518 8526 8528 8505 8509 8523 8524 8525 8526 8531 8518 8517 8520 8521 8542 8514 8517 8518 8528 8559 8562 8592 8617 8622 8632 8639 8640 8659 8660 8655 8665 8666 8661 8679 8687 8688 8676 8704 8711 8710</a:t>
            </a:r>
          </a:p>
          <a:p>
            <a:pPr marL="0" indent="0">
              <a:buNone/>
            </a:pPr>
            <a:endParaRPr lang="en-US" dirty="0"/>
          </a:p>
        </p:txBody>
      </p:sp>
    </p:spTree>
    <p:extLst>
      <p:ext uri="{BB962C8B-B14F-4D97-AF65-F5344CB8AC3E}">
        <p14:creationId xmlns:p14="http://schemas.microsoft.com/office/powerpoint/2010/main" val="286840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A962-84A6-4EBC-B100-6B70F0E55B0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B15FF0-54E4-49D6-B25C-75DD798FA52F}"/>
              </a:ext>
            </a:extLst>
          </p:cNvPr>
          <p:cNvSpPr>
            <a:spLocks noGrp="1"/>
          </p:cNvSpPr>
          <p:nvPr>
            <p:ph idx="1"/>
          </p:nvPr>
        </p:nvSpPr>
        <p:spPr/>
        <p:txBody>
          <a:bodyPr>
            <a:normAutofit/>
          </a:bodyPr>
          <a:lstStyle/>
          <a:p>
            <a:pPr marL="0" indent="0">
              <a:buNone/>
            </a:pPr>
            <a:r>
              <a:rPr lang="en-US"/>
              <a:t>1655</a:t>
            </a:r>
            <a:endParaRPr lang="en-US" dirty="0"/>
          </a:p>
        </p:txBody>
      </p:sp>
    </p:spTree>
    <p:extLst>
      <p:ext uri="{BB962C8B-B14F-4D97-AF65-F5344CB8AC3E}">
        <p14:creationId xmlns:p14="http://schemas.microsoft.com/office/powerpoint/2010/main" val="4256442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2001</Words>
  <Application>Microsoft Office PowerPoint</Application>
  <PresentationFormat>Widescreen</PresentationFormat>
  <Paragraphs>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Consolas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Butterfield</dc:creator>
  <cp:lastModifiedBy>Michael Butterfield</cp:lastModifiedBy>
  <cp:revision>2</cp:revision>
  <dcterms:created xsi:type="dcterms:W3CDTF">2021-12-03T03:48:54Z</dcterms:created>
  <dcterms:modified xsi:type="dcterms:W3CDTF">2021-12-03T04:16:25Z</dcterms:modified>
</cp:coreProperties>
</file>