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F4424-43DB-48A4-961E-38A0A93A9180}" v="64" dt="2021-03-10T11:54:2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2787C0-498B-4E68-A9A9-2A5F8FB5B2C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097465-4B4D-4DA3-9AE9-1F715DC4BD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D869-1F47-4083-AFC6-C82ACD38D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Operativni Sistemi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63177-E937-4505-93DA-ECAF9F186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Vežbe 03 – Niti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1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D36D-21AD-45C7-AFF7-204402F7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Nit nastala od funkcije </a:t>
            </a:r>
            <a:r>
              <a:rPr lang="sr-Latn-RS" dirty="0" err="1"/>
              <a:t>main</a:t>
            </a:r>
            <a:r>
              <a:rPr lang="sr-Latn-RS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D8F9-93A3-4930-B701-2C6ED602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Ova nit je </a:t>
            </a:r>
            <a:r>
              <a:rPr lang="sr-Latn-RS" dirty="0" err="1"/>
              <a:t>naročitno</a:t>
            </a:r>
            <a:r>
              <a:rPr lang="sr-Latn-RS" dirty="0"/>
              <a:t> bitna. 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Program traje koliko i </a:t>
            </a:r>
            <a:r>
              <a:rPr lang="sr-Latn-RS" dirty="0" err="1"/>
              <a:t>main</a:t>
            </a:r>
            <a:r>
              <a:rPr lang="sr-Latn-RS" dirty="0"/>
              <a:t>()</a:t>
            </a:r>
            <a:endParaRPr lang="sr-Latn-R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Kada se završi </a:t>
            </a:r>
            <a:r>
              <a:rPr lang="sr-Latn-RS" dirty="0" err="1"/>
              <a:t>main</a:t>
            </a:r>
            <a:r>
              <a:rPr lang="sr-Latn-RS" dirty="0"/>
              <a:t>(), završava se i ceo program. </a:t>
            </a:r>
            <a:endParaRPr lang="sr-Latn-R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Osim toga, </a:t>
            </a:r>
            <a:r>
              <a:rPr lang="sr-Latn-RS" dirty="0" err="1"/>
              <a:t>main</a:t>
            </a:r>
            <a:r>
              <a:rPr lang="sr-Latn-RS" dirty="0"/>
              <a:t> niti je kao i sve druge niti. </a:t>
            </a:r>
            <a:endParaRPr lang="sr-Latn-R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34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F9D5-0993-40D7-B3E4-8CFAEDB2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Objekat klase </a:t>
            </a:r>
            <a:r>
              <a:rPr lang="sr-Latn-RS" dirty="0" err="1"/>
              <a:t>thread</a:t>
            </a:r>
            <a:r>
              <a:rPr lang="sr-Latn-RS" dirty="0"/>
              <a:t> (nit)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E3AE-CF6F-4CBE-8EE0-DA5322BC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 err="1"/>
              <a:t>Služi</a:t>
            </a:r>
            <a:r>
              <a:rPr lang="en-US" dirty="0"/>
              <a:t> za </a:t>
            </a: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(</a:t>
            </a:r>
            <a:r>
              <a:rPr lang="en-US" dirty="0" err="1"/>
              <a:t>toka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).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Kada se </a:t>
            </a:r>
            <a:r>
              <a:rPr lang="en-US" dirty="0" err="1"/>
              <a:t>stvori</a:t>
            </a:r>
            <a:r>
              <a:rPr lang="en-US" dirty="0"/>
              <a:t> nit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thread je u </a:t>
            </a:r>
            <a:r>
              <a:rPr lang="en-US" dirty="0" err="1"/>
              <a:t>stanju</a:t>
            </a:r>
            <a:r>
              <a:rPr lang="en-US" dirty="0"/>
              <a:t> 'joinable' (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). Ovo </a:t>
            </a:r>
            <a:r>
              <a:rPr lang="en-US" dirty="0" err="1"/>
              <a:t>znači</a:t>
            </a:r>
            <a:r>
              <a:rPr lang="en-US" dirty="0"/>
              <a:t> da je nit </a:t>
            </a:r>
            <a:r>
              <a:rPr lang="en-US" dirty="0" err="1"/>
              <a:t>krenula</a:t>
            </a:r>
            <a:r>
              <a:rPr lang="en-US" dirty="0"/>
              <a:t> da se </a:t>
            </a:r>
            <a:r>
              <a:rPr lang="en-US" dirty="0" err="1"/>
              <a:t>izvršava</a:t>
            </a:r>
            <a:r>
              <a:rPr lang="en-US" dirty="0"/>
              <a:t>.</a:t>
            </a:r>
            <a:endParaRPr lang="en-U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se </a:t>
            </a:r>
            <a:r>
              <a:rPr lang="en-US" err="1"/>
              <a:t>prevodi</a:t>
            </a:r>
            <a:r>
              <a:rPr lang="en-US" dirty="0"/>
              <a:t> </a:t>
            </a:r>
            <a:r>
              <a:rPr lang="en-US" err="1"/>
              <a:t>iz</a:t>
            </a:r>
            <a:r>
              <a:rPr lang="en-US" dirty="0"/>
              <a:t> </a:t>
            </a:r>
            <a:r>
              <a:rPr lang="en-US" err="1"/>
              <a:t>stanja</a:t>
            </a:r>
            <a:r>
              <a:rPr lang="en-US" dirty="0"/>
              <a:t> 'joinable' </a:t>
            </a:r>
            <a:r>
              <a:rPr lang="en-US" err="1"/>
              <a:t>operacijama</a:t>
            </a:r>
            <a:r>
              <a:rPr lang="en-US" dirty="0"/>
              <a:t>: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5000000000000000000" pitchFamily="2" charset="2"/>
              <a:buChar char="•"/>
            </a:pPr>
            <a:r>
              <a:rPr lang="en-US" dirty="0"/>
              <a:t>join()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5000000000000000000" pitchFamily="2" charset="2"/>
              <a:buChar char="•"/>
            </a:pPr>
            <a:r>
              <a:rPr lang="en-US" dirty="0"/>
              <a:t>detach().</a:t>
            </a:r>
            <a:endParaRPr lang="en-U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 err="1"/>
              <a:t>Ukoliko</a:t>
            </a:r>
            <a:r>
              <a:rPr lang="en-US" dirty="0"/>
              <a:t> se nit ne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'joinable'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(join </a:t>
            </a:r>
            <a:r>
              <a:rPr lang="en-US" dirty="0" err="1"/>
              <a:t>ili</a:t>
            </a:r>
            <a:r>
              <a:rPr lang="en-US" dirty="0"/>
              <a:t> detach) </a:t>
            </a:r>
            <a:r>
              <a:rPr lang="en-US" dirty="0" err="1"/>
              <a:t>dobiće</a:t>
            </a:r>
            <a:r>
              <a:rPr lang="en-US" dirty="0"/>
              <a:t> se </a:t>
            </a:r>
            <a:r>
              <a:rPr lang="en-US" dirty="0" err="1"/>
              <a:t>greška</a:t>
            </a:r>
            <a:r>
              <a:rPr lang="en-US" dirty="0"/>
              <a:t>: ”</a:t>
            </a:r>
            <a:r>
              <a:rPr lang="en-US" b="1" dirty="0"/>
              <a:t>terminate called without an active exception. Core dumped</a:t>
            </a:r>
            <a:r>
              <a:rPr lang="en-US" dirty="0"/>
              <a:t>”.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145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94B4-F69C-4A03-8798-9FA3BC91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Razlika između </a:t>
            </a:r>
            <a:r>
              <a:rPr lang="sr-Latn-RS" dirty="0" err="1"/>
              <a:t>join</a:t>
            </a:r>
            <a:r>
              <a:rPr lang="sr-Latn-RS" dirty="0"/>
              <a:t>() i </a:t>
            </a:r>
            <a:r>
              <a:rPr lang="sr-Latn-RS" dirty="0" err="1"/>
              <a:t>detach</a:t>
            </a:r>
            <a:r>
              <a:rPr lang="sr-Latn-RS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EC47-BFFA-4F98-AB12-A8F947AE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O</a:t>
            </a:r>
            <a:r>
              <a:rPr lang="en-US" err="1"/>
              <a:t>peracija</a:t>
            </a:r>
            <a:r>
              <a:rPr lang="en-US" dirty="0"/>
              <a:t> join() </a:t>
            </a:r>
            <a:r>
              <a:rPr lang="en-US" err="1"/>
              <a:t>blokira</a:t>
            </a:r>
            <a:r>
              <a:rPr lang="en-US" dirty="0"/>
              <a:t> nit </a:t>
            </a:r>
            <a:r>
              <a:rPr lang="en-US" err="1"/>
              <a:t>pozivaoca</a:t>
            </a:r>
            <a:r>
              <a:rPr lang="en-US" dirty="0"/>
              <a:t> </a:t>
            </a:r>
            <a:r>
              <a:rPr lang="en-US" err="1"/>
              <a:t>dok</a:t>
            </a:r>
            <a:r>
              <a:rPr lang="en-US" dirty="0"/>
              <a:t> se nit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kojoj</a:t>
            </a:r>
            <a:r>
              <a:rPr lang="en-US" dirty="0"/>
              <a:t> je </a:t>
            </a:r>
            <a:r>
              <a:rPr lang="en-US" err="1"/>
              <a:t>operacija</a:t>
            </a:r>
            <a:r>
              <a:rPr lang="en-US" dirty="0"/>
              <a:t> join </a:t>
            </a:r>
            <a:r>
              <a:rPr lang="en-US" err="1"/>
              <a:t>pozvana</a:t>
            </a:r>
            <a:r>
              <a:rPr lang="en-US" dirty="0"/>
              <a:t> ne </a:t>
            </a:r>
            <a:r>
              <a:rPr lang="en-US" err="1"/>
              <a:t>završi</a:t>
            </a:r>
            <a:endParaRPr lang="en-U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err="1"/>
              <a:t>Koristi</a:t>
            </a:r>
            <a:r>
              <a:rPr lang="en-US" dirty="0"/>
              <a:t> se </a:t>
            </a:r>
            <a:r>
              <a:rPr lang="en-US" err="1"/>
              <a:t>kada</a:t>
            </a:r>
            <a:r>
              <a:rPr lang="en-US" dirty="0"/>
              <a:t> nit main </a:t>
            </a:r>
            <a:r>
              <a:rPr lang="en-US" err="1"/>
              <a:t>čeka</a:t>
            </a:r>
            <a:r>
              <a:rPr lang="en-US" dirty="0"/>
              <a:t> </a:t>
            </a:r>
            <a:r>
              <a:rPr lang="en-US" err="1"/>
              <a:t>rezultat</a:t>
            </a:r>
            <a:r>
              <a:rPr lang="en-US" dirty="0"/>
              <a:t> </a:t>
            </a:r>
            <a:r>
              <a:rPr lang="en-US" err="1"/>
              <a:t>rada</a:t>
            </a:r>
            <a:r>
              <a:rPr lang="en-US" dirty="0"/>
              <a:t> </a:t>
            </a:r>
            <a:r>
              <a:rPr lang="en-US" err="1"/>
              <a:t>niti</a:t>
            </a:r>
            <a:r>
              <a:rPr lang="en-US" dirty="0"/>
              <a:t> </a:t>
            </a:r>
            <a:r>
              <a:rPr lang="en-US" err="1"/>
              <a:t>koje</a:t>
            </a:r>
            <a:r>
              <a:rPr lang="en-US" dirty="0"/>
              <a:t> je </a:t>
            </a:r>
            <a:r>
              <a:rPr lang="en-US" err="1"/>
              <a:t>stvorio</a:t>
            </a:r>
            <a:endParaRPr lang="en-U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 err="1"/>
              <a:t>Operacija</a:t>
            </a:r>
            <a:r>
              <a:rPr lang="en-US" dirty="0"/>
              <a:t> detach() </a:t>
            </a:r>
            <a:r>
              <a:rPr lang="en-US" dirty="0" err="1"/>
              <a:t>razdvaja</a:t>
            </a:r>
            <a:r>
              <a:rPr lang="en-US" dirty="0"/>
              <a:t> nit </a:t>
            </a:r>
            <a:r>
              <a:rPr lang="en-US" dirty="0" err="1"/>
              <a:t>pozivaoca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je </a:t>
            </a:r>
            <a:r>
              <a:rPr lang="en-US" dirty="0" err="1"/>
              <a:t>operacija</a:t>
            </a:r>
            <a:r>
              <a:rPr lang="en-US" dirty="0"/>
              <a:t> detach </a:t>
            </a:r>
            <a:r>
              <a:rPr lang="en-US" dirty="0" err="1"/>
              <a:t>pozvana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nit </a:t>
            </a:r>
            <a:r>
              <a:rPr lang="en-US" dirty="0" err="1"/>
              <a:t>pozivaoc</a:t>
            </a:r>
            <a:r>
              <a:rPr lang="en-US" dirty="0"/>
              <a:t> ne </a:t>
            </a:r>
            <a:r>
              <a:rPr lang="en-US" dirty="0" err="1"/>
              <a:t>čeka</a:t>
            </a:r>
            <a:r>
              <a:rPr lang="en-US" dirty="0"/>
              <a:t> da se nit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je </a:t>
            </a:r>
            <a:r>
              <a:rPr lang="en-US" dirty="0" err="1"/>
              <a:t>operacija</a:t>
            </a:r>
            <a:r>
              <a:rPr lang="en-US" dirty="0"/>
              <a:t> detach </a:t>
            </a:r>
            <a:r>
              <a:rPr lang="en-US" dirty="0" err="1"/>
              <a:t>pozvana</a:t>
            </a:r>
            <a:r>
              <a:rPr lang="en-US" dirty="0"/>
              <a:t> </a:t>
            </a:r>
            <a:r>
              <a:rPr lang="en-US" dirty="0" err="1"/>
              <a:t>završi</a:t>
            </a:r>
            <a:endParaRPr lang="en-U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ciklične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(daemon)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izvšavaju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u </a:t>
            </a:r>
            <a:r>
              <a:rPr lang="en-US" dirty="0" err="1"/>
              <a:t>beskonačnoj</a:t>
            </a:r>
            <a:r>
              <a:rPr lang="en-US" dirty="0"/>
              <a:t> </a:t>
            </a:r>
            <a:r>
              <a:rPr lang="en-US" dirty="0" err="1"/>
              <a:t>petlji</a:t>
            </a:r>
            <a:r>
              <a:rPr lang="en-US" dirty="0"/>
              <a:t>. Nit main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detach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završi</a:t>
            </a:r>
            <a:r>
              <a:rPr lang="en-US" dirty="0"/>
              <a:t> rad, a u </a:t>
            </a:r>
            <a:r>
              <a:rPr lang="en-US" dirty="0" err="1"/>
              <a:t>suprotnom</a:t>
            </a:r>
            <a:r>
              <a:rPr lang="en-US" dirty="0"/>
              <a:t> bi </a:t>
            </a:r>
            <a:r>
              <a:rPr lang="en-US" dirty="0" err="1"/>
              <a:t>čekala</a:t>
            </a:r>
            <a:r>
              <a:rPr lang="en-US" dirty="0"/>
              <a:t> </a:t>
            </a:r>
            <a:r>
              <a:rPr lang="en-US" dirty="0" err="1"/>
              <a:t>beskonačno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043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D61E-5252-4A42-AF76-7E16721C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Argumenti i povratna vrednost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813C-6E25-476E-934E-D66DE5BF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Ako je nit </a:t>
            </a:r>
            <a:r>
              <a:rPr lang="en-US" dirty="0" err="1"/>
              <a:t>nastala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f():</a:t>
            </a:r>
            <a:endParaRPr lang="sr-Latn-RS" dirty="0">
              <a:cs typeface="Calibri" panose="020F0502020204030204"/>
            </a:endParaRPr>
          </a:p>
          <a:p>
            <a:pPr marL="383540" lvl="1">
              <a:buFont typeface="Arial" panose="05000000000000000000" pitchFamily="2" charset="2"/>
              <a:buChar char="•"/>
            </a:pPr>
            <a:r>
              <a:rPr lang="en-US" dirty="0"/>
              <a:t>Pri </a:t>
            </a:r>
            <a:r>
              <a:rPr lang="en-US" dirty="0" err="1"/>
              <a:t>stvaranju</a:t>
            </a:r>
            <a:r>
              <a:rPr lang="en-US" dirty="0"/>
              <a:t>, </a:t>
            </a:r>
            <a:r>
              <a:rPr lang="en-US" dirty="0" err="1"/>
              <a:t>niti</a:t>
            </a:r>
            <a:r>
              <a:rPr lang="en-US" dirty="0"/>
              <a:t> se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proslediti</a:t>
            </a:r>
            <a:r>
              <a:rPr lang="en-US" dirty="0"/>
              <a:t> </a:t>
            </a:r>
            <a:r>
              <a:rPr lang="en-US" dirty="0" err="1"/>
              <a:t>argumenti</a:t>
            </a:r>
            <a:r>
              <a:rPr lang="en-US" dirty="0"/>
              <a:t> po </a:t>
            </a:r>
            <a:r>
              <a:rPr lang="en-US" dirty="0" err="1"/>
              <a:t>istim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da se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obična</a:t>
            </a:r>
            <a:r>
              <a:rPr lang="en-US" dirty="0"/>
              <a:t> C </a:t>
            </a:r>
            <a:r>
              <a:rPr lang="en-US" dirty="0" err="1"/>
              <a:t>funkcija</a:t>
            </a:r>
            <a:r>
              <a:rPr lang="en-US" dirty="0"/>
              <a:t> f()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5000000000000000000" pitchFamily="2" charset="2"/>
              <a:buChar char="•"/>
            </a:pP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argumenata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se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stvaranju</a:t>
            </a:r>
            <a:r>
              <a:rPr lang="en-US" dirty="0"/>
              <a:t> </a:t>
            </a:r>
            <a:r>
              <a:rPr lang="en-US" dirty="0" err="1"/>
              <a:t>kopiraju</a:t>
            </a:r>
            <a:r>
              <a:rPr lang="en-US" dirty="0"/>
              <a:t> u </a:t>
            </a:r>
            <a:r>
              <a:rPr lang="en-US" dirty="0" err="1"/>
              <a:t>kontekst</a:t>
            </a:r>
            <a:r>
              <a:rPr lang="en-US" dirty="0"/>
              <a:t> </a:t>
            </a:r>
            <a:r>
              <a:rPr lang="en-US" dirty="0" err="1"/>
              <a:t>niti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5000000000000000000" pitchFamily="2" charset="2"/>
              <a:buChar char="•"/>
            </a:pPr>
            <a:r>
              <a:rPr lang="en-US" dirty="0" err="1"/>
              <a:t>Povratna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f() se </a:t>
            </a:r>
            <a:r>
              <a:rPr lang="en-US" dirty="0" err="1"/>
              <a:t>zanemaruje</a:t>
            </a:r>
            <a:r>
              <a:rPr lang="en-US" dirty="0"/>
              <a:t> (</a:t>
            </a:r>
            <a:r>
              <a:rPr lang="en-US" dirty="0" err="1"/>
              <a:t>uvek</a:t>
            </a:r>
            <a:r>
              <a:rPr lang="en-US" dirty="0"/>
              <a:t> je void)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384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DB18-E073-43B9-A7C9-0C5B116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Konkurentnost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1BF9-A1F8-4FD8-870E-66248C6C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OpenSymbol" panose="05010000000000000000" pitchFamily="2" charset="0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Nastao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kao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mehanizam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optimizaciju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upotrebe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Izuzetno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aktuelan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zato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što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Jednostavniju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realizacija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funkcionalno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nezavisnih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delova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programa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npr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glavni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program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pozadinske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funkcije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Bolje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ravnomernije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iskorišćenje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umesto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čeka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neki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može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izvršava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neki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drugi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za 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vreme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/>
              </a:rPr>
              <a:t>Potencijalno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ubrzanje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izvršavanje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programa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korišćenjem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više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jezgara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umesto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jedan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sabira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milion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elemenata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bolje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da 4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procesora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sabiraju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po 250000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elemenata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)</a:t>
            </a:r>
            <a:endParaRPr lang="en-US" dirty="0">
              <a:latin typeface="Liberation San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974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98BC-16C0-49A1-8D16-4D728E4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Konkurentno programiranje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8933-100F-441C-95ED-08F54515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OpenSymbol" panose="05010000000000000000" pitchFamily="2" charset="0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Na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ovim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vežbama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ćemo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govoriti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konkurentnom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programiranju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upotrebom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Niti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i</a:t>
            </a:r>
            <a:endParaRPr lang="en-US" sz="1800" b="0" i="0" u="none" strike="noStrike" baseline="0" dirty="0">
              <a:solidFill>
                <a:srgbClr val="000000"/>
              </a:solidFill>
              <a:latin typeface="Liberation Sans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Kritičnih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/>
              </a:rPr>
              <a:t>sekcija</a:t>
            </a:r>
            <a:endParaRPr lang="en-US" dirty="0">
              <a:latin typeface="Liberation San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220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4BD-5DB7-4632-A4A1-D70D93DA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Niti (</a:t>
            </a:r>
            <a:r>
              <a:rPr lang="sr-Latn-RS" dirty="0" err="1"/>
              <a:t>threads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4D30-1994-4DE2-807D-4DC0C23B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U operativnom sistemu niti predstavljaju: 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tokove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izvršavanja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tj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funkcije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programskog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koda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(koji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prepliću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procesoru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čine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osnovu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raspoređivanja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 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scheduling entity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 Sans" panose="020B0604020202020204" pitchFamily="34" charset="0"/>
              </a:rPr>
              <a:t>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991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8D0-8E92-4ADC-9191-BC0F3372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Sekvencijalno i konkurentno izvršavanje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A3AE-558F-42BB-B54E-11C2F6DF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 err="1"/>
              <a:t>Svaki</a:t>
            </a:r>
            <a:r>
              <a:rPr lang="en-US" dirty="0"/>
              <a:t> program </a:t>
            </a:r>
            <a:r>
              <a:rPr lang="en-US" dirty="0" err="1"/>
              <a:t>ima</a:t>
            </a:r>
            <a:r>
              <a:rPr lang="en-US" dirty="0"/>
              <a:t> bar </a:t>
            </a:r>
            <a:r>
              <a:rPr lang="en-US" dirty="0" err="1"/>
              <a:t>jednu</a:t>
            </a:r>
            <a:r>
              <a:rPr lang="en-US" dirty="0"/>
              <a:t> nit (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) </a:t>
            </a:r>
            <a:r>
              <a:rPr lang="en-US" dirty="0" err="1"/>
              <a:t>nastalu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main().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Program koji se </a:t>
            </a:r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sekvencijalni</a:t>
            </a:r>
            <a:r>
              <a:rPr lang="en-US" dirty="0"/>
              <a:t> program.</a:t>
            </a:r>
            <a:endParaRPr lang="en-U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Program koji se </a:t>
            </a:r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(od </a:t>
            </a:r>
            <a:r>
              <a:rPr lang="en-US" dirty="0" err="1"/>
              <a:t>jedne</a:t>
            </a:r>
            <a:r>
              <a:rPr lang="en-US" dirty="0"/>
              <a:t>) </a:t>
            </a:r>
            <a:r>
              <a:rPr lang="en-US" dirty="0" err="1"/>
              <a:t>niti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konkurentni</a:t>
            </a:r>
            <a:r>
              <a:rPr lang="en-US" dirty="0"/>
              <a:t> program.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76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4107-E26F-4CF9-80D8-37E1B02F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Sekvencijalno i konkurentno izvršavanje u </a:t>
            </a:r>
            <a:r>
              <a:rPr lang="sr-Latn-RS" dirty="0" err="1"/>
              <a:t>jednoprocesorskom</a:t>
            </a:r>
            <a:r>
              <a:rPr lang="sr-Latn-RS" dirty="0"/>
              <a:t> sistemu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B76A5-CBDC-416D-B98A-6C880D57B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38" y="2001407"/>
            <a:ext cx="9946541" cy="4087407"/>
          </a:xfrm>
        </p:spPr>
      </p:pic>
    </p:spTree>
    <p:extLst>
      <p:ext uri="{BB962C8B-B14F-4D97-AF65-F5344CB8AC3E}">
        <p14:creationId xmlns:p14="http://schemas.microsoft.com/office/powerpoint/2010/main" val="334620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954-A259-41E9-A4D3-092BB68D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Sekvencijalno i konkurentno izvršavanje u </a:t>
            </a:r>
            <a:r>
              <a:rPr lang="sr-Latn-RS" dirty="0" err="1"/>
              <a:t>višeprocesorskom</a:t>
            </a:r>
            <a:r>
              <a:rPr lang="sr-Latn-RS" dirty="0"/>
              <a:t> sistemu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41EFF-0C6F-4360-AD91-E7F6D3DE6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863" y="1885950"/>
            <a:ext cx="5562600" cy="3943350"/>
          </a:xfrm>
        </p:spPr>
      </p:pic>
    </p:spTree>
    <p:extLst>
      <p:ext uri="{BB962C8B-B14F-4D97-AF65-F5344CB8AC3E}">
        <p14:creationId xmlns:p14="http://schemas.microsoft.com/office/powerpoint/2010/main" val="253768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BD37-FD3C-45B1-A46C-D44D5EB4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čega nastaju niti?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FE4B-C9E0-4978-8220-C5F13CF1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Niti nastaju od funkcija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Svaka niti kada se kreira krene da izvršava „svoj“ kod tj. telo nekakve funkcije koja je prosleđena konstruktoru niti. 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822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C5B0-4F39-434E-9C49-A3129666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Funkcija </a:t>
            </a:r>
            <a:r>
              <a:rPr lang="sr-Latn-RS" dirty="0" err="1"/>
              <a:t>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31D3-8EFC-4A87-B30F-20F3008B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err="1"/>
              <a:t>Ulazna</a:t>
            </a:r>
            <a:r>
              <a:rPr lang="en-US" dirty="0"/>
              <a:t> </a:t>
            </a:r>
            <a:r>
              <a:rPr lang="en-US" err="1"/>
              <a:t>tačka</a:t>
            </a:r>
            <a:r>
              <a:rPr lang="en-US" dirty="0"/>
              <a:t> (entry point) </a:t>
            </a:r>
            <a:r>
              <a:rPr lang="en-US" err="1"/>
              <a:t>programa</a:t>
            </a:r>
            <a:r>
              <a:rPr lang="en-US" dirty="0"/>
              <a:t> </a:t>
            </a:r>
            <a:r>
              <a:rPr lang="en-US" err="1"/>
              <a:t>tj</a:t>
            </a:r>
            <a:r>
              <a:rPr lang="en-US" dirty="0"/>
              <a:t>. </a:t>
            </a:r>
            <a:r>
              <a:rPr lang="en-US" err="1"/>
              <a:t>početak</a:t>
            </a:r>
            <a:r>
              <a:rPr lang="en-US" dirty="0"/>
              <a:t> </a:t>
            </a:r>
            <a:r>
              <a:rPr lang="en-US" err="1"/>
              <a:t>korisničkog</a:t>
            </a:r>
            <a:r>
              <a:rPr lang="en-US" dirty="0"/>
              <a:t> </a:t>
            </a:r>
            <a:r>
              <a:rPr lang="en-US" err="1"/>
              <a:t>dela</a:t>
            </a:r>
            <a:r>
              <a:rPr lang="en-US" dirty="0"/>
              <a:t> </a:t>
            </a:r>
            <a:r>
              <a:rPr lang="en-US" err="1"/>
              <a:t>programa</a:t>
            </a:r>
            <a:r>
              <a:rPr lang="en-US" dirty="0"/>
              <a:t> je </a:t>
            </a:r>
            <a:r>
              <a:rPr lang="en-US" err="1"/>
              <a:t>funkcija</a:t>
            </a:r>
            <a:r>
              <a:rPr lang="en-US" dirty="0"/>
              <a:t> main()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sr-Latn-RS" dirty="0"/>
              <a:t>Z</a:t>
            </a:r>
            <a:r>
              <a:rPr lang="en-US" err="1"/>
              <a:t>avršetak</a:t>
            </a:r>
            <a:r>
              <a:rPr lang="en-US" dirty="0"/>
              <a:t> </a:t>
            </a:r>
            <a:r>
              <a:rPr lang="en-US" err="1"/>
              <a:t>korisničkog</a:t>
            </a:r>
            <a:r>
              <a:rPr lang="en-US" dirty="0"/>
              <a:t> </a:t>
            </a:r>
            <a:r>
              <a:rPr lang="en-US" err="1"/>
              <a:t>dela</a:t>
            </a:r>
            <a:r>
              <a:rPr lang="en-US" dirty="0"/>
              <a:t> </a:t>
            </a:r>
            <a:r>
              <a:rPr lang="en-US" err="1"/>
              <a:t>programa</a:t>
            </a:r>
            <a:r>
              <a:rPr lang="en-US" dirty="0"/>
              <a:t> </a:t>
            </a:r>
            <a:r>
              <a:rPr lang="en-US" err="1"/>
              <a:t>nastupa</a:t>
            </a:r>
            <a:r>
              <a:rPr lang="en-US" dirty="0"/>
              <a:t> </a:t>
            </a:r>
            <a:r>
              <a:rPr lang="en-US" err="1"/>
              <a:t>kada</a:t>
            </a:r>
            <a:r>
              <a:rPr lang="en-US" dirty="0"/>
              <a:t> se </a:t>
            </a:r>
            <a:r>
              <a:rPr lang="en-US" err="1"/>
              <a:t>završi</a:t>
            </a:r>
            <a:r>
              <a:rPr lang="en-US" dirty="0"/>
              <a:t> </a:t>
            </a:r>
            <a:r>
              <a:rPr lang="en-US" err="1"/>
              <a:t>funkcija</a:t>
            </a:r>
            <a:r>
              <a:rPr lang="en-US" dirty="0"/>
              <a:t> main()</a:t>
            </a:r>
            <a:endParaRPr lang="en-US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/>
              <a:t>Ovo </a:t>
            </a:r>
            <a:r>
              <a:rPr lang="en-US" err="1"/>
              <a:t>važi</a:t>
            </a:r>
            <a:r>
              <a:rPr lang="en-US" dirty="0"/>
              <a:t> </a:t>
            </a:r>
            <a:r>
              <a:rPr lang="en-US" err="1"/>
              <a:t>kako</a:t>
            </a:r>
            <a:r>
              <a:rPr lang="en-US" dirty="0"/>
              <a:t> za </a:t>
            </a:r>
            <a:r>
              <a:rPr lang="en-US" err="1"/>
              <a:t>sekvencijalni</a:t>
            </a:r>
            <a:r>
              <a:rPr lang="en-US" dirty="0"/>
              <a:t> </a:t>
            </a:r>
            <a:r>
              <a:rPr lang="en-US" err="1"/>
              <a:t>tako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 dirty="0"/>
              <a:t> za </a:t>
            </a:r>
            <a:r>
              <a:rPr lang="en-US" err="1"/>
              <a:t>konkurentni</a:t>
            </a:r>
            <a:r>
              <a:rPr lang="en-US" dirty="0"/>
              <a:t> program! </a:t>
            </a:r>
            <a:r>
              <a:rPr lang="en-US" err="1"/>
              <a:t>iz</a:t>
            </a:r>
            <a:r>
              <a:rPr lang="en-US" dirty="0"/>
              <a:t> </a:t>
            </a:r>
            <a:r>
              <a:rPr lang="en-US" err="1"/>
              <a:t>čega</a:t>
            </a:r>
            <a:r>
              <a:rPr lang="en-US" dirty="0"/>
              <a:t> </a:t>
            </a:r>
            <a:r>
              <a:rPr lang="en-US" err="1"/>
              <a:t>sledi</a:t>
            </a:r>
            <a:r>
              <a:rPr lang="en-US" dirty="0"/>
              <a:t>...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0276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568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Operativni Sistemi</vt:lpstr>
      <vt:lpstr>Konkurentnost</vt:lpstr>
      <vt:lpstr>Konkurentno programiranje</vt:lpstr>
      <vt:lpstr>Niti (threads)</vt:lpstr>
      <vt:lpstr>Sekvencijalno i konkurentno izvršavanje</vt:lpstr>
      <vt:lpstr>Sekvencijalno i konkurentno izvršavanje u jednoprocesorskom sistemu</vt:lpstr>
      <vt:lpstr>Sekvencijalno i konkurentno izvršavanje u višeprocesorskom sistemu</vt:lpstr>
      <vt:lpstr>Od čega nastaju niti?</vt:lpstr>
      <vt:lpstr>Funkcija main</vt:lpstr>
      <vt:lpstr>Nit nastala od funkcije main()</vt:lpstr>
      <vt:lpstr>Objekat klase thread (nit)</vt:lpstr>
      <vt:lpstr>Razlika između join() i detach()</vt:lpstr>
      <vt:lpstr>Argumenti i povratna vrednost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Veljko Petrović</dc:creator>
  <cp:lastModifiedBy>Veljko Petrović</cp:lastModifiedBy>
  <cp:revision>33</cp:revision>
  <dcterms:created xsi:type="dcterms:W3CDTF">2021-02-09T21:37:25Z</dcterms:created>
  <dcterms:modified xsi:type="dcterms:W3CDTF">2021-03-10T11:54:24Z</dcterms:modified>
</cp:coreProperties>
</file>