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31D-EE3E-4BFD-A728-91E3E0D6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B17-E582-4ABF-9BA3-C2D52E3C9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2013-3FEF-4664-ACDE-9FD74855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7588-1748-438F-98AF-F5D27542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D71B-1D1C-471D-91BD-90417EE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2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A57-40EA-4511-B83E-544A6528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E4208-28C9-4F5C-8668-99E042239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C69B-A72C-4B42-B5C3-23086FF6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F907-0A67-4EE0-BB5E-AB30676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B6DA-62FE-4302-9084-BC178FE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2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DE8C4-4430-4040-A606-B2A0219D2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2CAEA-6258-4156-9F13-F4A28AC3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6E43-C680-4CC7-9E16-128DB02E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0C42-7AAE-462A-A4C6-ECC234E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BA6C-E585-4B79-B28E-C44B766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1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CDED-6AC4-4845-AC04-DDF20A32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5E67-78E2-47DD-B876-4052BC42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55B-F769-4673-8F7F-49594A6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0F69-8F3D-415D-A873-ED97266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2C5F-A870-4E9C-BEF0-B1E8F23B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7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AA76-EBEE-4D6F-9E31-F842140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53AE-86EB-44B0-93AF-7366BD75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8538-859F-46FC-9D99-EDAF629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5F1D-0978-498F-B81A-FD8C900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D8C9-3ECF-467A-80CB-8DC060A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95D3-BEB8-4F82-80F2-DB43A599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7E51-CA75-41C6-9824-368A8548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A9479-33CD-4548-A2B6-89279012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A768-24FE-40B3-AF20-0D79947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9740-9E6A-4F76-9067-AFE72A4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BDA9F-47A4-487C-8155-31F873EE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0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8AC-481F-40F7-9984-967277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A6-7DC9-41D6-839F-7801C757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A4DD-D372-4488-9DE4-6F89C2EA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079BE-B329-4504-A585-570D6D89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82416-CB93-4C49-8DDC-733DB128E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44E6F-5477-4BFF-B7AE-57AED3A2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9DDCA-D059-4DA9-8E46-796DBBA8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46056-3934-49E7-AC62-CDB1B3FC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3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3251-130E-4876-9DF1-FB2A414B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0D129-8CA9-4CF6-9577-1F08C225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1A567-8F53-451D-ACF0-90065969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6EC7C-68E5-4C40-AB5B-BDC0CBF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3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F1872-9D17-43D0-8D5D-90E09FA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6443-44E8-4865-AF5B-F26579D0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9DB4-E889-4DBE-8907-2E33155C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3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BBE-8AC1-445F-A206-3EC94196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57FC-38A0-4DD3-BF05-5D1592B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07AD-D663-4E9F-9025-A7AED377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3DE9-CBA8-4A04-80FE-04123A6C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424FD-8FB6-4BB9-89C2-309AFACD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3F36-E066-4B05-8BC9-43BB901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4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172D-253F-4805-92CB-85F500D5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79674-888F-4BFB-807D-B67FACCFA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1A04-B2B0-411A-86BD-E88979A0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362D-415D-44A3-953E-AA473B4E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02CF5-5FF1-4A80-AF54-6A49C58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611B-B3AF-4442-8F7D-DE1387EE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1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2336D-FEBC-428F-9CBD-BD986957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C96C-4DD3-4A26-960F-912FA296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E0A4-7036-440A-A20F-204FD07EE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2D0C-785B-4C85-98CF-0770683F3808}" type="datetimeFigureOut">
              <a:rPr lang="en-SG" smtClean="0"/>
              <a:t>27/6/2021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18CB-5DBD-456D-8B82-FD7098D6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B520-0CEA-4089-B4C9-3957E639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8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316-1856-44F1-8760-39E8F0D4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MLAI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CAEE3-6462-4753-91FD-7C61D421B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From lack of knowledge to useless team member</a:t>
            </a:r>
          </a:p>
          <a:p>
            <a:r>
              <a:rPr lang="en-SG" dirty="0"/>
              <a:t>We have it all</a:t>
            </a:r>
          </a:p>
        </p:txBody>
      </p:sp>
    </p:spTree>
    <p:extLst>
      <p:ext uri="{BB962C8B-B14F-4D97-AF65-F5344CB8AC3E}">
        <p14:creationId xmlns:p14="http://schemas.microsoft.com/office/powerpoint/2010/main" val="38816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2E4C-1232-49E0-9E5F-F926337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DD24-0B87-4E02-800C-E4AA4ED2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Uses InceptionV3</a:t>
            </a:r>
          </a:p>
        </p:txBody>
      </p:sp>
    </p:spTree>
    <p:extLst>
      <p:ext uri="{BB962C8B-B14F-4D97-AF65-F5344CB8AC3E}">
        <p14:creationId xmlns:p14="http://schemas.microsoft.com/office/powerpoint/2010/main" val="326111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AEB-36D3-42FB-865D-712CA6A6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3E81-B373-4B97-9F96-39E80262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Task: </a:t>
            </a:r>
            <a:r>
              <a:rPr lang="en-SG" dirty="0"/>
              <a:t>Image classification for Chinese number hand gesture 3-4-5</a:t>
            </a:r>
          </a:p>
          <a:p>
            <a:pPr marL="0" indent="0">
              <a:buNone/>
            </a:pPr>
            <a:r>
              <a:rPr lang="en-SG" b="1" dirty="0"/>
              <a:t>Framework: </a:t>
            </a:r>
            <a:r>
              <a:rPr lang="en-SG" dirty="0"/>
              <a:t>InceptionV3</a:t>
            </a:r>
          </a:p>
          <a:p>
            <a:pPr marL="0" indent="0">
              <a:buNone/>
            </a:pPr>
            <a:r>
              <a:rPr lang="en-SG" b="1" dirty="0"/>
              <a:t>Training images: </a:t>
            </a:r>
            <a:r>
              <a:rPr lang="en-SG" dirty="0"/>
              <a:t>7200</a:t>
            </a:r>
          </a:p>
          <a:p>
            <a:pPr marL="0" indent="0">
              <a:buNone/>
            </a:pPr>
            <a:r>
              <a:rPr lang="en-SG" b="1" dirty="0"/>
              <a:t>Validation images: </a:t>
            </a:r>
            <a:r>
              <a:rPr lang="en-SG" dirty="0"/>
              <a:t>552</a:t>
            </a:r>
          </a:p>
          <a:p>
            <a:pPr marL="0" indent="0">
              <a:buNone/>
            </a:pPr>
            <a:r>
              <a:rPr lang="en-SG" b="1" dirty="0"/>
              <a:t>Test images: </a:t>
            </a:r>
            <a:r>
              <a:rPr lang="en-SG" dirty="0"/>
              <a:t>84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74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E3B1-9A8C-4491-A9A6-755ACB06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4137-5A20-45F0-8584-7EABF3EA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04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365-12C2-4BBA-9056-168D1633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FDA1-4BF0-48AE-A5C5-569CC19C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9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0F5-E740-4012-9770-55C5815B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FAE2-EEA4-4EFC-A217-C605FE4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46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3BAE-6D02-46EC-8BEC-1C6B4659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914-0D55-4BC1-9A90-E341B19B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98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MLAI mini project</vt:lpstr>
      <vt:lpstr>AI Model</vt:lpstr>
      <vt:lpstr>Project Details</vt:lpstr>
      <vt:lpstr>Data Preparation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MLAI mini project</dc:title>
  <dc:creator>HO YUANXIN</dc:creator>
  <cp:lastModifiedBy>HO YUANXIN</cp:lastModifiedBy>
  <cp:revision>8</cp:revision>
  <dcterms:created xsi:type="dcterms:W3CDTF">2021-06-26T08:32:06Z</dcterms:created>
  <dcterms:modified xsi:type="dcterms:W3CDTF">2021-06-26T20:06:22Z</dcterms:modified>
</cp:coreProperties>
</file>