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5" r:id="rId8"/>
    <p:sldId id="264" r:id="rId9"/>
    <p:sldId id="266" r:id="rId10"/>
    <p:sldId id="267" r:id="rId11"/>
    <p:sldId id="268" r:id="rId12"/>
    <p:sldId id="262" r:id="rId13"/>
    <p:sldId id="269" r:id="rId14"/>
    <p:sldId id="270" r:id="rId15"/>
    <p:sldId id="271" r:id="rId16"/>
    <p:sldId id="272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C71"/>
    <a:srgbClr val="81ECEC"/>
    <a:srgbClr val="FDCB6E"/>
    <a:srgbClr val="D3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33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6CA3E-A22E-466E-B7E8-1BD6EA475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663C7B-9069-44EA-BC44-602038939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4078C-3587-4037-B91A-F3517D72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F8B8-9290-4FE4-8C43-C0E500DCA02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623A5-6EBC-485C-9B8A-A09E40AF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C1B9B-E0C0-43CB-805E-EA27A0FB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78FA-E49C-4359-864E-DA8BF7E0E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B7EBD-106F-4D43-AD65-3238B7FD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F0234-2A99-4E57-B2A1-E90D1DB3D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F1495-F8B3-4676-AD3A-A33A4E45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F8B8-9290-4FE4-8C43-C0E500DCA02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6FA4C-2694-4ACE-A417-B6DFDC8C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DE46A-907D-4970-8A56-A1C23D91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78FA-E49C-4359-864E-DA8BF7E0E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9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90455-0607-479B-9608-9E608D8A8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BC749D-DB6E-42C3-B486-AA65B9DD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ED0E0-A6AB-414E-8D93-A92B9BF1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F8B8-9290-4FE4-8C43-C0E500DCA02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D6336-5C8F-4C27-A49C-EE86923C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4C9CB-6CC5-463C-B3E5-8951B4F4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78FA-E49C-4359-864E-DA8BF7E0E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9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EBF82-4A2C-4B2A-8124-CC97F06C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522FE-1784-4752-A587-70A581D54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52542-4C8E-4980-9B8E-563056B4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F8B8-9290-4FE4-8C43-C0E500DCA02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029EE-9D00-4031-A734-34599EF9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3DBCA-A1E8-44CB-B5F5-332395CB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78FA-E49C-4359-864E-DA8BF7E0E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3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812D4-8CEF-4EBA-88A0-6F6F0117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9132C-2679-4244-9699-9D016D53D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ABDE6-BCC5-4ED9-BC8F-C05AE6FC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F8B8-9290-4FE4-8C43-C0E500DCA02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1F59C-6C5D-4B6B-8070-35D6C1B1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05978-C85B-49F6-B893-25CBEB84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78FA-E49C-4359-864E-DA8BF7E0E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2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31B04-E1E4-456D-8B2C-E8ADF2FB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99B86-1279-41B6-BD8B-5F2380FFD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AAEF18-EDCB-41AF-81AC-4D5285502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8F12E5-0A39-4285-8AA9-F5362CD3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F8B8-9290-4FE4-8C43-C0E500DCA02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8A3C16-88FD-46FA-B1CD-00797F12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3C08A2-CD5F-4931-9226-551B5198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78FA-E49C-4359-864E-DA8BF7E0E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7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3F7C3-FD3A-4330-ACF7-79973BF0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E7E717-3391-4DC5-A0D0-8823F70BE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F4E269-F10E-4571-9840-413FCD9A6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C8089C-8A31-450C-977D-543852B35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6AE098-2F26-4AA0-BA5F-C4500D5DB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E016F4-6527-4F74-AC81-CC1955F4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F8B8-9290-4FE4-8C43-C0E500DCA02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66FE91-F19F-43DA-BCCC-EB516D83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99BA8E-6C62-4099-9BE5-FD12F8AA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78FA-E49C-4359-864E-DA8BF7E0E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39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7026-F4EA-4F9A-A56B-E00441F6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7D516C-DFB2-49DD-8D33-A895DC76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F8B8-9290-4FE4-8C43-C0E500DCA02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F35837-81AA-4840-A42D-3C0DB4E0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F41E8-45E9-4E2B-A5F9-B756F7D1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78FA-E49C-4359-864E-DA8BF7E0E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3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00E94E-5F34-4E22-A30D-759A5E88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F8B8-9290-4FE4-8C43-C0E500DCA02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D3031D-F375-4EA7-8B9E-19EECA8C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64F31C-0036-4365-A553-DB35083F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78FA-E49C-4359-864E-DA8BF7E0E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4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17790-34FD-4D41-A041-3821C7B9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F829A-4BB2-49CE-9D2E-8E439D829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E6814B-59E2-4BD3-AD15-7B2B188B7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D99CA1-EF3C-4D53-A035-B29AEE09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F8B8-9290-4FE4-8C43-C0E500DCA02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2E8F6-65DB-4196-B3C1-F35B8353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126F5F-D59B-4BB4-9ED8-5C5E3D28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78FA-E49C-4359-864E-DA8BF7E0E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05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63A7-BD27-483B-8E66-FA1E4A74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AA5B0E-78CB-4D32-B687-1579CE386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7D52E-856D-4E04-8001-C8730BC7C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900436-D765-4BA6-8A8B-3CB0970A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F8B8-9290-4FE4-8C43-C0E500DCA02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6774FE-020A-4E1A-909E-D299D10B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78B05-F54A-4E0E-B997-08B8F0E5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78FA-E49C-4359-864E-DA8BF7E0E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6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805B36-169E-484E-9D2B-71C244D9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0C8B4-0E0B-4E4E-94DC-9D7C0544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8E709-E361-4FDD-9DF3-6EAE8640B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4F8B8-9290-4FE4-8C43-C0E500DCA02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413BF-4798-41DB-ACD8-D77D2CA73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1D06C-1B22-49EA-BF73-9BF36C09E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78FA-E49C-4359-864E-DA8BF7E0E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85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policies.html" TargetMode="External"/><Relationship Id="rId2" Type="http://schemas.openxmlformats.org/officeDocument/2006/relationships/hyperlink" Target="https://cran.r-project.org/web/packages/submission_checkli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r-pkgs.had.co.nz/releas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0198A-97C6-4F26-A70C-28531F91C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shinyapps</a:t>
            </a:r>
            <a:r>
              <a:rPr lang="en-US" altLang="ko-KR" dirty="0"/>
              <a:t> to </a:t>
            </a:r>
            <a:r>
              <a:rPr lang="en-US" altLang="ko-KR" dirty="0" err="1"/>
              <a:t>cran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AED885-0A5A-41F3-86F5-D37A3CBF3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CRAN </a:t>
            </a:r>
            <a:r>
              <a:rPr lang="ko-KR" altLang="en-US" smtClean="0"/>
              <a:t>뱃지를 달기 위한 맨땅 헤딩 </a:t>
            </a:r>
            <a:r>
              <a:rPr lang="ko-KR" altLang="en-US" smtClean="0"/>
              <a:t>기록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김진환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943" y="1316647"/>
            <a:ext cx="1374165" cy="1000674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8006862" y="808891"/>
            <a:ext cx="3083169" cy="2121877"/>
          </a:xfrm>
          <a:prstGeom prst="ellipse">
            <a:avLst/>
          </a:prstGeom>
          <a:noFill/>
          <a:ln w="38100">
            <a:solidFill>
              <a:srgbClr val="FDCB6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235" y="4162425"/>
            <a:ext cx="10858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15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34C17-26E3-4EB4-9235-E1D51715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 문헌 </a:t>
            </a:r>
            <a:r>
              <a:rPr lang="en-US" altLang="ko-KR" dirty="0"/>
              <a:t>(</a:t>
            </a:r>
            <a:r>
              <a:rPr lang="ko-KR" altLang="en-US" dirty="0"/>
              <a:t>한글 블로그 글들 전부 구림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67D0094-8960-4C0B-9037-6E8DAAAAF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575" y="2101056"/>
            <a:ext cx="4838700" cy="3800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C7A395-F0CB-4697-BF21-14367A79F6A8}"/>
              </a:ext>
            </a:extLst>
          </p:cNvPr>
          <p:cNvSpPr txBox="1"/>
          <p:nvPr/>
        </p:nvSpPr>
        <p:spPr>
          <a:xfrm>
            <a:off x="6334124" y="2428875"/>
            <a:ext cx="54578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단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구글에 </a:t>
            </a:r>
            <a:r>
              <a:rPr lang="en-US" altLang="ko-KR" dirty="0"/>
              <a:t>CRAN </a:t>
            </a:r>
            <a:r>
              <a:rPr lang="ko-KR" altLang="en-US" dirty="0"/>
              <a:t>패키지 제출로 </a:t>
            </a:r>
            <a:r>
              <a:rPr lang="ko-KR" altLang="en-US"/>
              <a:t>검색해서 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나오는 </a:t>
            </a:r>
            <a:r>
              <a:rPr lang="ko-KR" altLang="en-US" dirty="0"/>
              <a:t>블로그 글들</a:t>
            </a:r>
            <a:endParaRPr lang="en-US" altLang="ko-KR" dirty="0"/>
          </a:p>
          <a:p>
            <a:endParaRPr lang="en-US" altLang="ko-KR" smtClean="0"/>
          </a:p>
          <a:p>
            <a:r>
              <a:rPr lang="ko-KR" altLang="en-US" smtClean="0"/>
              <a:t>전부 </a:t>
            </a:r>
            <a:r>
              <a:rPr lang="ko-KR" altLang="en-US" dirty="0"/>
              <a:t>도움 안됨</a:t>
            </a:r>
            <a:endParaRPr lang="en-US" altLang="ko-KR" dirty="0"/>
          </a:p>
          <a:p>
            <a:endParaRPr lang="en-US" altLang="ko-KR" smtClean="0"/>
          </a:p>
          <a:p>
            <a:endParaRPr lang="en-US" altLang="ko-KR" dirty="0"/>
          </a:p>
        </p:txBody>
      </p:sp>
      <p:pic>
        <p:nvPicPr>
          <p:cNvPr id="2050" name="Picture 2" descr="TV보노보노) =충격실화= 소개영상을 주옥같이 만들어대는 신입이 있다 ...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1" y="3472596"/>
            <a:ext cx="3335866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24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21603-4ADE-4F8A-9527-35136640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 점검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51E9B-B590-46DA-A598-1F032561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패키지 완성 전</a:t>
            </a:r>
            <a:endParaRPr lang="en-US" altLang="ko-KR" sz="2000" dirty="0"/>
          </a:p>
          <a:p>
            <a:r>
              <a:rPr lang="en-US" altLang="ko-KR" sz="2000" dirty="0"/>
              <a:t>Ctrl + Shift + D : </a:t>
            </a:r>
            <a:r>
              <a:rPr lang="ko-KR" altLang="en-US" sz="2000" dirty="0"/>
              <a:t>문서화</a:t>
            </a:r>
            <a:endParaRPr lang="en-US" altLang="ko-KR" sz="2000" dirty="0"/>
          </a:p>
          <a:p>
            <a:r>
              <a:rPr lang="en-US" altLang="ko-KR" sz="2000" smtClean="0"/>
              <a:t>Ctrl </a:t>
            </a:r>
            <a:r>
              <a:rPr lang="en-US" altLang="ko-KR" sz="2000" dirty="0"/>
              <a:t>+ Shift + T : </a:t>
            </a:r>
            <a:r>
              <a:rPr lang="ko-KR" altLang="en-US" sz="2000" dirty="0"/>
              <a:t>테스트 코드 통과</a:t>
            </a:r>
            <a:endParaRPr lang="en-US" altLang="ko-KR" sz="2000" dirty="0"/>
          </a:p>
          <a:p>
            <a:r>
              <a:rPr lang="en-US" altLang="ko-KR" sz="2000" dirty="0"/>
              <a:t>Ctrl + Shift + E : </a:t>
            </a:r>
            <a:r>
              <a:rPr lang="en-US" altLang="ko-KR" sz="2000"/>
              <a:t>CRAN </a:t>
            </a:r>
            <a:r>
              <a:rPr lang="ko-KR" altLang="en-US" sz="2000" smtClean="0"/>
              <a:t>체크</a:t>
            </a:r>
            <a:endParaRPr lang="en-US" altLang="ko-KR" sz="2000" smtClean="0"/>
          </a:p>
          <a:p>
            <a:r>
              <a:rPr lang="en-US" altLang="ko-KR" sz="2000"/>
              <a:t>Ctrl + Shift + B : </a:t>
            </a:r>
            <a:r>
              <a:rPr lang="ko-KR" altLang="en-US" sz="2000"/>
              <a:t>빌드</a:t>
            </a:r>
            <a:endParaRPr lang="en-US" altLang="ko-KR" sz="2000"/>
          </a:p>
          <a:p>
            <a:endParaRPr lang="en-US" altLang="ko-KR" sz="2000" dirty="0"/>
          </a:p>
          <a:p>
            <a:r>
              <a:rPr lang="ko-KR" altLang="en-US" sz="2000" smtClean="0"/>
              <a:t>패키지 </a:t>
            </a:r>
            <a:r>
              <a:rPr lang="ko-KR" altLang="en-US" sz="2000" dirty="0"/>
              <a:t>완성 후</a:t>
            </a:r>
            <a:endParaRPr lang="en-US" altLang="ko-KR" sz="2000" dirty="0"/>
          </a:p>
          <a:p>
            <a:r>
              <a:rPr lang="en-US" altLang="ko-KR" sz="2000" dirty="0"/>
              <a:t>CRAN submission checklist. (</a:t>
            </a:r>
            <a:r>
              <a:rPr lang="en-US" altLang="ko-KR" sz="2000" dirty="0">
                <a:hlinkClick r:id="rId2"/>
              </a:rPr>
              <a:t>https://cran.r-project.org/web/packages/submission_checklist.html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CRAN Policy (</a:t>
            </a:r>
            <a:r>
              <a:rPr lang="en-US" altLang="ko-KR" sz="2000" dirty="0">
                <a:hlinkClick r:id="rId3"/>
              </a:rPr>
              <a:t>https://cran.r-project.org/web/packages/policies.html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Travis CI. (</a:t>
            </a:r>
            <a:r>
              <a:rPr lang="ko-KR" altLang="en-US" sz="2000" dirty="0"/>
              <a:t>다른 </a:t>
            </a:r>
            <a:r>
              <a:rPr lang="en-US" altLang="ko-KR" sz="2000" dirty="0"/>
              <a:t>OS </a:t>
            </a:r>
            <a:r>
              <a:rPr lang="ko-KR" altLang="en-US" sz="2000" dirty="0"/>
              <a:t>테스트</a:t>
            </a:r>
            <a:r>
              <a:rPr lang="en-US" altLang="ko-KR" sz="2000" dirty="0"/>
              <a:t>)</a:t>
            </a:r>
          </a:p>
        </p:txBody>
      </p:sp>
      <p:sp>
        <p:nvSpPr>
          <p:cNvPr id="4" name="AutoShape 2" descr="works badge">
            <a:extLst>
              <a:ext uri="{FF2B5EF4-FFF2-40B4-BE49-F238E27FC236}">
                <a16:creationId xmlns:a16="http://schemas.microsoft.com/office/drawing/2014/main" id="{2B0F171F-3B7D-4258-B061-93B216A75D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07F989-3E1E-45C0-BA22-5C2301042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851693"/>
            <a:ext cx="15240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8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68F79A4-79EA-4C35-AEF3-73B8955CE404}"/>
              </a:ext>
            </a:extLst>
          </p:cNvPr>
          <p:cNvSpPr/>
          <p:nvPr/>
        </p:nvSpPr>
        <p:spPr>
          <a:xfrm rot="5400000">
            <a:off x="619393" y="4093356"/>
            <a:ext cx="4687139" cy="363976"/>
          </a:xfrm>
          <a:prstGeom prst="rightArrow">
            <a:avLst/>
          </a:prstGeom>
          <a:solidFill>
            <a:srgbClr val="81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9001B1-747F-43E5-9DA9-0ABB094A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CRAN process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7C32816-718C-4B54-B480-2333DD5491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35" y="1662757"/>
            <a:ext cx="3139716" cy="42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9F347DD-5417-4310-AEBC-FFB8E12A9AFE}"/>
              </a:ext>
            </a:extLst>
          </p:cNvPr>
          <p:cNvSpPr/>
          <p:nvPr/>
        </p:nvSpPr>
        <p:spPr>
          <a:xfrm>
            <a:off x="2269632" y="1515440"/>
            <a:ext cx="1386665" cy="5536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패키지 제출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92D8F56-A8D6-4F23-BA13-A3053ECF1383}"/>
              </a:ext>
            </a:extLst>
          </p:cNvPr>
          <p:cNvSpPr/>
          <p:nvPr/>
        </p:nvSpPr>
        <p:spPr>
          <a:xfrm>
            <a:off x="2206303" y="2396488"/>
            <a:ext cx="1513325" cy="553673"/>
          </a:xfrm>
          <a:prstGeom prst="roundRect">
            <a:avLst/>
          </a:prstGeom>
          <a:solidFill>
            <a:srgbClr val="FDC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CRAN</a:t>
            </a:r>
            <a:r>
              <a:rPr lang="ko-KR" altLang="en-US" sz="1600" dirty="0">
                <a:solidFill>
                  <a:schemeClr val="tx1"/>
                </a:solidFill>
              </a:rPr>
              <a:t> 테스트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EB6DF8F-B812-4878-B6A4-09635AD35CB2}"/>
              </a:ext>
            </a:extLst>
          </p:cNvPr>
          <p:cNvSpPr/>
          <p:nvPr/>
        </p:nvSpPr>
        <p:spPr>
          <a:xfrm>
            <a:off x="2206301" y="3354167"/>
            <a:ext cx="1513325" cy="553673"/>
          </a:xfrm>
          <a:prstGeom prst="roundRect">
            <a:avLst/>
          </a:prstGeom>
          <a:solidFill>
            <a:srgbClr val="D3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수동 검토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4A21CB9-5FBE-49F5-A1E1-6CD08CC04D44}"/>
              </a:ext>
            </a:extLst>
          </p:cNvPr>
          <p:cNvSpPr/>
          <p:nvPr/>
        </p:nvSpPr>
        <p:spPr>
          <a:xfrm>
            <a:off x="2206304" y="4747045"/>
            <a:ext cx="1513325" cy="553673"/>
          </a:xfrm>
          <a:prstGeom prst="round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통과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D6C2312-C825-4F26-9F47-D43DEA2F048C}"/>
              </a:ext>
            </a:extLst>
          </p:cNvPr>
          <p:cNvSpPr/>
          <p:nvPr/>
        </p:nvSpPr>
        <p:spPr>
          <a:xfrm>
            <a:off x="2206304" y="5679143"/>
            <a:ext cx="1513325" cy="553673"/>
          </a:xfrm>
          <a:prstGeom prst="round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CRAN</a:t>
            </a:r>
            <a:r>
              <a:rPr lang="ko-KR" altLang="en-US" sz="1600" dirty="0">
                <a:solidFill>
                  <a:schemeClr val="tx1"/>
                </a:solidFill>
              </a:rPr>
              <a:t>에 등장</a:t>
            </a:r>
          </a:p>
        </p:txBody>
      </p:sp>
    </p:spTree>
    <p:extLst>
      <p:ext uri="{BB962C8B-B14F-4D97-AF65-F5344CB8AC3E}">
        <p14:creationId xmlns:p14="http://schemas.microsoft.com/office/powerpoint/2010/main" val="36422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AA58-46DE-4466-ACF2-5DCE693E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reject </a:t>
            </a:r>
            <a:r>
              <a:rPr lang="ko-KR" altLang="en-US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CC700-449E-42B9-8D54-EDAB2EBB2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생각보다 잔 이슈가 엄청 많음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description</a:t>
            </a:r>
            <a:r>
              <a:rPr lang="ko-KR" altLang="en-US" dirty="0"/>
              <a:t>에 키워드 </a:t>
            </a:r>
            <a:r>
              <a:rPr lang="en-US" altLang="ko-KR" dirty="0"/>
              <a:t>""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문법</a:t>
            </a:r>
            <a:r>
              <a:rPr lang="en-US" altLang="ko-KR" dirty="0"/>
              <a:t>, </a:t>
            </a:r>
            <a:r>
              <a:rPr lang="ko-KR" altLang="en-US" dirty="0"/>
              <a:t>단어 </a:t>
            </a:r>
            <a:r>
              <a:rPr lang="ko-KR" altLang="en-US" dirty="0" err="1"/>
              <a:t>선택등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시키는 대로 잘 하면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licence</a:t>
            </a:r>
            <a:r>
              <a:rPr lang="en-US" altLang="ko-KR" dirty="0"/>
              <a:t>, copyright </a:t>
            </a:r>
            <a:r>
              <a:rPr lang="ko-KR" altLang="en-US" dirty="0"/>
              <a:t>문제</a:t>
            </a:r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interactive</a:t>
            </a:r>
          </a:p>
          <a:p>
            <a:endParaRPr lang="en-US" altLang="ko-KR" dirty="0"/>
          </a:p>
          <a:p>
            <a:r>
              <a:rPr lang="en-US" altLang="ko-KR" dirty="0" err="1"/>
              <a:t>usethis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use </a:t>
            </a:r>
            <a:r>
              <a:rPr lang="en-US" altLang="ko-KR" dirty="0" err="1"/>
              <a:t>mit</a:t>
            </a:r>
            <a:r>
              <a:rPr lang="en-US" altLang="ko-KR" dirty="0"/>
              <a:t> </a:t>
            </a:r>
            <a:r>
              <a:rPr lang="en-US" altLang="ko-KR" dirty="0" err="1"/>
              <a:t>licence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use </a:t>
            </a:r>
            <a:r>
              <a:rPr lang="en-US" altLang="ko-KR" dirty="0" err="1"/>
              <a:t>roxygen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148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31426-C65F-40F4-AE7B-E221B7EB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여러번의</a:t>
            </a:r>
            <a:r>
              <a:rPr lang="ko-KR" altLang="en-US" dirty="0"/>
              <a:t> 수정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1AADA-512A-4ADD-B618-28A17550B0B8}"/>
              </a:ext>
            </a:extLst>
          </p:cNvPr>
          <p:cNvSpPr txBox="1"/>
          <p:nvPr/>
        </p:nvSpPr>
        <p:spPr>
          <a:xfrm>
            <a:off x="6513922" y="2111604"/>
            <a:ext cx="39686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</a:t>
            </a:r>
            <a:r>
              <a:rPr lang="en-US" altLang="ko-KR" dirty="0"/>
              <a:t>, CRAN Submission </a:t>
            </a:r>
            <a:r>
              <a:rPr lang="ko-KR" altLang="en-US" dirty="0"/>
              <a:t>제출시에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</a:t>
            </a:r>
            <a:r>
              <a:rPr lang="en-US" altLang="ko-KR" dirty="0"/>
              <a:t>reviewer</a:t>
            </a:r>
            <a:r>
              <a:rPr lang="ko-KR" altLang="en-US" dirty="0"/>
              <a:t>로 부터 어떤 </a:t>
            </a:r>
            <a:r>
              <a:rPr lang="en-US" altLang="ko-KR" dirty="0"/>
              <a:t>comment</a:t>
            </a:r>
            <a:r>
              <a:rPr lang="ko-KR" altLang="en-US" dirty="0"/>
              <a:t>를 받았고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해당 내용에 대해서 이렇게 </a:t>
            </a:r>
            <a:r>
              <a:rPr lang="ko-KR" altLang="en-US" dirty="0" err="1"/>
              <a:t>이렇게</a:t>
            </a:r>
            <a:r>
              <a:rPr lang="ko-KR" altLang="en-US" dirty="0"/>
              <a:t> 수정했다 </a:t>
            </a:r>
            <a:r>
              <a:rPr lang="ko-KR" altLang="en-US" dirty="0" err="1"/>
              <a:t>를</a:t>
            </a:r>
            <a:r>
              <a:rPr lang="ko-KR" altLang="en-US" dirty="0"/>
              <a:t> 언급해주는게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서로에게 도움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(use </a:t>
            </a:r>
            <a:r>
              <a:rPr lang="en-US" altLang="ko-KR" dirty="0" err="1"/>
              <a:t>crancomment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18756D8-2EEB-4CC8-8697-792E8CFA8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598" y="1825625"/>
            <a:ext cx="34428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53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6C500-00D6-4620-B916-38248B7C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cran</a:t>
            </a:r>
            <a:r>
              <a:rPr lang="ko-KR" altLang="en-US" dirty="0"/>
              <a:t> </a:t>
            </a:r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BE122-7A61-446A-BBBE-AB2B5BDF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hlinkClick r:id="rId2"/>
              </a:rPr>
              <a:t>http://r-pkgs.had.co.nz/release.html</a:t>
            </a:r>
            <a:endParaRPr lang="en-US" altLang="ko-KR" dirty="0"/>
          </a:p>
          <a:p>
            <a:r>
              <a:rPr lang="en-US" altLang="ko-KR" dirty="0"/>
              <a:t>markdown </a:t>
            </a:r>
            <a:r>
              <a:rPr lang="ko-KR" altLang="en-US" dirty="0"/>
              <a:t>형식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에는 들어가면 안되고 </a:t>
            </a:r>
            <a:r>
              <a:rPr lang="en-US" altLang="ko-KR" dirty="0"/>
              <a:t>, .</a:t>
            </a:r>
            <a:r>
              <a:rPr lang="en-US" altLang="ko-KR" dirty="0" err="1"/>
              <a:t>rbuildignore</a:t>
            </a:r>
            <a:r>
              <a:rPr lang="ko-KR" altLang="en-US" dirty="0"/>
              <a:t>에는 들어가야함</a:t>
            </a:r>
            <a:endParaRPr lang="en-US" altLang="ko-KR" dirty="0"/>
          </a:p>
          <a:p>
            <a:r>
              <a:rPr lang="ko-KR" altLang="en-US" dirty="0"/>
              <a:t>정해진 형식은 없지만</a:t>
            </a:r>
            <a:endParaRPr lang="en-US" altLang="ko-KR" dirty="0"/>
          </a:p>
          <a:p>
            <a:r>
              <a:rPr lang="en-US" altLang="ko-KR" dirty="0"/>
              <a:t>1) Test environment</a:t>
            </a:r>
          </a:p>
          <a:p>
            <a:r>
              <a:rPr lang="en-US" altLang="ko-KR" dirty="0"/>
              <a:t>2) Check result</a:t>
            </a:r>
          </a:p>
          <a:p>
            <a:r>
              <a:rPr lang="en-US" altLang="ko-KR" dirty="0"/>
              <a:t>3) Downstream </a:t>
            </a:r>
            <a:r>
              <a:rPr lang="en-US" altLang="ko-KR"/>
              <a:t>dependency </a:t>
            </a:r>
            <a:r>
              <a:rPr lang="en-US" altLang="ko-KR" smtClean="0"/>
              <a:t>(??)</a:t>
            </a:r>
          </a:p>
          <a:p>
            <a:r>
              <a:rPr lang="en-US" altLang="ko-KR" smtClean="0"/>
              <a:t>+</a:t>
            </a:r>
          </a:p>
          <a:p>
            <a:r>
              <a:rPr lang="en-US" altLang="ko-KR" smtClean="0"/>
              <a:t>Version / Round (?)/  Reviewer comment / My comment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7361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8751D-BB67-47D8-9F1F-B34F2624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C7645-A9B1-4385-BC91-EF89E13D9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windows : old / rel / dev</a:t>
            </a:r>
            <a:endParaRPr lang="en-US" altLang="ko-KR" dirty="0"/>
          </a:p>
          <a:p>
            <a:r>
              <a:rPr lang="en-US" altLang="ko-KR" smtClean="0"/>
              <a:t>mac : …????????????</a:t>
            </a:r>
            <a:endParaRPr lang="en-US" altLang="ko-KR" dirty="0"/>
          </a:p>
          <a:p>
            <a:r>
              <a:rPr lang="en-US" altLang="ko-KR" smtClean="0"/>
              <a:t>linux : old / rel / dev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mtClean="0"/>
              <a:t>travis-ci.org ? travis-ci.com?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0"/>
            <a:ext cx="5460753" cy="40942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00" y="3765549"/>
            <a:ext cx="5452174" cy="28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기다리면 됨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4807" y="2077244"/>
            <a:ext cx="1076325" cy="3848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937" y="2128837"/>
            <a:ext cx="2676525" cy="40481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304020" y="2128837"/>
            <a:ext cx="584200" cy="2227263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304020" y="4794249"/>
            <a:ext cx="584200" cy="1131095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203339" y="3057802"/>
            <a:ext cx="168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polaroid (3</a:t>
            </a:r>
            <a:r>
              <a:rPr lang="ko-KR" altLang="en-US" smtClean="0"/>
              <a:t>일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131108" y="5039796"/>
            <a:ext cx="183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shinycyjs (10</a:t>
            </a:r>
            <a:r>
              <a:rPr lang="ko-KR" altLang="en-US" smtClean="0"/>
              <a:t>일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3074" name="Picture 2" descr="가상화폐 투자자들, 분석 어려우니 다함께 “영차영차”만 - Chosunbiz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9" y="2286000"/>
            <a:ext cx="3898506" cy="354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888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793" y="58886"/>
            <a:ext cx="6528453" cy="67352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206" y="3364386"/>
            <a:ext cx="1855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Description     format </a:t>
            </a:r>
            <a:r>
              <a:rPr lang="ko-KR" altLang="en-US" sz="1400" smtClean="0"/>
              <a:t>대로 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ko-KR" altLang="en-US" sz="1400" smtClean="0"/>
              <a:t>작성</a:t>
            </a:r>
            <a:endParaRPr lang="ko-KR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6093206" y="959515"/>
            <a:ext cx="177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Test </a:t>
            </a:r>
            <a:r>
              <a:rPr lang="ko-KR" altLang="en-US" sz="1400" smtClean="0"/>
              <a:t> 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ko-KR" altLang="en-US" sz="1400" smtClean="0"/>
              <a:t>안터지게 작성</a:t>
            </a:r>
            <a:endParaRPr lang="ko-KR" alt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7894320" y="5407338"/>
            <a:ext cx="193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Package </a:t>
            </a:r>
            <a:r>
              <a:rPr lang="ko-KR" altLang="en-US" sz="1400" smtClean="0"/>
              <a:t>개발</a:t>
            </a:r>
            <a:r>
              <a:rPr lang="en-US" altLang="ko-KR" sz="1400" smtClean="0"/>
              <a:t> </a:t>
            </a:r>
            <a:endParaRPr lang="ko-KR" altLang="en-US" sz="1400"/>
          </a:p>
        </p:txBody>
      </p:sp>
      <p:cxnSp>
        <p:nvCxnSpPr>
          <p:cNvPr id="18" name="직선 화살표 연결선 17"/>
          <p:cNvCxnSpPr>
            <a:endCxn id="17" idx="0"/>
          </p:cNvCxnSpPr>
          <p:nvPr/>
        </p:nvCxnSpPr>
        <p:spPr>
          <a:xfrm>
            <a:off x="7048500" y="4686300"/>
            <a:ext cx="1813560" cy="72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33919" y="1085721"/>
            <a:ext cx="1996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Reviewer </a:t>
            </a:r>
            <a:r>
              <a:rPr lang="ko-KR" altLang="en-US" sz="1400" smtClean="0"/>
              <a:t>한테 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polite </a:t>
            </a:r>
            <a:r>
              <a:rPr lang="ko-KR" altLang="en-US" sz="1400" smtClean="0"/>
              <a:t>하게 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ko-KR" altLang="en-US" sz="1400" smtClean="0"/>
              <a:t>메일 보내기</a:t>
            </a:r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7208520" y="2158092"/>
            <a:ext cx="177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함수 별로 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Document</a:t>
            </a:r>
            <a:endParaRPr lang="ko-KR" alt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5284506" y="2207270"/>
            <a:ext cx="1830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깃헙에 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CRAN </a:t>
            </a:r>
            <a:r>
              <a:rPr lang="ko-KR" altLang="en-US" sz="1400" smtClean="0"/>
              <a:t>뱃지 달</a:t>
            </a:r>
            <a:r>
              <a:rPr lang="en-US" altLang="ko-KR" sz="1400" smtClean="0"/>
              <a:t> </a:t>
            </a:r>
            <a:r>
              <a:rPr lang="ko-KR" altLang="en-US" sz="1400" smtClean="0"/>
              <a:t>생각</a:t>
            </a:r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1188720" y="3004757"/>
            <a:ext cx="120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다른 사람이 </a:t>
            </a:r>
            <a:endParaRPr lang="en-US" altLang="ko-KR" sz="1400" smtClean="0"/>
          </a:p>
          <a:p>
            <a:r>
              <a:rPr lang="ko-KR" altLang="en-US" sz="1400" smtClean="0"/>
              <a:t>이걸 쓸까</a:t>
            </a:r>
            <a:r>
              <a:rPr lang="en-US" altLang="ko-KR" sz="1400" smtClean="0"/>
              <a:t>?</a:t>
            </a:r>
            <a:endParaRPr lang="ko-KR" altLang="en-US" sz="1400"/>
          </a:p>
        </p:txBody>
      </p:sp>
      <p:cxnSp>
        <p:nvCxnSpPr>
          <p:cNvPr id="26" name="직선 화살표 연결선 25"/>
          <p:cNvCxnSpPr>
            <a:endCxn id="25" idx="0"/>
          </p:cNvCxnSpPr>
          <p:nvPr/>
        </p:nvCxnSpPr>
        <p:spPr>
          <a:xfrm flipH="1">
            <a:off x="1789757" y="2468880"/>
            <a:ext cx="3277544" cy="53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93820" y="3510501"/>
            <a:ext cx="177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이것도 </a:t>
            </a:r>
            <a:endParaRPr lang="en-US" altLang="ko-KR" sz="1400" smtClean="0"/>
          </a:p>
          <a:p>
            <a:r>
              <a:rPr lang="ko-KR" altLang="en-US" sz="1400" smtClean="0"/>
              <a:t>넣을껄</a:t>
            </a:r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 rot="979192">
            <a:off x="5009555" y="3085489"/>
            <a:ext cx="92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하지말까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23890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Congratulate !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mtClean="0"/>
              <a:t>뱃지 달기 가능 </a:t>
            </a:r>
            <a:r>
              <a:rPr lang="en-US" altLang="ko-KR" smtClean="0"/>
              <a:t>(r-pkgs.org)</a:t>
            </a:r>
          </a:p>
          <a:p>
            <a:endParaRPr lang="en-US" altLang="ko-KR" smtClean="0"/>
          </a:p>
          <a:p>
            <a:r>
              <a:rPr lang="ko-KR" altLang="en-US" smtClean="0"/>
              <a:t>다음 버전 준비 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NEWS.md </a:t>
            </a:r>
            <a:r>
              <a:rPr lang="ko-KR" altLang="en-US" smtClean="0"/>
              <a:t>등에 기술하고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홍보 </a:t>
            </a:r>
            <a:r>
              <a:rPr lang="en-US" altLang="ko-KR" smtClean="0"/>
              <a:t>(blog, twitter, r-packages mailing list, r-bloggers</a:t>
            </a:r>
            <a:r>
              <a:rPr lang="ko-KR" altLang="en-US" smtClean="0"/>
              <a:t>등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en-US" altLang="ko-KR" smtClean="0"/>
              <a:t>Resume, CV</a:t>
            </a:r>
            <a:r>
              <a:rPr lang="ko-KR" altLang="en-US" smtClean="0"/>
              <a:t>에 </a:t>
            </a:r>
            <a:r>
              <a:rPr lang="en-US" altLang="ko-KR" smtClean="0"/>
              <a:t>CRAN package developer / maintainer 1</a:t>
            </a:r>
            <a:r>
              <a:rPr lang="ko-KR" altLang="en-US" smtClean="0"/>
              <a:t>줄 추가 됨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970" y="2038191"/>
            <a:ext cx="35433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8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ECD37-7E3E-4736-9BA0-9EC2D73D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DBFBC33-0068-436A-AA2C-34C3D8CF3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901" y="1870744"/>
            <a:ext cx="3063896" cy="3875262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C87220B-9794-4578-93D7-F360B59E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3" y="3169363"/>
            <a:ext cx="3627991" cy="184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sterpiece on Twitter: &quot;야너두?야나두ㅋ… &quot;">
            <a:extLst>
              <a:ext uri="{FF2B5EF4-FFF2-40B4-BE49-F238E27FC236}">
                <a16:creationId xmlns:a16="http://schemas.microsoft.com/office/drawing/2014/main" id="{E2D9020E-D357-4572-87DA-E22ED5D4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655" y="1797791"/>
            <a:ext cx="3875262" cy="387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45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EB59B-6BE8-4E7D-850D-BB25F643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발단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2C8A717-C9D0-4DBC-871B-B1479BE9D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4293" y="1182847"/>
            <a:ext cx="3097231" cy="5108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EAD448-006F-484B-8C5F-4A6B08A2D6E2}"/>
              </a:ext>
            </a:extLst>
          </p:cNvPr>
          <p:cNvSpPr txBox="1"/>
          <p:nvPr/>
        </p:nvSpPr>
        <p:spPr>
          <a:xfrm>
            <a:off x="5479932" y="4991205"/>
            <a:ext cx="885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shiny</a:t>
            </a:r>
            <a:r>
              <a:rPr lang="ko-KR" altLang="en-US" sz="1400" b="1" i="1" dirty="0"/>
              <a:t>에</a:t>
            </a:r>
            <a:endParaRPr lang="en-US" altLang="ko-KR" sz="1400" b="1" i="1" dirty="0"/>
          </a:p>
          <a:p>
            <a:r>
              <a:rPr lang="ko-KR" altLang="en-US" sz="1400" b="1" i="1" dirty="0"/>
              <a:t>그래프 </a:t>
            </a:r>
            <a:endParaRPr lang="en-US" altLang="ko-KR" sz="1400" b="1" i="1" dirty="0"/>
          </a:p>
          <a:p>
            <a:r>
              <a:rPr lang="ko-KR" altLang="en-US" sz="1400" b="1" i="1" dirty="0"/>
              <a:t>그리고</a:t>
            </a:r>
          </a:p>
        </p:txBody>
      </p:sp>
    </p:spTree>
    <p:extLst>
      <p:ext uri="{BB962C8B-B14F-4D97-AF65-F5344CB8AC3E}">
        <p14:creationId xmlns:p14="http://schemas.microsoft.com/office/powerpoint/2010/main" val="175623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165B-A125-4D8B-94F0-3794A904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71D580-8498-4F1E-B7C2-CA3D8C89DD3E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972" y="2433592"/>
            <a:ext cx="3810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del">
            <a:extLst>
              <a:ext uri="{FF2B5EF4-FFF2-40B4-BE49-F238E27FC236}">
                <a16:creationId xmlns:a16="http://schemas.microsoft.com/office/drawing/2014/main" id="{E4279458-2821-4532-BE56-7DC0BC8B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525086"/>
            <a:ext cx="5295130" cy="330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7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937A2-F08A-49FF-AF73-EBEE4CC4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 썼다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1A138CE-1F63-4F71-84A4-75540B653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485" y="1863912"/>
            <a:ext cx="7296150" cy="2190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27DE49-78A8-4EA6-9BC3-A34F3F0BF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155" y="3429000"/>
            <a:ext cx="59721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0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D41FB-0841-4ED4-BEB9-9396BAA3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해피</a:t>
            </a:r>
            <a:r>
              <a:rPr lang="ko-KR" altLang="en-US" dirty="0"/>
              <a:t> 엔딩</a:t>
            </a:r>
          </a:p>
        </p:txBody>
      </p:sp>
      <p:pic>
        <p:nvPicPr>
          <p:cNvPr id="4098" name="Picture 2" descr="해외 매체 선정, 최고의 엔딩을 보여준 영화들 : 네이버 포스트">
            <a:extLst>
              <a:ext uri="{FF2B5EF4-FFF2-40B4-BE49-F238E27FC236}">
                <a16:creationId xmlns:a16="http://schemas.microsoft.com/office/drawing/2014/main" id="{B63ECBAE-7F12-4AD8-900A-92AD07E054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3330"/>
            <a:ext cx="10515600" cy="399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54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C1B4A-279D-4EDC-A3A9-E6DA909C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00" name="Picture 4" descr="A FEW MOMENTS LATER (HD) - YouTube">
            <a:extLst>
              <a:ext uri="{FF2B5EF4-FFF2-40B4-BE49-F238E27FC236}">
                <a16:creationId xmlns:a16="http://schemas.microsoft.com/office/drawing/2014/main" id="{F0CB00D7-E624-4833-B821-833D35CEDB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00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23EA2-A95E-4450-8776-ACA15DC2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 줄 알았으나</a:t>
            </a:r>
            <a:r>
              <a:rPr lang="en-US" altLang="ko-KR" dirty="0"/>
              <a:t>...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404712B-A249-4366-8501-758776A14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062" y="1901031"/>
            <a:ext cx="73818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7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A711A-AFB4-4932-8119-B1976F7F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</a:t>
            </a:r>
            <a:r>
              <a:rPr lang="ko-KR" altLang="en-US" dirty="0"/>
              <a:t>만 하기가 너무 아까움</a:t>
            </a:r>
          </a:p>
        </p:txBody>
      </p:sp>
      <p:pic>
        <p:nvPicPr>
          <p:cNvPr id="5122" name="Picture 2" descr="이때다 싶어서 메이플 BJ 하나 매장시키고 다른 BJ 끌어오는 시나리오 ...">
            <a:extLst>
              <a:ext uri="{FF2B5EF4-FFF2-40B4-BE49-F238E27FC236}">
                <a16:creationId xmlns:a16="http://schemas.microsoft.com/office/drawing/2014/main" id="{88F4ABAF-3679-4F73-9C24-1FF82B1C38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961" y="3265041"/>
            <a:ext cx="3261438" cy="25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01F197C-5593-49B7-89A4-9AB1E7CB3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95" y="2143919"/>
            <a:ext cx="4560028" cy="349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A87230-C9CC-400A-91E9-32BAB2B05E22}"/>
              </a:ext>
            </a:extLst>
          </p:cNvPr>
          <p:cNvSpPr txBox="1"/>
          <p:nvPr/>
        </p:nvSpPr>
        <p:spPr>
          <a:xfrm>
            <a:off x="6968652" y="1959253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CRAN</a:t>
            </a:r>
            <a:r>
              <a:rPr lang="ko-KR" altLang="en-US" dirty="0"/>
              <a:t>에 내볼까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67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333</Words>
  <Application>Microsoft Office PowerPoint</Application>
  <PresentationFormat>와이드스크린</PresentationFormat>
  <Paragraphs>100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shinyapps to cran </vt:lpstr>
      <vt:lpstr>요약</vt:lpstr>
      <vt:lpstr>발단</vt:lpstr>
      <vt:lpstr>만들었다.</vt:lpstr>
      <vt:lpstr>잘 썼다.</vt:lpstr>
      <vt:lpstr>해피 엔딩</vt:lpstr>
      <vt:lpstr>PowerPoint 프레젠테이션</vt:lpstr>
      <vt:lpstr>인 줄 알았으나...</vt:lpstr>
      <vt:lpstr>document만 하기가 너무 아까움</vt:lpstr>
      <vt:lpstr>참조 문헌 (한글 블로그 글들 전부 구림)</vt:lpstr>
      <vt:lpstr>중요 점검 목록</vt:lpstr>
      <vt:lpstr>CRAN process</vt:lpstr>
      <vt:lpstr>reject 요약</vt:lpstr>
      <vt:lpstr>여러번의 수정</vt:lpstr>
      <vt:lpstr>cran comment</vt:lpstr>
      <vt:lpstr>test environment</vt:lpstr>
      <vt:lpstr>기다리면 됨</vt:lpstr>
      <vt:lpstr>PowerPoint 프레젠테이션</vt:lpstr>
      <vt:lpstr>Congratulate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shinyapps to cran </dc:title>
  <dc:creator>김 진환</dc:creator>
  <cp:lastModifiedBy>김 진환</cp:lastModifiedBy>
  <cp:revision>26</cp:revision>
  <dcterms:created xsi:type="dcterms:W3CDTF">2020-05-06T06:56:01Z</dcterms:created>
  <dcterms:modified xsi:type="dcterms:W3CDTF">2020-05-21T04:47:40Z</dcterms:modified>
</cp:coreProperties>
</file>