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37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55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6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989DE1-4EA6-4D74-8B61-D6C331CD9EC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1DC762-7BB1-414A-9E96-DB7DFB0B5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cc.gov/general/broadband-deployment-data-fcc-form-47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Average State Internet Speeds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David Kahn</a:t>
            </a:r>
          </a:p>
        </p:txBody>
      </p:sp>
    </p:spTree>
    <p:extLst>
      <p:ext uri="{BB962C8B-B14F-4D97-AF65-F5344CB8AC3E}">
        <p14:creationId xmlns:p14="http://schemas.microsoft.com/office/powerpoint/2010/main" val="35977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Internet Speed?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all use it</a:t>
            </a:r>
          </a:p>
          <a:p>
            <a:pPr lvl="1"/>
            <a:r>
              <a:rPr lang="en-US" dirty="0"/>
              <a:t>Phone?</a:t>
            </a:r>
          </a:p>
          <a:p>
            <a:pPr lvl="1"/>
            <a:r>
              <a:rPr lang="en-US" dirty="0"/>
              <a:t>Laptop/Desktop (at home)/</a:t>
            </a:r>
            <a:r>
              <a:rPr lang="en-US" dirty="0" err="1"/>
              <a:t>Ipad</a:t>
            </a:r>
            <a:r>
              <a:rPr lang="en-US" dirty="0"/>
              <a:t>?</a:t>
            </a:r>
          </a:p>
          <a:p>
            <a:r>
              <a:rPr lang="en-US" dirty="0"/>
              <a:t>But what is it?</a:t>
            </a:r>
          </a:p>
          <a:p>
            <a:r>
              <a:rPr lang="en-US" dirty="0"/>
              <a:t>Summed up: The amount of data sent to your computer by in an amount of time (usually measured in seconds).</a:t>
            </a:r>
          </a:p>
          <a:p>
            <a:r>
              <a:rPr lang="en-US" dirty="0"/>
              <a:t>You may have seen:</a:t>
            </a:r>
          </a:p>
          <a:p>
            <a:pPr lvl="1"/>
            <a:r>
              <a:rPr lang="en-US" dirty="0"/>
              <a:t>Kb/s</a:t>
            </a:r>
          </a:p>
          <a:p>
            <a:pPr lvl="1"/>
            <a:r>
              <a:rPr lang="en-US" dirty="0"/>
              <a:t>Mb/s</a:t>
            </a:r>
          </a:p>
          <a:p>
            <a:pPr lvl="1"/>
            <a:r>
              <a:rPr lang="en-US" dirty="0"/>
              <a:t>Gb/s</a:t>
            </a:r>
          </a:p>
        </p:txBody>
      </p:sp>
    </p:spTree>
    <p:extLst>
      <p:ext uri="{BB962C8B-B14F-4D97-AF65-F5344CB8AC3E}">
        <p14:creationId xmlns:p14="http://schemas.microsoft.com/office/powerpoint/2010/main" val="34594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83351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Why is having a higher internet speed, better?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pic>
        <p:nvPicPr>
          <p:cNvPr id="1026" name="Picture 2" descr="Image result for speed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8" y="4035664"/>
            <a:ext cx="4087423" cy="253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eed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37" y="4035664"/>
            <a:ext cx="3962183" cy="253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26541" y="4886046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7929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average internet speeds of states tell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 how you look at it</a:t>
            </a:r>
          </a:p>
          <a:p>
            <a:pPr lvl="1"/>
            <a:r>
              <a:rPr lang="en-US" dirty="0"/>
              <a:t>No, not physically, you can stop rotating your head.</a:t>
            </a:r>
          </a:p>
          <a:p>
            <a:r>
              <a:rPr lang="en-US" dirty="0"/>
              <a:t>Look at 33.4 as a number</a:t>
            </a:r>
          </a:p>
          <a:p>
            <a:pPr lvl="1"/>
            <a:r>
              <a:rPr lang="en-US" dirty="0"/>
              <a:t>What does this mean?</a:t>
            </a:r>
          </a:p>
          <a:p>
            <a:pPr lvl="2"/>
            <a:r>
              <a:rPr lang="en-US" dirty="0"/>
              <a:t>IDK</a:t>
            </a:r>
          </a:p>
          <a:p>
            <a:r>
              <a:rPr lang="en-US" dirty="0"/>
              <a:t>Look at 33.4 as a question</a:t>
            </a:r>
          </a:p>
          <a:p>
            <a:pPr lvl="1"/>
            <a:r>
              <a:rPr lang="en-US" dirty="0"/>
              <a:t>What is the reason that this speed is what it is?</a:t>
            </a:r>
          </a:p>
          <a:p>
            <a:pPr lvl="2"/>
            <a:r>
              <a:rPr lang="en-US" dirty="0"/>
              <a:t>The interesting part.</a:t>
            </a:r>
          </a:p>
        </p:txBody>
      </p:sp>
    </p:spTree>
    <p:extLst>
      <p:ext uri="{BB962C8B-B14F-4D97-AF65-F5344CB8AC3E}">
        <p14:creationId xmlns:p14="http://schemas.microsoft.com/office/powerpoint/2010/main" val="15305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871268"/>
            <a:ext cx="8595360" cy="5308869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Washington's Average Internet Speed</a:t>
            </a:r>
          </a:p>
          <a:p>
            <a:pPr lvl="1"/>
            <a:r>
              <a:rPr lang="en-US" sz="3200" dirty="0"/>
              <a:t> 50.6 Mb/s</a:t>
            </a:r>
          </a:p>
          <a:p>
            <a:pPr lvl="1"/>
            <a:endParaRPr lang="en-US" sz="3200" dirty="0"/>
          </a:p>
          <a:p>
            <a:r>
              <a:rPr lang="en-US" sz="3200" dirty="0"/>
              <a:t>Idaho’s Average Internet Speed</a:t>
            </a:r>
          </a:p>
          <a:p>
            <a:pPr lvl="1"/>
            <a:r>
              <a:rPr lang="en-US" sz="3200" dirty="0"/>
              <a:t> 28.6 Mb/s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6693" y="6180137"/>
            <a:ext cx="800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Values calculated from data provided at </a:t>
            </a:r>
            <a:r>
              <a:rPr lang="en-US" sz="1200" dirty="0">
                <a:hlinkClick r:id="rId2"/>
              </a:rPr>
              <a:t>https://www.fcc.gov/general/broadband-deployment-data-fcc-form-477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17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could be the reason that Washington has a higher average internet speed?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14047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Technology</a:t>
            </a:r>
          </a:p>
          <a:p>
            <a:pPr lvl="2"/>
            <a:r>
              <a:rPr lang="en-US" dirty="0"/>
              <a:t>Technology</a:t>
            </a:r>
          </a:p>
          <a:p>
            <a:pPr lvl="2"/>
            <a:endParaRPr lang="en-US" dirty="0"/>
          </a:p>
          <a:p>
            <a:r>
              <a:rPr lang="en-US" dirty="0"/>
              <a:t>In Washington, we have a lot of tech companies with large offices</a:t>
            </a:r>
          </a:p>
          <a:p>
            <a:pPr lvl="1"/>
            <a:r>
              <a:rPr lang="en-US" dirty="0"/>
              <a:t>Who need fast internet.</a:t>
            </a:r>
          </a:p>
          <a:p>
            <a:pPr lvl="2"/>
            <a:r>
              <a:rPr lang="en-US" dirty="0"/>
              <a:t>Like… really fast.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Expedia</a:t>
            </a:r>
          </a:p>
          <a:p>
            <a:pPr lvl="1"/>
            <a:r>
              <a:rPr lang="en-US" dirty="0"/>
              <a:t>Facebook</a:t>
            </a:r>
          </a:p>
          <a:p>
            <a:r>
              <a:rPr lang="en-US" dirty="0"/>
              <a:t>These companies impact everyone around them</a:t>
            </a:r>
          </a:p>
          <a:p>
            <a:pPr lvl="1"/>
            <a:r>
              <a:rPr lang="en-US" dirty="0"/>
              <a:t>In a good way</a:t>
            </a:r>
          </a:p>
        </p:txBody>
      </p:sp>
      <p:pic>
        <p:nvPicPr>
          <p:cNvPr id="2050" name="Picture 2" descr="Image result for amaz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17" y="3931400"/>
            <a:ext cx="3596915" cy="131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oog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59" y="3927483"/>
            <a:ext cx="3949829" cy="131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icrosof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59" y="3927483"/>
            <a:ext cx="3949829" cy="131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xpedi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298" y="3927483"/>
            <a:ext cx="4415934" cy="131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underconsideration.com/brandnew/archives/facebook_2015_logo_detai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728" y="3927484"/>
            <a:ext cx="4004459" cy="13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5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Idaho…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 lower speed?</a:t>
            </a:r>
          </a:p>
          <a:p>
            <a:pPr lvl="1"/>
            <a:r>
              <a:rPr lang="en-US" dirty="0"/>
              <a:t>Not as many tech companies</a:t>
            </a:r>
          </a:p>
          <a:p>
            <a:pPr lvl="2"/>
            <a:r>
              <a:rPr lang="en-US" dirty="0"/>
              <a:t>The companies there don’t have giant distribution hubs</a:t>
            </a:r>
          </a:p>
          <a:p>
            <a:pPr lvl="1"/>
            <a:r>
              <a:rPr lang="en-US" dirty="0"/>
              <a:t>Supply and Demand</a:t>
            </a:r>
          </a:p>
          <a:p>
            <a:pPr lvl="2"/>
            <a:r>
              <a:rPr lang="en-US" dirty="0"/>
              <a:t>Not as many people who need fast internet</a:t>
            </a:r>
          </a:p>
          <a:p>
            <a:pPr lvl="1"/>
            <a:r>
              <a:rPr lang="en-US" dirty="0"/>
              <a:t>Geography</a:t>
            </a:r>
          </a:p>
          <a:p>
            <a:pPr lvl="2"/>
            <a:r>
              <a:rPr lang="en-US" dirty="0"/>
              <a:t>Not a very good location</a:t>
            </a:r>
          </a:p>
        </p:txBody>
      </p:sp>
      <p:pic>
        <p:nvPicPr>
          <p:cNvPr id="3074" name="Picture 2" descr="Image result for supply and demand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6" y="2799006"/>
            <a:ext cx="4025154" cy="39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idaho US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12" y="3889517"/>
            <a:ext cx="3573367" cy="22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all of this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50.6			&gt;		 28.6</a:t>
            </a:r>
          </a:p>
          <a:p>
            <a:r>
              <a:rPr lang="en-US" dirty="0"/>
              <a:t>Allows us to know a lot about the types and number of companies in each state</a:t>
            </a:r>
          </a:p>
          <a:p>
            <a:r>
              <a:rPr lang="en-US" dirty="0"/>
              <a:t>Allows us (the user) to determine what factors might be the reason for a lower available speed</a:t>
            </a:r>
          </a:p>
          <a:p>
            <a:r>
              <a:rPr lang="en-US" dirty="0"/>
              <a:t>Allows Internet Service Providers (ISPs) to know what the average internet speed is needed of each state</a:t>
            </a:r>
          </a:p>
          <a:p>
            <a:pPr lvl="1"/>
            <a:r>
              <a:rPr lang="en-US" dirty="0"/>
              <a:t>Basically, where they should prioritize connection speed</a:t>
            </a:r>
          </a:p>
          <a:p>
            <a:endParaRPr lang="en-US" dirty="0"/>
          </a:p>
          <a:p>
            <a:r>
              <a:rPr lang="en-US" dirty="0"/>
              <a:t>It’s just cool to know</a:t>
            </a:r>
          </a:p>
        </p:txBody>
      </p:sp>
    </p:spTree>
    <p:extLst>
      <p:ext uri="{BB962C8B-B14F-4D97-AF65-F5344CB8AC3E}">
        <p14:creationId xmlns:p14="http://schemas.microsoft.com/office/powerpoint/2010/main" val="19259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20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240</TotalTime>
  <Words>264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Analysis of Average State Internet Speeds</vt:lpstr>
      <vt:lpstr>What is Internet Speed?</vt:lpstr>
      <vt:lpstr>Why is having a higher internet speed, better?     </vt:lpstr>
      <vt:lpstr>What do the average internet speeds of states tell us?</vt:lpstr>
      <vt:lpstr>PowerPoint Presentation</vt:lpstr>
      <vt:lpstr>What could be the reason that Washington has a higher average internet speed?</vt:lpstr>
      <vt:lpstr>Idaho…</vt:lpstr>
      <vt:lpstr>Why is all of this useful?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Average State Internet Speeds</dc:title>
  <dc:creator>David Kahn</dc:creator>
  <cp:lastModifiedBy>David Kahn</cp:lastModifiedBy>
  <cp:revision>35</cp:revision>
  <dcterms:created xsi:type="dcterms:W3CDTF">2017-01-17T17:33:21Z</dcterms:created>
  <dcterms:modified xsi:type="dcterms:W3CDTF">2017-01-17T21:34:02Z</dcterms:modified>
</cp:coreProperties>
</file>