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3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8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3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1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0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98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08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8985-2266-F543-966C-4BDDFCB76A4E}" type="datetimeFigureOut"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64D8-2DF2-0E4F-9E78-60863F02AE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8457" y="3219060"/>
            <a:ext cx="10972800" cy="895739"/>
          </a:xfrm>
        </p:spPr>
        <p:txBody>
          <a:bodyPr>
            <a:normAutofit fontScale="90000"/>
          </a:bodyPr>
          <a:lstStyle/>
          <a:p>
            <a:r>
              <a:rPr kumimoji="1" lang="en-US" altLang="zh-CN">
                <a:solidFill>
                  <a:schemeClr val="tx2">
                    <a:lumMod val="75000"/>
                  </a:schemeClr>
                </a:solidFill>
              </a:rPr>
              <a:t>Activity</a:t>
            </a:r>
            <a:r>
              <a:rPr kumimoji="1" lang="zh-CN" altLang="en-US">
                <a:solidFill>
                  <a:schemeClr val="tx2">
                    <a:lumMod val="75000"/>
                  </a:schemeClr>
                </a:solidFill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9171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2547257" cy="765110"/>
          </a:xfrm>
        </p:spPr>
        <p:txBody>
          <a:bodyPr/>
          <a:lstStyle/>
          <a:p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典型情况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5607697" y="485195"/>
            <a:ext cx="1483568" cy="39188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kumimoji="1" lang="zh-CN" altLang="en-US">
                <a:solidFill>
                  <a:schemeClr val="accent2">
                    <a:lumMod val="75000"/>
                  </a:schemeClr>
                </a:solidFill>
              </a:rPr>
              <a:t>启动</a:t>
            </a:r>
          </a:p>
        </p:txBody>
      </p:sp>
      <p:sp>
        <p:nvSpPr>
          <p:cNvPr id="6" name="矩形 5"/>
          <p:cNvSpPr/>
          <p:nvPr/>
        </p:nvSpPr>
        <p:spPr>
          <a:xfrm>
            <a:off x="5607697" y="1116568"/>
            <a:ext cx="1483568" cy="363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onCreate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7697" y="1732391"/>
            <a:ext cx="1483568" cy="332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onStart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7697" y="2317113"/>
            <a:ext cx="1483568" cy="363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onResume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可选流程 8"/>
          <p:cNvSpPr/>
          <p:nvPr/>
        </p:nvSpPr>
        <p:spPr>
          <a:xfrm>
            <a:off x="5607697" y="2932936"/>
            <a:ext cx="1483568" cy="41365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1">
                    <a:lumMod val="75000"/>
                  </a:schemeClr>
                </a:solidFill>
              </a:rPr>
              <a:t>Activity</a:t>
            </a:r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运行</a:t>
            </a:r>
          </a:p>
        </p:txBody>
      </p:sp>
      <p:cxnSp>
        <p:nvCxnSpPr>
          <p:cNvPr id="11" name="直线箭头连接符 10"/>
          <p:cNvCxnSpPr>
            <a:stCxn id="9" idx="2"/>
            <a:endCxn id="14" idx="0"/>
          </p:cNvCxnSpPr>
          <p:nvPr/>
        </p:nvCxnSpPr>
        <p:spPr>
          <a:xfrm>
            <a:off x="6349481" y="3346594"/>
            <a:ext cx="0" cy="4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35796" y="339812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新的</a:t>
            </a:r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kumimoji="1" lang="zh-CN" altLang="en-US" sz="1400"/>
              <a:t>启动</a:t>
            </a:r>
          </a:p>
        </p:txBody>
      </p:sp>
      <p:sp>
        <p:nvSpPr>
          <p:cNvPr id="14" name="矩形 13"/>
          <p:cNvSpPr/>
          <p:nvPr/>
        </p:nvSpPr>
        <p:spPr>
          <a:xfrm>
            <a:off x="5607697" y="3828889"/>
            <a:ext cx="1483568" cy="370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onPause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7697" y="4611439"/>
            <a:ext cx="1483568" cy="3505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onStop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7697" y="5390089"/>
            <a:ext cx="1483568" cy="363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onDestroy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可选流程 23"/>
          <p:cNvSpPr/>
          <p:nvPr/>
        </p:nvSpPr>
        <p:spPr>
          <a:xfrm>
            <a:off x="5607697" y="6061776"/>
            <a:ext cx="1483568" cy="39188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kumimoji="1" lang="zh-CN" altLang="en-US">
                <a:solidFill>
                  <a:schemeClr val="accent2">
                    <a:lumMod val="75000"/>
                  </a:schemeClr>
                </a:solidFill>
              </a:rPr>
              <a:t>销毁</a:t>
            </a:r>
          </a:p>
        </p:txBody>
      </p:sp>
      <p:cxnSp>
        <p:nvCxnSpPr>
          <p:cNvPr id="16" name="直线箭头连接符 15"/>
          <p:cNvCxnSpPr>
            <a:stCxn id="14" idx="2"/>
            <a:endCxn id="15" idx="0"/>
          </p:cNvCxnSpPr>
          <p:nvPr/>
        </p:nvCxnSpPr>
        <p:spPr>
          <a:xfrm>
            <a:off x="6349481" y="4199003"/>
            <a:ext cx="0" cy="4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05544" y="4201984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已经不可见</a:t>
            </a:r>
            <a:endParaRPr kumimoji="1"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线箭头连接符 18"/>
          <p:cNvCxnSpPr>
            <a:stCxn id="15" idx="2"/>
            <a:endCxn id="23" idx="0"/>
          </p:cNvCxnSpPr>
          <p:nvPr/>
        </p:nvCxnSpPr>
        <p:spPr>
          <a:xfrm>
            <a:off x="6349481" y="4961973"/>
            <a:ext cx="0" cy="42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18259" y="5007937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正在停止或者即将被销毁</a:t>
            </a:r>
            <a:endParaRPr kumimoji="1"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线箭头连接符 24"/>
          <p:cNvCxnSpPr>
            <a:stCxn id="23" idx="2"/>
            <a:endCxn id="24" idx="0"/>
          </p:cNvCxnSpPr>
          <p:nvPr/>
        </p:nvCxnSpPr>
        <p:spPr>
          <a:xfrm>
            <a:off x="6349481" y="5753985"/>
            <a:ext cx="0" cy="30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可选流程 29"/>
          <p:cNvSpPr/>
          <p:nvPr/>
        </p:nvSpPr>
        <p:spPr>
          <a:xfrm>
            <a:off x="3137492" y="2916784"/>
            <a:ext cx="1483568" cy="39188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accent2">
                    <a:lumMod val="75000"/>
                  </a:schemeClr>
                </a:solidFill>
              </a:rPr>
              <a:t>应用被杀死</a:t>
            </a:r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直线连接符 31"/>
          <p:cNvCxnSpPr>
            <a:stCxn id="15" idx="1"/>
          </p:cNvCxnSpPr>
          <p:nvPr/>
        </p:nvCxnSpPr>
        <p:spPr>
          <a:xfrm flipH="1" flipV="1">
            <a:off x="3879275" y="4780616"/>
            <a:ext cx="1728422" cy="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30" idx="2"/>
          </p:cNvCxnSpPr>
          <p:nvPr/>
        </p:nvCxnSpPr>
        <p:spPr>
          <a:xfrm flipV="1">
            <a:off x="3879276" y="3308670"/>
            <a:ext cx="0" cy="14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03088" y="387135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solidFill>
                  <a:schemeClr val="accent2">
                    <a:lumMod val="75000"/>
                  </a:schemeClr>
                </a:solidFill>
              </a:rPr>
              <a:t>高优先级</a:t>
            </a:r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的应用需要内存</a:t>
            </a:r>
            <a:endParaRPr kumimoji="1"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线连接符 36"/>
          <p:cNvCxnSpPr>
            <a:stCxn id="30" idx="0"/>
          </p:cNvCxnSpPr>
          <p:nvPr/>
        </p:nvCxnSpPr>
        <p:spPr>
          <a:xfrm flipV="1">
            <a:off x="3879276" y="1296289"/>
            <a:ext cx="0" cy="162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6" idx="1"/>
          </p:cNvCxnSpPr>
          <p:nvPr/>
        </p:nvCxnSpPr>
        <p:spPr>
          <a:xfrm>
            <a:off x="3879276" y="1296289"/>
            <a:ext cx="17284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090242" y="175728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用户返回</a:t>
            </a:r>
            <a:r>
              <a:rPr kumimoji="1" lang="en-US" altLang="zh-CN" sz="1400">
                <a:solidFill>
                  <a:srgbClr val="C00000"/>
                </a:solidFill>
              </a:rPr>
              <a:t>Activity</a:t>
            </a:r>
            <a:endParaRPr kumimoji="1" lang="zh-CN" altLang="en-US" sz="1400">
              <a:solidFill>
                <a:srgbClr val="C00000"/>
              </a:solidFill>
            </a:endParaRPr>
          </a:p>
        </p:txBody>
      </p:sp>
      <p:cxnSp>
        <p:nvCxnSpPr>
          <p:cNvPr id="45" name="直线箭头连接符 44"/>
          <p:cNvCxnSpPr>
            <a:stCxn id="5" idx="2"/>
            <a:endCxn id="6" idx="0"/>
          </p:cNvCxnSpPr>
          <p:nvPr/>
        </p:nvCxnSpPr>
        <p:spPr>
          <a:xfrm>
            <a:off x="6349481" y="877081"/>
            <a:ext cx="0" cy="23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6" idx="2"/>
            <a:endCxn id="7" idx="0"/>
          </p:cNvCxnSpPr>
          <p:nvPr/>
        </p:nvCxnSpPr>
        <p:spPr>
          <a:xfrm>
            <a:off x="6349481" y="1480464"/>
            <a:ext cx="0" cy="2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7" idx="2"/>
            <a:endCxn id="8" idx="0"/>
          </p:cNvCxnSpPr>
          <p:nvPr/>
        </p:nvCxnSpPr>
        <p:spPr>
          <a:xfrm>
            <a:off x="6349481" y="2065186"/>
            <a:ext cx="0" cy="2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8" idx="2"/>
            <a:endCxn id="9" idx="0"/>
          </p:cNvCxnSpPr>
          <p:nvPr/>
        </p:nvCxnSpPr>
        <p:spPr>
          <a:xfrm>
            <a:off x="6349481" y="2681009"/>
            <a:ext cx="0" cy="2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 flipH="1" flipV="1">
            <a:off x="7091266" y="3971538"/>
            <a:ext cx="783461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7874727" y="2499061"/>
            <a:ext cx="1" cy="148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8" idx="3"/>
          </p:cNvCxnSpPr>
          <p:nvPr/>
        </p:nvCxnSpPr>
        <p:spPr>
          <a:xfrm flipH="1" flipV="1">
            <a:off x="7091265" y="2499061"/>
            <a:ext cx="783461" cy="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091265" y="3689480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用户返回原来的</a:t>
            </a:r>
            <a:r>
              <a:rPr kumimoji="1" lang="en-US" altLang="zh-CN" sz="1400">
                <a:solidFill>
                  <a:srgbClr val="C00000"/>
                </a:solidFill>
              </a:rPr>
              <a:t>Activity</a:t>
            </a:r>
            <a:endParaRPr kumimoji="1" lang="zh-CN" altLang="en-US" sz="1400">
              <a:solidFill>
                <a:srgbClr val="C00000"/>
              </a:solidFill>
            </a:endParaRPr>
          </a:p>
        </p:txBody>
      </p:sp>
      <p:cxnSp>
        <p:nvCxnSpPr>
          <p:cNvPr id="69" name="直线连接符 68"/>
          <p:cNvCxnSpPr>
            <a:endCxn id="15" idx="3"/>
          </p:cNvCxnSpPr>
          <p:nvPr/>
        </p:nvCxnSpPr>
        <p:spPr>
          <a:xfrm flipH="1">
            <a:off x="7091265" y="4786706"/>
            <a:ext cx="2365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79" idx="1"/>
            <a:endCxn id="7" idx="3"/>
          </p:cNvCxnSpPr>
          <p:nvPr/>
        </p:nvCxnSpPr>
        <p:spPr>
          <a:xfrm flipH="1">
            <a:off x="7091265" y="1898667"/>
            <a:ext cx="1623989" cy="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715254" y="1732269"/>
            <a:ext cx="1483568" cy="332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Re</a:t>
            </a:r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Start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直线箭头连接符 80"/>
          <p:cNvCxnSpPr>
            <a:endCxn id="79" idx="2"/>
          </p:cNvCxnSpPr>
          <p:nvPr/>
        </p:nvCxnSpPr>
        <p:spPr>
          <a:xfrm flipV="1">
            <a:off x="9457037" y="2065064"/>
            <a:ext cx="1" cy="272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130238" y="4500430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用户返回原来的</a:t>
            </a:r>
            <a:r>
              <a:rPr kumimoji="1" lang="en-US" altLang="zh-CN" sz="1400">
                <a:solidFill>
                  <a:srgbClr val="C00000"/>
                </a:solidFill>
              </a:rPr>
              <a:t>Activity</a:t>
            </a:r>
            <a:endParaRPr kumimoji="1" lang="zh-CN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3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Activity生命周期</vt:lpstr>
      <vt:lpstr>典型情况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2018-04-20T09:19:35Z</dcterms:created>
  <dcterms:modified xsi:type="dcterms:W3CDTF">2018-04-24T09:45:09Z</dcterms:modified>
</cp:coreProperties>
</file>