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5"/>
  </p:normalViewPr>
  <p:slideViewPr>
    <p:cSldViewPr snapToGrid="0" snapToObjects="1">
      <p:cViewPr varScale="1">
        <p:scale>
          <a:sx n="133" d="100"/>
          <a:sy n="133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1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9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6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2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70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81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1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09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E554-6B3C-264F-BC98-4F7EF63DBC0E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C0A4-FA33-234D-847D-235F7507C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6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48926" y="2068334"/>
            <a:ext cx="1870769" cy="27945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8926" y="1699002"/>
            <a:ext cx="6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8926" y="2068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Activity/Fragment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1078" y="3996195"/>
            <a:ext cx="1366463" cy="616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ViewModel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1078" y="2518482"/>
            <a:ext cx="1366463" cy="604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View</a:t>
            </a:r>
            <a:endParaRPr kumimoji="1"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68449" y="3111226"/>
            <a:ext cx="1535723" cy="708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DataBinding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线箭头连接符 10"/>
          <p:cNvCxnSpPr>
            <a:stCxn id="7" idx="3"/>
            <a:endCxn id="9" idx="1"/>
          </p:cNvCxnSpPr>
          <p:nvPr/>
        </p:nvCxnSpPr>
        <p:spPr>
          <a:xfrm flipV="1">
            <a:off x="8067541" y="3465619"/>
            <a:ext cx="1500908" cy="83880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1"/>
            <a:endCxn id="8" idx="3"/>
          </p:cNvCxnSpPr>
          <p:nvPr/>
        </p:nvCxnSpPr>
        <p:spPr>
          <a:xfrm flipH="1" flipV="1">
            <a:off x="8067541" y="2820947"/>
            <a:ext cx="1500908" cy="64467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82054" y="2050179"/>
            <a:ext cx="4109988" cy="2794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38938" y="168084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Model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02" y="4008988"/>
            <a:ext cx="3686476" cy="616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Repository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9156" y="2357094"/>
            <a:ext cx="1058779" cy="11085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Remote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80599" y="2354769"/>
            <a:ext cx="1058779" cy="11108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7" idx="1"/>
            <a:endCxn id="18" idx="3"/>
          </p:cNvCxnSpPr>
          <p:nvPr/>
        </p:nvCxnSpPr>
        <p:spPr>
          <a:xfrm flipH="1">
            <a:off x="4639378" y="4304420"/>
            <a:ext cx="2061700" cy="12793"/>
          </a:xfrm>
          <a:prstGeom prst="straightConnector1">
            <a:avLst/>
          </a:prstGeom>
          <a:ln w="25400"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9" idx="2"/>
            <a:endCxn id="18" idx="0"/>
          </p:cNvCxnSpPr>
          <p:nvPr/>
        </p:nvCxnSpPr>
        <p:spPr>
          <a:xfrm flipH="1">
            <a:off x="2796140" y="3465620"/>
            <a:ext cx="2406" cy="543368"/>
          </a:xfrm>
          <a:prstGeom prst="straightConnector1">
            <a:avLst/>
          </a:prstGeom>
          <a:ln w="25400"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0" idx="2"/>
            <a:endCxn id="18" idx="0"/>
          </p:cNvCxnSpPr>
          <p:nvPr/>
        </p:nvCxnSpPr>
        <p:spPr>
          <a:xfrm flipH="1">
            <a:off x="2796140" y="3465621"/>
            <a:ext cx="1313849" cy="543367"/>
          </a:xfrm>
          <a:prstGeom prst="straightConnector1">
            <a:avLst/>
          </a:prstGeom>
          <a:ln w="25400"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24598" y="2387141"/>
            <a:ext cx="1020278" cy="1046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Memory</a:t>
            </a:r>
            <a:endParaRPr kumimoji="1" lang="zh-CN" altLang="en-US" dirty="0"/>
          </a:p>
        </p:txBody>
      </p:sp>
      <p:cxnSp>
        <p:nvCxnSpPr>
          <p:cNvPr id="53" name="直线箭头连接符 52"/>
          <p:cNvCxnSpPr>
            <a:stCxn id="52" idx="2"/>
          </p:cNvCxnSpPr>
          <p:nvPr/>
        </p:nvCxnSpPr>
        <p:spPr>
          <a:xfrm>
            <a:off x="1534737" y="3433249"/>
            <a:ext cx="1253537" cy="575738"/>
          </a:xfrm>
          <a:prstGeom prst="straightConnector1">
            <a:avLst/>
          </a:prstGeom>
          <a:ln w="25400"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882" y="577516"/>
            <a:ext cx="3859731" cy="6092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882" y="208184"/>
            <a:ext cx="15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kumimoji="1"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882" y="577516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Activty/Fragments</a:t>
            </a:r>
            <a:endParaRPr kumimoji="1"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431" y="1219730"/>
            <a:ext cx="3647974" cy="131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5525" y="1235061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Layouts(</a:t>
            </a:r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databindin</a:t>
            </a:r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kumimoji="1"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kumimoji="1"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469" y="1608511"/>
            <a:ext cx="2903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&lt;layout&gt;</a:t>
            </a:r>
            <a:endParaRPr kumimoji="1" lang="zh-CN" alt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&lt;data&gt;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mr-IN" altLang="zh-CN" sz="12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&lt;/data&gt;</a:t>
            </a:r>
            <a:endParaRPr kumimoji="1" lang="zh-CN" alt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&lt;rootLayout&gt;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mr-IN" altLang="zh-CN" sz="12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&lt;/rootLayout&gt;</a:t>
            </a:r>
            <a:endParaRPr kumimoji="1" lang="zh-CN" alt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</a:rPr>
              <a:t>&lt;/layout&gt;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135" y="5036436"/>
            <a:ext cx="3647974" cy="1479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5381" y="5036436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accent2">
                    <a:lumMod val="75000"/>
                  </a:schemeClr>
                </a:solidFill>
              </a:rPr>
              <a:t>ViewModel</a:t>
            </a:r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6135" y="5405768"/>
            <a:ext cx="1433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>
                <a:solidFill>
                  <a:schemeClr val="bg2">
                    <a:lumMod val="50000"/>
                  </a:schemeClr>
                </a:solidFill>
              </a:rPr>
              <a:t>LiveDatas</a:t>
            </a:r>
            <a:endParaRPr kumimoji="1" lang="zh-CN" altLang="en-US" sz="140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1400" smtClean="0">
                <a:solidFill>
                  <a:schemeClr val="bg2">
                    <a:lumMod val="50000"/>
                  </a:schemeClr>
                </a:solidFill>
              </a:rPr>
              <a:t>ObservableFields</a:t>
            </a:r>
            <a:endParaRPr kumimoji="1" lang="zh-CN" altLang="en-US" sz="140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1400" smtClean="0">
                <a:solidFill>
                  <a:schemeClr val="bg2">
                    <a:lumMod val="50000"/>
                  </a:schemeClr>
                </a:solidFill>
              </a:rPr>
              <a:t>Logics</a:t>
            </a:r>
            <a:endParaRPr kumimoji="1" lang="zh-CN" altLang="en-US" sz="140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zh-CN" sz="1400" smtClean="0">
                <a:solidFill>
                  <a:schemeClr val="bg2">
                    <a:lumMod val="50000"/>
                  </a:schemeClr>
                </a:solidFill>
              </a:rPr>
              <a:t>Repository</a:t>
            </a:r>
            <a:endParaRPr kumimoji="1" lang="zh-CN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056" y="3438005"/>
            <a:ext cx="3627024" cy="741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accent2">
                    <a:lumMod val="50000"/>
                  </a:schemeClr>
                </a:solidFill>
              </a:rPr>
              <a:t>DataBinding</a:t>
            </a:r>
            <a:endParaRPr kumimoji="1"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直线箭头连接符 15"/>
          <p:cNvCxnSpPr>
            <a:stCxn id="14" idx="0"/>
            <a:endCxn id="8" idx="2"/>
          </p:cNvCxnSpPr>
          <p:nvPr/>
        </p:nvCxnSpPr>
        <p:spPr>
          <a:xfrm flipV="1">
            <a:off x="2167568" y="2534818"/>
            <a:ext cx="850" cy="903187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0"/>
            <a:endCxn id="14" idx="2"/>
          </p:cNvCxnSpPr>
          <p:nvPr/>
        </p:nvCxnSpPr>
        <p:spPr>
          <a:xfrm flipH="1" flipV="1">
            <a:off x="2167568" y="4179150"/>
            <a:ext cx="12554" cy="857286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68766" y="5804034"/>
            <a:ext cx="6371925" cy="86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直线箭头连接符 22"/>
          <p:cNvCxnSpPr>
            <a:endCxn id="22" idx="1"/>
          </p:cNvCxnSpPr>
          <p:nvPr/>
        </p:nvCxnSpPr>
        <p:spPr>
          <a:xfrm>
            <a:off x="4002455" y="5804035"/>
            <a:ext cx="1166311" cy="433136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63092" y="2033064"/>
            <a:ext cx="2003951" cy="2513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accent6">
                    <a:lumMod val="75000"/>
                  </a:schemeClr>
                </a:solidFill>
              </a:rPr>
              <a:t>Memory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27187" y="2024009"/>
            <a:ext cx="2055082" cy="2513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endParaRPr kumimoji="1" lang="zh-CN" altLang="en-US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7138" y="2024009"/>
            <a:ext cx="1963554" cy="2513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accent6">
                    <a:lumMod val="75000"/>
                  </a:schemeClr>
                </a:solidFill>
              </a:rPr>
              <a:t>Remote</a:t>
            </a: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直线箭头连接符 29"/>
          <p:cNvCxnSpPr>
            <a:stCxn id="22" idx="0"/>
            <a:endCxn id="26" idx="2"/>
          </p:cNvCxnSpPr>
          <p:nvPr/>
        </p:nvCxnSpPr>
        <p:spPr>
          <a:xfrm flipH="1" flipV="1">
            <a:off x="6165068" y="4547044"/>
            <a:ext cx="2189661" cy="125699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2" idx="0"/>
            <a:endCxn id="27" idx="2"/>
          </p:cNvCxnSpPr>
          <p:nvPr/>
        </p:nvCxnSpPr>
        <p:spPr>
          <a:xfrm flipH="1" flipV="1">
            <a:off x="8354728" y="4537989"/>
            <a:ext cx="1" cy="126604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0"/>
            <a:endCxn id="28" idx="2"/>
          </p:cNvCxnSpPr>
          <p:nvPr/>
        </p:nvCxnSpPr>
        <p:spPr>
          <a:xfrm flipV="1">
            <a:off x="8354729" y="4537989"/>
            <a:ext cx="2204186" cy="126604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4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Macintosh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Mangal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2018-03-20T08:19:48Z</dcterms:created>
  <dcterms:modified xsi:type="dcterms:W3CDTF">2018-03-20T09:37:06Z</dcterms:modified>
</cp:coreProperties>
</file>