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6"/>
  </p:normalViewPr>
  <p:slideViewPr>
    <p:cSldViewPr snapToGrid="0" snapToObjects="1">
      <p:cViewPr>
        <p:scale>
          <a:sx n="149" d="100"/>
          <a:sy n="149" d="100"/>
        </p:scale>
        <p:origin x="7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3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54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85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5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2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1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22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5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1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18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F1D3-C557-314C-832A-0779C1215327}" type="datetimeFigureOut"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FEB5-B7A0-DD48-BF6B-5288BFC4F6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4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箭头连接符 7"/>
          <p:cNvCxnSpPr/>
          <p:nvPr/>
        </p:nvCxnSpPr>
        <p:spPr>
          <a:xfrm>
            <a:off x="3241497" y="5594279"/>
            <a:ext cx="0" cy="10274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622300"/>
            <a:ext cx="6108700" cy="5600700"/>
          </a:xfrm>
          <a:prstGeom prst="rect">
            <a:avLst/>
          </a:prstGeom>
        </p:spPr>
      </p:pic>
      <p:cxnSp>
        <p:nvCxnSpPr>
          <p:cNvPr id="16" name="直线连接符 15"/>
          <p:cNvCxnSpPr/>
          <p:nvPr/>
        </p:nvCxnSpPr>
        <p:spPr>
          <a:xfrm>
            <a:off x="3453205" y="5933552"/>
            <a:ext cx="0" cy="251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2436725" y="6059156"/>
            <a:ext cx="1016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22777" y="5907761"/>
            <a:ext cx="12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body.style.border</a:t>
            </a:r>
            <a:endParaRPr kumimoji="1" lang="zh-CN" altLang="en-US" sz="1200"/>
          </a:p>
        </p:txBody>
      </p:sp>
      <p:cxnSp>
        <p:nvCxnSpPr>
          <p:cNvPr id="23" name="直线连接符 22"/>
          <p:cNvCxnSpPr/>
          <p:nvPr/>
        </p:nvCxnSpPr>
        <p:spPr>
          <a:xfrm>
            <a:off x="4041374" y="5697020"/>
            <a:ext cx="0" cy="236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436725" y="5815286"/>
            <a:ext cx="1604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8481" y="5660222"/>
            <a:ext cx="13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body.style.padding</a:t>
            </a:r>
            <a:endParaRPr kumimoji="1" lang="zh-CN" altLang="en-US" sz="120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3035300" y="5400675"/>
            <a:ext cx="60444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7087" y="5123949"/>
            <a:ext cx="12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body.offsetWidth</a:t>
            </a:r>
            <a:endParaRPr kumimoji="1" lang="zh-CN" altLang="en-US" sz="120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352006" y="5045869"/>
            <a:ext cx="5477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47087" y="4827332"/>
            <a:ext cx="1250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body.clientWidth</a:t>
            </a:r>
            <a:endParaRPr kumimoji="1" lang="zh-CN" altLang="en-US" sz="1200"/>
          </a:p>
        </p:txBody>
      </p:sp>
      <p:cxnSp>
        <p:nvCxnSpPr>
          <p:cNvPr id="36" name="直线连接符 35"/>
          <p:cNvCxnSpPr/>
          <p:nvPr/>
        </p:nvCxnSpPr>
        <p:spPr>
          <a:xfrm>
            <a:off x="4457700" y="4386263"/>
            <a:ext cx="0" cy="441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7689056" y="4386263"/>
            <a:ext cx="0" cy="441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4457700" y="4756818"/>
            <a:ext cx="32313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5880101" y="4756816"/>
            <a:ext cx="4060271" cy="120426"/>
          </a:xfrm>
          <a:prstGeom prst="bentConnector3">
            <a:avLst>
              <a:gd name="adj1" fmla="val 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898379" y="4738742"/>
            <a:ext cx="113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div.offsetWidth</a:t>
            </a:r>
            <a:endParaRPr kumimoji="1"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4714875" y="1314450"/>
            <a:ext cx="2728913" cy="329234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/>
          <p:nvPr/>
        </p:nvCxnSpPr>
        <p:spPr>
          <a:xfrm>
            <a:off x="4714875" y="4537745"/>
            <a:ext cx="2728913" cy="9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5887245" y="4487835"/>
            <a:ext cx="4060271" cy="49291"/>
          </a:xfrm>
          <a:prstGeom prst="bentConnector3">
            <a:avLst>
              <a:gd name="adj1" fmla="val -1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898379" y="4217155"/>
            <a:ext cx="112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div.clientWidth</a:t>
            </a:r>
            <a:endParaRPr kumimoji="1"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9906619" y="4377141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div.scrollWidth</a:t>
            </a:r>
            <a:endParaRPr kumimoji="1" lang="zh-CN" altLang="en-US" sz="1200"/>
          </a:p>
        </p:txBody>
      </p:sp>
      <p:cxnSp>
        <p:nvCxnSpPr>
          <p:cNvPr id="64" name="直线连接符 63"/>
          <p:cNvCxnSpPr/>
          <p:nvPr/>
        </p:nvCxnSpPr>
        <p:spPr>
          <a:xfrm>
            <a:off x="4943868" y="4149731"/>
            <a:ext cx="0" cy="236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2499858" y="4267997"/>
            <a:ext cx="2444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83873" y="4119097"/>
            <a:ext cx="114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div.style.border</a:t>
            </a:r>
            <a:endParaRPr kumimoji="1"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4943868" y="2545487"/>
            <a:ext cx="2022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Asdjaksfjkasfjklasfla</a:t>
            </a:r>
          </a:p>
          <a:p>
            <a:r>
              <a:rPr kumimoji="1" lang="en-US" altLang="zh-CN"/>
              <a:t>Asfasfasfasf</a:t>
            </a:r>
          </a:p>
          <a:p>
            <a:r>
              <a:rPr kumimoji="1" lang="en-US" altLang="zh-CN"/>
              <a:t>Asfasfasfasfasf</a:t>
            </a:r>
          </a:p>
          <a:p>
            <a:r>
              <a:rPr kumimoji="1" lang="en-US" altLang="zh-CN"/>
              <a:t>Asfasfasfasf</a:t>
            </a:r>
          </a:p>
          <a:p>
            <a:r>
              <a:rPr kumimoji="1" lang="en-US" altLang="zh-CN"/>
              <a:t>Asfsafasfasfaf</a:t>
            </a:r>
          </a:p>
          <a:p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4714875" y="3875228"/>
            <a:ext cx="300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>
            <a:off x="2580237" y="3764292"/>
            <a:ext cx="2283621" cy="110936"/>
          </a:xfrm>
          <a:prstGeom prst="bentConnector3">
            <a:avLst>
              <a:gd name="adj1" fmla="val 1000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412449" y="3600297"/>
            <a:ext cx="1226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div.style.padding</a:t>
            </a:r>
            <a:endParaRPr kumimoji="1" lang="zh-CN" altLang="en-US" sz="1200"/>
          </a:p>
        </p:txBody>
      </p:sp>
      <p:sp>
        <p:nvSpPr>
          <p:cNvPr id="83" name="矩形 82"/>
          <p:cNvSpPr/>
          <p:nvPr/>
        </p:nvSpPr>
        <p:spPr>
          <a:xfrm>
            <a:off x="4088608" y="1930925"/>
            <a:ext cx="3355180" cy="24788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/>
          <p:nvPr/>
        </p:nvCxnSpPr>
        <p:spPr>
          <a:xfrm>
            <a:off x="4088608" y="3534709"/>
            <a:ext cx="369092" cy="1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>
            <a:off x="2514493" y="3403872"/>
            <a:ext cx="1769770" cy="124240"/>
          </a:xfrm>
          <a:prstGeom prst="bentConnector3">
            <a:avLst>
              <a:gd name="adj1" fmla="val 1000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637862" y="3262773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div.style.left</a:t>
            </a:r>
            <a:endParaRPr kumimoji="1" lang="zh-CN" altLang="en-US" sz="1200"/>
          </a:p>
        </p:txBody>
      </p:sp>
      <p:cxnSp>
        <p:nvCxnSpPr>
          <p:cNvPr id="90" name="直线连接符 89"/>
          <p:cNvCxnSpPr/>
          <p:nvPr/>
        </p:nvCxnSpPr>
        <p:spPr>
          <a:xfrm>
            <a:off x="3080035" y="3164215"/>
            <a:ext cx="271971" cy="6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/>
          <p:nvPr/>
        </p:nvCxnSpPr>
        <p:spPr>
          <a:xfrm>
            <a:off x="2499858" y="3040290"/>
            <a:ext cx="730965" cy="126987"/>
          </a:xfrm>
          <a:prstGeom prst="bentConnector3">
            <a:avLst>
              <a:gd name="adj1" fmla="val 978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2430" y="2900766"/>
            <a:ext cx="111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body.client.left</a:t>
            </a:r>
            <a:endParaRPr kumimoji="1" lang="zh-CN" altLang="en-US" sz="1200"/>
          </a:p>
        </p:txBody>
      </p:sp>
      <p:cxnSp>
        <p:nvCxnSpPr>
          <p:cNvPr id="101" name="直线连接符 100"/>
          <p:cNvCxnSpPr/>
          <p:nvPr/>
        </p:nvCxnSpPr>
        <p:spPr>
          <a:xfrm>
            <a:off x="3346373" y="2800022"/>
            <a:ext cx="1111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>
            <a:off x="2514493" y="2664171"/>
            <a:ext cx="1384181" cy="134864"/>
          </a:xfrm>
          <a:prstGeom prst="bentConnector3">
            <a:avLst>
              <a:gd name="adj1" fmla="val 995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588042" y="2522413"/>
            <a:ext cx="992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div.offsetLeft</a:t>
            </a:r>
            <a:endParaRPr kumimoji="1" lang="zh-CN" altLang="en-US" sz="1200"/>
          </a:p>
        </p:txBody>
      </p:sp>
      <p:cxnSp>
        <p:nvCxnSpPr>
          <p:cNvPr id="110" name="直线连接符 109"/>
          <p:cNvCxnSpPr/>
          <p:nvPr/>
        </p:nvCxnSpPr>
        <p:spPr>
          <a:xfrm>
            <a:off x="4449366" y="2566795"/>
            <a:ext cx="2603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>
            <a:off x="2499858" y="2407499"/>
            <a:ext cx="2072892" cy="151563"/>
          </a:xfrm>
          <a:prstGeom prst="bentConnector3">
            <a:avLst>
              <a:gd name="adj1" fmla="val 100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608655" y="2262402"/>
            <a:ext cx="975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div.clientLeft</a:t>
            </a:r>
            <a:endParaRPr kumimoji="1" lang="zh-CN" altLang="en-US" sz="1200"/>
          </a:p>
        </p:txBody>
      </p:sp>
      <p:cxnSp>
        <p:nvCxnSpPr>
          <p:cNvPr id="118" name="直线连接符 117"/>
          <p:cNvCxnSpPr/>
          <p:nvPr/>
        </p:nvCxnSpPr>
        <p:spPr>
          <a:xfrm>
            <a:off x="3454367" y="985314"/>
            <a:ext cx="0" cy="251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206583" y="118620"/>
            <a:ext cx="1091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body.clientTop</a:t>
            </a:r>
            <a:endParaRPr kumimoji="1" lang="zh-CN" altLang="en-US" sz="1200"/>
          </a:p>
        </p:txBody>
      </p:sp>
      <p:cxnSp>
        <p:nvCxnSpPr>
          <p:cNvPr id="149" name="肘形连接符 148"/>
          <p:cNvCxnSpPr/>
          <p:nvPr/>
        </p:nvCxnSpPr>
        <p:spPr>
          <a:xfrm rot="5400000" flipH="1" flipV="1">
            <a:off x="3169343" y="636948"/>
            <a:ext cx="757832" cy="190108"/>
          </a:xfrm>
          <a:prstGeom prst="bentConnector3">
            <a:avLst>
              <a:gd name="adj1" fmla="val 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/>
          <p:cNvCxnSpPr/>
          <p:nvPr/>
        </p:nvCxnSpPr>
        <p:spPr>
          <a:xfrm>
            <a:off x="4943868" y="1930653"/>
            <a:ext cx="0" cy="33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/>
          <p:nvPr/>
        </p:nvCxnSpPr>
        <p:spPr>
          <a:xfrm rot="5400000" flipH="1" flipV="1">
            <a:off x="4122691" y="1139276"/>
            <a:ext cx="1784478" cy="142125"/>
          </a:xfrm>
          <a:prstGeom prst="bentConnector3">
            <a:avLst>
              <a:gd name="adj1" fmla="val 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540459" y="115457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div.style.top</a:t>
            </a:r>
            <a:endParaRPr kumimoji="1" lang="zh-CN" altLang="en-US" sz="1200"/>
          </a:p>
        </p:txBody>
      </p:sp>
      <p:cxnSp>
        <p:nvCxnSpPr>
          <p:cNvPr id="157" name="直线连接符 156"/>
          <p:cNvCxnSpPr/>
          <p:nvPr/>
        </p:nvCxnSpPr>
        <p:spPr>
          <a:xfrm>
            <a:off x="5536565" y="1314178"/>
            <a:ext cx="0" cy="1225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/>
          <p:nvPr/>
        </p:nvCxnSpPr>
        <p:spPr>
          <a:xfrm rot="5400000" flipH="1" flipV="1">
            <a:off x="4870701" y="985970"/>
            <a:ext cx="1486597" cy="162468"/>
          </a:xfrm>
          <a:prstGeom prst="bentConnector3">
            <a:avLst>
              <a:gd name="adj1" fmla="val 9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5405527" y="115457"/>
            <a:ext cx="94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div.scrollTop</a:t>
            </a:r>
            <a:endParaRPr kumimoji="1" lang="zh-CN" altLang="en-US" sz="1200"/>
          </a:p>
        </p:txBody>
      </p:sp>
      <p:cxnSp>
        <p:nvCxnSpPr>
          <p:cNvPr id="167" name="直线连接符 166"/>
          <p:cNvCxnSpPr/>
          <p:nvPr/>
        </p:nvCxnSpPr>
        <p:spPr>
          <a:xfrm>
            <a:off x="6370306" y="1236522"/>
            <a:ext cx="0" cy="1025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/>
          <p:nvPr/>
        </p:nvCxnSpPr>
        <p:spPr>
          <a:xfrm rot="5400000" flipH="1" flipV="1">
            <a:off x="5708242" y="1165214"/>
            <a:ext cx="1486597" cy="162468"/>
          </a:xfrm>
          <a:prstGeom prst="bentConnector3">
            <a:avLst>
              <a:gd name="adj1" fmla="val 9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093108" y="283187"/>
            <a:ext cx="97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div.offsetTop</a:t>
            </a:r>
            <a:endParaRPr kumimoji="1" lang="zh-CN" altLang="en-US" sz="1200"/>
          </a:p>
        </p:txBody>
      </p:sp>
      <p:cxnSp>
        <p:nvCxnSpPr>
          <p:cNvPr id="56" name="直线连接符 55"/>
          <p:cNvCxnSpPr/>
          <p:nvPr/>
        </p:nvCxnSpPr>
        <p:spPr>
          <a:xfrm>
            <a:off x="7078995" y="1533525"/>
            <a:ext cx="0" cy="397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7078995" y="1719536"/>
            <a:ext cx="28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80770" y="1581036"/>
            <a:ext cx="1160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</a:t>
            </a:r>
            <a:r>
              <a:rPr kumimoji="1" lang="en-US" altLang="zh-CN" sz="1200"/>
              <a:t>style.margin</a:t>
            </a:r>
            <a:endParaRPr kumimoji="1" lang="zh-CN" altLang="en-US" sz="1200"/>
          </a:p>
        </p:txBody>
      </p:sp>
      <p:cxnSp>
        <p:nvCxnSpPr>
          <p:cNvPr id="61" name="直线连接符 60"/>
          <p:cNvCxnSpPr/>
          <p:nvPr/>
        </p:nvCxnSpPr>
        <p:spPr>
          <a:xfrm>
            <a:off x="7221870" y="2262402"/>
            <a:ext cx="0" cy="235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/>
          <p:nvPr/>
        </p:nvCxnSpPr>
        <p:spPr>
          <a:xfrm rot="5400000" flipH="1" flipV="1">
            <a:off x="6400619" y="1218912"/>
            <a:ext cx="2008445" cy="355534"/>
          </a:xfrm>
          <a:prstGeom prst="bentConnector3">
            <a:avLst>
              <a:gd name="adj1" fmla="val 2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093468" y="168478"/>
            <a:ext cx="96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div.clientTop</a:t>
            </a:r>
            <a:endParaRPr kumimoji="1" lang="zh-CN" altLang="en-US" sz="1200"/>
          </a:p>
        </p:txBody>
      </p:sp>
      <p:cxnSp>
        <p:nvCxnSpPr>
          <p:cNvPr id="72" name="直线箭头连接符 71"/>
          <p:cNvCxnSpPr/>
          <p:nvPr/>
        </p:nvCxnSpPr>
        <p:spPr>
          <a:xfrm flipH="1">
            <a:off x="7847196" y="1304653"/>
            <a:ext cx="3785" cy="3302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7847196" y="2262402"/>
            <a:ext cx="210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9906619" y="2105074"/>
            <a:ext cx="1134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</a:t>
            </a:r>
            <a:r>
              <a:rPr kumimoji="1" lang="en-US" altLang="zh-CN" sz="1200"/>
              <a:t>scrollHeight</a:t>
            </a:r>
            <a:endParaRPr kumimoji="1" lang="zh-CN" altLang="en-US" sz="1200"/>
          </a:p>
        </p:txBody>
      </p:sp>
      <p:cxnSp>
        <p:nvCxnSpPr>
          <p:cNvPr id="80" name="直线箭头连接符 79"/>
          <p:cNvCxnSpPr/>
          <p:nvPr/>
        </p:nvCxnSpPr>
        <p:spPr>
          <a:xfrm>
            <a:off x="7633722" y="2242970"/>
            <a:ext cx="0" cy="2166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7633722" y="2799035"/>
            <a:ext cx="23137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898379" y="2637741"/>
            <a:ext cx="116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</a:t>
            </a:r>
            <a:r>
              <a:rPr kumimoji="1" lang="en-US" altLang="zh-CN" sz="1200"/>
              <a:t>offsetHeight</a:t>
            </a:r>
            <a:endParaRPr kumimoji="1" lang="zh-CN" altLang="en-US" sz="1200"/>
          </a:p>
        </p:txBody>
      </p:sp>
      <p:cxnSp>
        <p:nvCxnSpPr>
          <p:cNvPr id="88" name="直线箭头连接符 87"/>
          <p:cNvCxnSpPr/>
          <p:nvPr/>
        </p:nvCxnSpPr>
        <p:spPr>
          <a:xfrm>
            <a:off x="7093468" y="2497605"/>
            <a:ext cx="0" cy="16521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>
            <a:off x="7102993" y="3465992"/>
            <a:ext cx="284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898379" y="3295495"/>
            <a:ext cx="1148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div.</a:t>
            </a:r>
            <a:r>
              <a:rPr kumimoji="1" lang="en-US" altLang="zh-CN" sz="1200"/>
              <a:t>clientHeight</a:t>
            </a:r>
            <a:endParaRPr kumimoji="1" lang="zh-CN" altLang="en-US" sz="1200"/>
          </a:p>
        </p:txBody>
      </p:sp>
      <p:cxnSp>
        <p:nvCxnSpPr>
          <p:cNvPr id="94" name="直线箭头连接符 93"/>
          <p:cNvCxnSpPr/>
          <p:nvPr/>
        </p:nvCxnSpPr>
        <p:spPr>
          <a:xfrm>
            <a:off x="8201155" y="1236522"/>
            <a:ext cx="1" cy="46860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8201155" y="3870680"/>
            <a:ext cx="1746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917327" y="3695568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body.clientHeight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263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2018-04-11T09:14:06Z</dcterms:created>
  <dcterms:modified xsi:type="dcterms:W3CDTF">2018-04-12T02:26:52Z</dcterms:modified>
</cp:coreProperties>
</file>