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2" r:id="rId2"/>
    <p:sldId id="260" r:id="rId3"/>
    <p:sldId id="263" r:id="rId4"/>
    <p:sldId id="289" r:id="rId5"/>
    <p:sldId id="291" r:id="rId6"/>
    <p:sldId id="290" r:id="rId7"/>
    <p:sldId id="277" r:id="rId8"/>
    <p:sldId id="292" r:id="rId9"/>
    <p:sldId id="293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2560421" y="5207618"/>
            <a:ext cx="7071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범죄 정보 열람 서비스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‘Crime’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499755" y="2105561"/>
            <a:ext cx="1119248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 smtClean="0">
                <a:solidFill>
                  <a:schemeClr val="bg1"/>
                </a:solidFill>
              </a:rPr>
              <a:t>Thank You</a:t>
            </a:r>
            <a:r>
              <a:rPr lang="en-US" altLang="ko-KR" sz="16600" b="1" dirty="0" smtClean="0">
                <a:solidFill>
                  <a:schemeClr val="bg1"/>
                </a:solidFill>
              </a:rPr>
              <a:t>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599981"/>
            <a:ext cx="11317485" cy="122882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2994910" y="2150571"/>
            <a:ext cx="344892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 의도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환경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일정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UML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6538423" y="2113008"/>
            <a:ext cx="315667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DB </a:t>
            </a: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ERDiagram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</a:t>
            </a: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repository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3335333" y="5050652"/>
            <a:ext cx="224565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Class Diagram</a:t>
            </a:r>
            <a:endParaRPr lang="en-US" altLang="ko-KR" sz="12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err="1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Usecase</a:t>
            </a:r>
            <a:r>
              <a:rPr lang="en-US" altLang="ko-KR" sz="1200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Diagram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2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68131" y="2782070"/>
            <a:ext cx="460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</a:t>
            </a:r>
            <a:endParaRPr lang="ko-KR" altLang="en-US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166732" y="2774539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 의도</a:t>
            </a:r>
            <a:endParaRPr lang="ko-KR" altLang="en-US" sz="2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6494601" y="428178"/>
            <a:ext cx="54993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최근 언론과 여러 다중매체에서 사회적 이슈가 되고 있는 강력 범죄 및 성범죄에 관련해 끝없이 사건 사고가 터져 나오고 있는 상황에서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매체를 통해 바라보는 범죄에 대한 인식은 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 수 없는 불안감이 고조되고 있는 상태라 생각된다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그러나 매체를 통해 접하는 사건 사고에 대해서는 자신에게는  발생 되지 않을 것 이라는 무의식적 안도감 또한 함께 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존재한다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(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설마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나한테 </a:t>
            </a:r>
            <a:r>
              <a:rPr lang="ko-KR" altLang="en-US" sz="1600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이런일이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..?)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그리하여 자신이 거주하고 있는 곳의 강력범죄의 빈도와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성범죄자의 정보를 제공하고 이로써 범죄에 대한 경각심을 한번 더 고취 시키고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미리 정보를 파악하여 예방할 수 있는 방법이 없을까 고민하던 중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프로그램으로 개발해 보기로 하였다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또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프로그램을 통해 사용자들의 반복되는 평범한 일상이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늘 그렇듯 영위되고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침해 당하지 않기를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소망 해본다</a:t>
            </a: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35544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{             }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362520"/>
            <a:ext cx="8849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300" noProof="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3600" b="1" spc="-300" noProof="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kumimoji="0" lang="en-US" altLang="ko-KR" sz="3600" b="1" i="0" u="none" strike="noStrike" kern="1200" cap="none" spc="-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</a:t>
            </a:r>
            <a:r>
              <a:rPr lang="en-US" altLang="ko-KR" sz="3600" b="1" spc="-30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 : Window 10 Home</a:t>
            </a:r>
            <a:endParaRPr kumimoji="0" lang="ko-KR" altLang="en-US" sz="3600" b="1" i="0" u="none" strike="noStrike" kern="1200" cap="none" spc="-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479076" y="4822828"/>
            <a:ext cx="2225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Eclipse IDE for Enterprise Java and </a:t>
            </a:r>
            <a:r>
              <a:rPr lang="en-US" altLang="ko-KR" sz="1600" b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 </a:t>
            </a:r>
            <a:r>
              <a:rPr lang="en-US" altLang="ko-KR" sz="1600" b="1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Developers</a:t>
            </a:r>
          </a:p>
          <a:p>
            <a:pPr lvl="0" algn="ctr"/>
            <a:r>
              <a:rPr lang="en-US" altLang="ko-KR" sz="1600" b="1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600" b="1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2023-03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2871097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5106650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7342203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9577756" y="2676892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2704453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version 11.0.19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4983308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21c Express Edition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7213003" y="4822828"/>
            <a:ext cx="222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600" b="1" dirty="0" err="1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Dbeaver</a:t>
            </a:r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23.0.5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9500374" y="4822828"/>
            <a:ext cx="222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endParaRPr lang="ko-KR" altLang="en-US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" y="3411338"/>
            <a:ext cx="1856754" cy="4385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74" y="3094150"/>
            <a:ext cx="1518681" cy="949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74" y="3399190"/>
            <a:ext cx="2259811" cy="514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977" y="3330754"/>
            <a:ext cx="1832898" cy="58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3094150"/>
            <a:ext cx="1540849" cy="10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/>
                <a:cs typeface="+mn-cs"/>
              </a:rPr>
              <a:t>{             }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362520"/>
            <a:ext cx="8849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개발환경</a:t>
            </a:r>
            <a:endParaRPr lang="en-US" altLang="ko-KR" sz="3600" b="1" spc="-3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OPEN</a:t>
            </a:r>
            <a:r>
              <a:rPr kumimoji="0" lang="en-US" altLang="ko-KR" sz="3600" b="1" i="0" u="none" strike="noStrike" kern="1200" cap="none" spc="-30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API</a:t>
            </a:r>
            <a:endParaRPr kumimoji="0" lang="en-US" altLang="ko-KR" sz="3600" b="1" i="0" u="none" strike="noStrike" kern="1200" cap="none" spc="-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4032928" y="2651034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214687" y="2636768"/>
            <a:ext cx="1946626" cy="1959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3909310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전국 강력범죄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발생 현황 조사표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6145140" y="4822828"/>
            <a:ext cx="2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성범죄자 찾아보기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열람 서비스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7" y="3417535"/>
            <a:ext cx="135255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35" y="3422276"/>
            <a:ext cx="1533525" cy="438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8369448" y="2872909"/>
            <a:ext cx="3768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Site Link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lvl="0"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https://www.sexoffender.go.kr/m1s2_2.nsc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88465" y="2872909"/>
            <a:ext cx="376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Site Link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https://www.data.go.kr/data/15084592/fileData.do?recommendDataYn=Y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8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599981"/>
            <a:ext cx="11317485" cy="122882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8" y="2120597"/>
            <a:ext cx="11544682" cy="35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17080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578998" y="23020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UI </a:t>
            </a:r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72095" y="2557106"/>
            <a:ext cx="15632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로그인</a:t>
            </a:r>
            <a:endParaRPr lang="en-US" altLang="ko-KR" sz="28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</a:t>
            </a:r>
            <a:r>
              <a:rPr lang="en-US" altLang="ko-KR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</a:t>
            </a:r>
          </a:p>
          <a:p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회원가입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376" y="1035095"/>
            <a:ext cx="0" cy="558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63" y="933581"/>
            <a:ext cx="3050655" cy="274691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960176" y="3781588"/>
            <a:ext cx="8942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836023" y="1048013"/>
            <a:ext cx="0" cy="558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21" y="5201958"/>
            <a:ext cx="2066925" cy="1266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972" y="4048321"/>
            <a:ext cx="2562225" cy="581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240" y="919287"/>
            <a:ext cx="3050219" cy="2725304"/>
          </a:xfrm>
          <a:prstGeom prst="rect">
            <a:avLst/>
          </a:prstGeom>
        </p:spPr>
      </p:pic>
      <p:cxnSp>
        <p:nvCxnSpPr>
          <p:cNvPr id="22" name="꺾인 연결선 21"/>
          <p:cNvCxnSpPr/>
          <p:nvPr/>
        </p:nvCxnSpPr>
        <p:spPr>
          <a:xfrm flipV="1">
            <a:off x="5106692" y="1089339"/>
            <a:ext cx="3112046" cy="146776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129939" y="2550290"/>
            <a:ext cx="0" cy="129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6750495" y="2245950"/>
            <a:ext cx="114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‘Sign up’ </a:t>
            </a:r>
            <a:r>
              <a:rPr lang="ko-KR" altLang="en-US" sz="900" b="1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클리</a:t>
            </a:r>
            <a:endParaRPr lang="en-US" altLang="ko-KR" sz="9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회원가입</a:t>
            </a:r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팝업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291" y="3825237"/>
            <a:ext cx="3336610" cy="2989154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4479010" y="2843939"/>
            <a:ext cx="0" cy="13793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678293" y="2843939"/>
            <a:ext cx="4222387" cy="2611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3421719" y="3113657"/>
            <a:ext cx="114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‘Login’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성공</a:t>
            </a:r>
            <a:endParaRPr lang="en-US" altLang="ko-KR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900" b="1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지역찾기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팝업 </a:t>
            </a:r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&lt;-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7824128" y="5467786"/>
            <a:ext cx="114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‘Login’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실패</a:t>
            </a:r>
            <a:endParaRPr lang="en-US" altLang="ko-KR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실패 팝업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09647" y="2774197"/>
            <a:ext cx="3208150" cy="14262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859620" y="4525843"/>
            <a:ext cx="13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‘Sign up’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ID,PW</a:t>
            </a:r>
            <a:endParaRPr lang="en-US" altLang="ko-KR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생성시 간단 정보 출력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17080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578998" y="23020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UI </a:t>
            </a:r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58319" y="2642179"/>
            <a:ext cx="16642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지역 찾기</a:t>
            </a:r>
            <a:endParaRPr lang="en-US" altLang="ko-KR" sz="28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endParaRPr lang="en-US" altLang="ko-KR" sz="28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범죄자 </a:t>
            </a:r>
            <a:endParaRPr lang="en-US" altLang="ko-KR" sz="28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 출력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376" y="1035095"/>
            <a:ext cx="0" cy="558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60176" y="3781588"/>
            <a:ext cx="8942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836023" y="1048013"/>
            <a:ext cx="0" cy="558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523668" y="1010844"/>
            <a:ext cx="222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900" b="1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카테고리별</a:t>
            </a:r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900" b="1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클리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</a:t>
            </a:r>
            <a:endParaRPr lang="en-US" altLang="ko-KR" sz="9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en-US" altLang="ko-KR" sz="900" b="1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ComboBox</a:t>
            </a:r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형식의 메뉴 출력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82" y="747910"/>
            <a:ext cx="3336610" cy="29891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081" y="3826113"/>
            <a:ext cx="3716089" cy="29874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669" y="1380176"/>
            <a:ext cx="3000375" cy="1828800"/>
          </a:xfrm>
          <a:prstGeom prst="rect">
            <a:avLst/>
          </a:prstGeom>
        </p:spPr>
      </p:pic>
      <p:sp>
        <p:nvSpPr>
          <p:cNvPr id="17" name="오른쪽 중괄호 16"/>
          <p:cNvSpPr/>
          <p:nvPr/>
        </p:nvSpPr>
        <p:spPr>
          <a:xfrm>
            <a:off x="5757041" y="2040442"/>
            <a:ext cx="238518" cy="82277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/>
          <p:nvPr/>
        </p:nvCxnSpPr>
        <p:spPr>
          <a:xfrm flipV="1">
            <a:off x="6243037" y="1668780"/>
            <a:ext cx="2339065" cy="78442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975720" y="3320982"/>
            <a:ext cx="0" cy="801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3690307" y="4347776"/>
            <a:ext cx="19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검색</a:t>
            </a:r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클릭 시 지역별 강력범죄 현황</a:t>
            </a:r>
            <a:endParaRPr lang="en-US" altLang="ko-KR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성범죄자 주거지 정보 출력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556" y="4895811"/>
            <a:ext cx="3276600" cy="542925"/>
          </a:xfrm>
          <a:prstGeom prst="rect">
            <a:avLst/>
          </a:prstGeom>
        </p:spPr>
      </p:pic>
      <p:cxnSp>
        <p:nvCxnSpPr>
          <p:cNvPr id="40" name="꺾인 연결선 39"/>
          <p:cNvCxnSpPr/>
          <p:nvPr/>
        </p:nvCxnSpPr>
        <p:spPr>
          <a:xfrm>
            <a:off x="5876300" y="4764776"/>
            <a:ext cx="2509256" cy="3637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76300" y="4251960"/>
            <a:ext cx="0" cy="5075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309394" y="4679008"/>
            <a:ext cx="1182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강력 범죄 현황 세부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954" y="4156291"/>
            <a:ext cx="1219200" cy="304800"/>
          </a:xfrm>
          <a:prstGeom prst="rect">
            <a:avLst/>
          </a:prstGeom>
        </p:spPr>
      </p:pic>
      <p:cxnSp>
        <p:nvCxnSpPr>
          <p:cNvPr id="55" name="직선 화살표 연결선 54"/>
          <p:cNvCxnSpPr/>
          <p:nvPr/>
        </p:nvCxnSpPr>
        <p:spPr>
          <a:xfrm>
            <a:off x="6629400" y="4201801"/>
            <a:ext cx="1687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309393" y="3902910"/>
            <a:ext cx="1379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지역 찾기</a:t>
            </a:r>
            <a:r>
              <a:rPr lang="en-US" altLang="ko-KR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 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 재실행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5556" y="5956309"/>
            <a:ext cx="3562978" cy="278358"/>
          </a:xfrm>
          <a:prstGeom prst="rect">
            <a:avLst/>
          </a:prstGeom>
        </p:spPr>
      </p:pic>
      <p:cxnSp>
        <p:nvCxnSpPr>
          <p:cNvPr id="63" name="직선 화살표 연결선 62"/>
          <p:cNvCxnSpPr>
            <a:endCxn id="57" idx="1"/>
          </p:cNvCxnSpPr>
          <p:nvPr/>
        </p:nvCxnSpPr>
        <p:spPr>
          <a:xfrm flipV="1">
            <a:off x="5935851" y="6095488"/>
            <a:ext cx="2449705" cy="523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336740" y="5728305"/>
            <a:ext cx="2087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성범죄자 </a:t>
            </a:r>
            <a:r>
              <a:rPr lang="ko-KR" altLang="en-US" sz="900" b="1" dirty="0" err="1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세부정보</a:t>
            </a:r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열람 방법 서술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158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17080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578998" y="23020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UI </a:t>
            </a:r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정의서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858319" y="2642179"/>
            <a:ext cx="16642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지역 찾기</a:t>
            </a:r>
            <a:endParaRPr lang="en-US" altLang="ko-KR" sz="28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endParaRPr lang="en-US" altLang="ko-KR" sz="28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범죄자 </a:t>
            </a:r>
            <a:endParaRPr lang="en-US" altLang="ko-KR" sz="28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 출력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376" y="1035095"/>
            <a:ext cx="0" cy="558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836023" y="1048013"/>
            <a:ext cx="0" cy="558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25" y="1744694"/>
            <a:ext cx="4711188" cy="3787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34" y="1963770"/>
            <a:ext cx="4035947" cy="3246406"/>
          </a:xfrm>
          <a:prstGeom prst="rect">
            <a:avLst/>
          </a:prstGeom>
        </p:spPr>
      </p:pic>
      <p:cxnSp>
        <p:nvCxnSpPr>
          <p:cNvPr id="63" name="직선 화살표 연결선 62"/>
          <p:cNvCxnSpPr/>
          <p:nvPr/>
        </p:nvCxnSpPr>
        <p:spPr>
          <a:xfrm flipV="1">
            <a:off x="6118388" y="2371725"/>
            <a:ext cx="1837346" cy="1002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5428722" y="2757784"/>
            <a:ext cx="13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주소 클릭 시 상세정보</a:t>
            </a:r>
            <a:endParaRPr lang="en-US" altLang="ko-KR" sz="900" b="1" dirty="0" smtClean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팝업 실행</a:t>
            </a:r>
            <a:endParaRPr lang="ko-KR" altLang="en-US" sz="900" b="1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311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343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G마켓 산스 TTF Bold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Class01</cp:lastModifiedBy>
  <cp:revision>63</cp:revision>
  <dcterms:created xsi:type="dcterms:W3CDTF">2023-04-19T04:07:11Z</dcterms:created>
  <dcterms:modified xsi:type="dcterms:W3CDTF">2023-06-15T12:11:56Z</dcterms:modified>
</cp:coreProperties>
</file>