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58" r:id="rId5"/>
    <p:sldId id="260" r:id="rId6"/>
    <p:sldId id="261" r:id="rId7"/>
    <p:sldId id="265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8F5"/>
    <a:srgbClr val="404040"/>
    <a:srgbClr val="595959"/>
    <a:srgbClr val="77CBD6"/>
    <a:srgbClr val="01C9C6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9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1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C9864A-7911-4B8A-97C6-0025D9A394C0}"/>
              </a:ext>
            </a:extLst>
          </p:cNvPr>
          <p:cNvSpPr/>
          <p:nvPr/>
        </p:nvSpPr>
        <p:spPr>
          <a:xfrm>
            <a:off x="3536045" y="2320922"/>
            <a:ext cx="5099956" cy="1870077"/>
          </a:xfrm>
          <a:prstGeom prst="roundRect">
            <a:avLst>
              <a:gd name="adj" fmla="val 11234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 algn="ctr">
              <a:defRPr/>
            </a:pPr>
            <a:r>
              <a:rPr lang="en-US" altLang="ko-KR" sz="4400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Hobby</a:t>
            </a:r>
            <a:r>
              <a:rPr lang="ko-KR" altLang="en-US" sz="110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</a:t>
            </a:r>
            <a:endParaRPr lang="en-US" altLang="ko-KR" sz="4400" b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180975" lvl="5" algn="ctr">
              <a:defRPr/>
            </a:pPr>
            <a:r>
              <a:rPr lang="en-US" altLang="ko-KR" sz="4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Together</a:t>
            </a:r>
          </a:p>
          <a:p>
            <a:pPr marL="180975" lvl="5" algn="ctr">
              <a:defRPr/>
            </a:pPr>
            <a:endParaRPr lang="en-US" altLang="ko-KR" sz="9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7C91E2A-8F70-47AB-AEC1-85BC5A9ED2AE}"/>
              </a:ext>
            </a:extLst>
          </p:cNvPr>
          <p:cNvSpPr/>
          <p:nvPr/>
        </p:nvSpPr>
        <p:spPr>
          <a:xfrm>
            <a:off x="3256645" y="1980276"/>
            <a:ext cx="714375" cy="681292"/>
          </a:xfrm>
          <a:custGeom>
            <a:avLst/>
            <a:gdLst>
              <a:gd name="connsiteX0" fmla="*/ 98427 w 714375"/>
              <a:gd name="connsiteY0" fmla="*/ 0 h 681292"/>
              <a:gd name="connsiteX1" fmla="*/ 615948 w 714375"/>
              <a:gd name="connsiteY1" fmla="*/ 0 h 681292"/>
              <a:gd name="connsiteX2" fmla="*/ 714375 w 714375"/>
              <a:gd name="connsiteY2" fmla="*/ 98427 h 681292"/>
              <a:gd name="connsiteX3" fmla="*/ 714375 w 714375"/>
              <a:gd name="connsiteY3" fmla="*/ 492124 h 681292"/>
              <a:gd name="connsiteX4" fmla="*/ 685547 w 714375"/>
              <a:gd name="connsiteY4" fmla="*/ 561723 h 681292"/>
              <a:gd name="connsiteX5" fmla="*/ 685453 w 714375"/>
              <a:gd name="connsiteY5" fmla="*/ 561786 h 681292"/>
              <a:gd name="connsiteX6" fmla="*/ 688715 w 714375"/>
              <a:gd name="connsiteY6" fmla="*/ 595086 h 681292"/>
              <a:gd name="connsiteX7" fmla="*/ 694520 w 714375"/>
              <a:gd name="connsiteY7" fmla="*/ 667413 h 681292"/>
              <a:gd name="connsiteX8" fmla="*/ 667994 w 714375"/>
              <a:gd name="connsiteY8" fmla="*/ 680103 h 681292"/>
              <a:gd name="connsiteX9" fmla="*/ 520269 w 714375"/>
              <a:gd name="connsiteY9" fmla="*/ 590551 h 681292"/>
              <a:gd name="connsiteX10" fmla="*/ 98427 w 714375"/>
              <a:gd name="connsiteY10" fmla="*/ 590551 h 681292"/>
              <a:gd name="connsiteX11" fmla="*/ 0 w 714375"/>
              <a:gd name="connsiteY11" fmla="*/ 492124 h 681292"/>
              <a:gd name="connsiteX12" fmla="*/ 0 w 714375"/>
              <a:gd name="connsiteY12" fmla="*/ 98427 h 681292"/>
              <a:gd name="connsiteX13" fmla="*/ 98427 w 714375"/>
              <a:gd name="connsiteY13" fmla="*/ 0 h 68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4375" h="681292">
                <a:moveTo>
                  <a:pt x="98427" y="0"/>
                </a:moveTo>
                <a:lnTo>
                  <a:pt x="615948" y="0"/>
                </a:lnTo>
                <a:cubicBezTo>
                  <a:pt x="670308" y="0"/>
                  <a:pt x="714375" y="44067"/>
                  <a:pt x="714375" y="98427"/>
                </a:cubicBezTo>
                <a:lnTo>
                  <a:pt x="714375" y="492124"/>
                </a:lnTo>
                <a:cubicBezTo>
                  <a:pt x="714375" y="519304"/>
                  <a:pt x="703358" y="543911"/>
                  <a:pt x="685547" y="561723"/>
                </a:cubicBezTo>
                <a:lnTo>
                  <a:pt x="685453" y="561786"/>
                </a:lnTo>
                <a:lnTo>
                  <a:pt x="688715" y="595086"/>
                </a:lnTo>
                <a:cubicBezTo>
                  <a:pt x="690721" y="616867"/>
                  <a:pt x="692700" y="640546"/>
                  <a:pt x="694520" y="667413"/>
                </a:cubicBezTo>
                <a:cubicBezTo>
                  <a:pt x="690699" y="678242"/>
                  <a:pt x="678823" y="683923"/>
                  <a:pt x="667994" y="680103"/>
                </a:cubicBezTo>
                <a:lnTo>
                  <a:pt x="520269" y="590551"/>
                </a:lnTo>
                <a:lnTo>
                  <a:pt x="98427" y="590551"/>
                </a:lnTo>
                <a:cubicBezTo>
                  <a:pt x="44067" y="590551"/>
                  <a:pt x="0" y="546484"/>
                  <a:pt x="0" y="492124"/>
                </a:cubicBezTo>
                <a:lnTo>
                  <a:pt x="0" y="98427"/>
                </a:lnTo>
                <a:cubicBezTo>
                  <a:pt x="0" y="44067"/>
                  <a:pt x="44067" y="0"/>
                  <a:pt x="98427" y="0"/>
                </a:cubicBezTo>
                <a:close/>
              </a:path>
            </a:pathLst>
          </a:custGeom>
          <a:solidFill>
            <a:srgbClr val="01C9C6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</a:t>
            </a:r>
            <a:endParaRPr lang="ko-KR" altLang="en-US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34A033-9213-1CAC-9167-073EEBBCC28D}"/>
              </a:ext>
            </a:extLst>
          </p:cNvPr>
          <p:cNvSpPr/>
          <p:nvPr/>
        </p:nvSpPr>
        <p:spPr>
          <a:xfrm>
            <a:off x="7663791" y="6037930"/>
            <a:ext cx="4198375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1C432-DE56-64BA-C8AD-5E1FE089A5A3}"/>
              </a:ext>
            </a:extLst>
          </p:cNvPr>
          <p:cNvSpPr txBox="1"/>
          <p:nvPr/>
        </p:nvSpPr>
        <p:spPr>
          <a:xfrm>
            <a:off x="7663791" y="6123626"/>
            <a:ext cx="4198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오흥식</a:t>
            </a:r>
            <a:r>
              <a:rPr lang="en-US" altLang="ko-KR" sz="2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권규리</a:t>
            </a:r>
            <a:r>
              <a:rPr lang="en-US" altLang="ko-KR" sz="2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김현태</a:t>
            </a:r>
            <a:r>
              <a:rPr lang="en-US" altLang="ko-KR" sz="2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정혜민</a:t>
            </a:r>
          </a:p>
        </p:txBody>
      </p:sp>
    </p:spTree>
    <p:extLst>
      <p:ext uri="{BB962C8B-B14F-4D97-AF65-F5344CB8AC3E}">
        <p14:creationId xmlns:p14="http://schemas.microsoft.com/office/powerpoint/2010/main" val="40336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한쪽 모서리가 잘린 사각형 17">
            <a:extLst>
              <a:ext uri="{FF2B5EF4-FFF2-40B4-BE49-F238E27FC236}">
                <a16:creationId xmlns:a16="http://schemas.microsoft.com/office/drawing/2014/main" id="{B5DF232C-5DA2-6D20-D44D-22E675D6EE85}"/>
              </a:ext>
            </a:extLst>
          </p:cNvPr>
          <p:cNvSpPr/>
          <p:nvPr/>
        </p:nvSpPr>
        <p:spPr>
          <a:xfrm>
            <a:off x="1104900" y="2974328"/>
            <a:ext cx="3898967" cy="322923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3F912-5F14-7623-8C0A-253622C33EA4}"/>
              </a:ext>
            </a:extLst>
          </p:cNvPr>
          <p:cNvSpPr/>
          <p:nvPr/>
        </p:nvSpPr>
        <p:spPr>
          <a:xfrm>
            <a:off x="6823161" y="3221988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gif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첨부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사진 보여주는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26">
            <a:extLst>
              <a:ext uri="{FF2B5EF4-FFF2-40B4-BE49-F238E27FC236}">
                <a16:creationId xmlns:a16="http://schemas.microsoft.com/office/drawing/2014/main" id="{4969328F-FDE8-55E6-9547-2155CDC8F9F8}"/>
              </a:ext>
            </a:extLst>
          </p:cNvPr>
          <p:cNvSpPr/>
          <p:nvPr/>
        </p:nvSpPr>
        <p:spPr>
          <a:xfrm>
            <a:off x="1104900" y="1443880"/>
            <a:ext cx="3898967" cy="11141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기능명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A9353-B4CB-8275-F818-DF9B4CA671EF}"/>
              </a:ext>
            </a:extLst>
          </p:cNvPr>
          <p:cNvSpPr/>
          <p:nvPr/>
        </p:nvSpPr>
        <p:spPr>
          <a:xfrm>
            <a:off x="1019300" y="4174923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4ABD2-8DC8-B027-C84D-E0CEAC615A79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7FF-D957-0A7C-C6C7-4EFED2F2F555}"/>
              </a:ext>
            </a:extLst>
          </p:cNvPr>
          <p:cNvSpPr txBox="1"/>
          <p:nvPr/>
        </p:nvSpPr>
        <p:spPr>
          <a:xfrm>
            <a:off x="4030773" y="32815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소개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38123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0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55886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173421" y="2008376"/>
            <a:ext cx="616838" cy="683709"/>
            <a:chOff x="-2844800" y="1568450"/>
            <a:chExt cx="2284412" cy="2532063"/>
          </a:xfrm>
        </p:grpSpPr>
        <p:grpSp>
          <p:nvGrpSpPr>
            <p:cNvPr id="89" name="그룹 88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98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1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4" name="그룹 103"/>
          <p:cNvGrpSpPr/>
          <p:nvPr/>
        </p:nvGrpSpPr>
        <p:grpSpPr>
          <a:xfrm>
            <a:off x="5177745" y="3590801"/>
            <a:ext cx="612514" cy="612514"/>
            <a:chOff x="-2139950" y="4700588"/>
            <a:chExt cx="3159125" cy="3159125"/>
          </a:xfrm>
        </p:grpSpPr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107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598" cy="612774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0" name="직사각형 129"/>
          <p:cNvSpPr/>
          <p:nvPr/>
        </p:nvSpPr>
        <p:spPr>
          <a:xfrm>
            <a:off x="9951950" y="1913959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96000" y="3443271"/>
            <a:ext cx="4454013" cy="90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장점이라 생각하는 기능 적기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</a:p>
        </p:txBody>
      </p:sp>
      <p:sp>
        <p:nvSpPr>
          <p:cNvPr id="133" name="양쪽 모서리가 둥근 사각형 132"/>
          <p:cNvSpPr/>
          <p:nvPr/>
        </p:nvSpPr>
        <p:spPr>
          <a:xfrm rot="5400000">
            <a:off x="10161404" y="3592439"/>
            <a:ext cx="914505" cy="616173"/>
          </a:xfrm>
          <a:prstGeom prst="round2Same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173421" y="5102031"/>
            <a:ext cx="616838" cy="612514"/>
            <a:chOff x="8023225" y="4741863"/>
            <a:chExt cx="6299200" cy="5283200"/>
          </a:xfrm>
        </p:grpSpPr>
        <p:sp>
          <p:nvSpPr>
            <p:cNvPr id="144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46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모서리가 둥근 직사각형 154"/>
          <p:cNvSpPr/>
          <p:nvPr/>
        </p:nvSpPr>
        <p:spPr>
          <a:xfrm>
            <a:off x="6095999" y="4990096"/>
            <a:ext cx="445401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장점이라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생각하는 기능 적기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 rot="5400000">
            <a:off x="10168333" y="5139265"/>
            <a:ext cx="900642" cy="616173"/>
          </a:xfrm>
          <a:prstGeom prst="round2SameRect">
            <a:avLst/>
          </a:prstGeom>
          <a:solidFill>
            <a:srgbClr val="01C9C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4EBF4-508E-626C-9573-9AEA5E80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28" y="2481899"/>
            <a:ext cx="2624173" cy="2842040"/>
          </a:xfrm>
          <a:prstGeom prst="rect">
            <a:avLst/>
          </a:prstGeom>
        </p:spPr>
      </p:pic>
      <p:sp>
        <p:nvSpPr>
          <p:cNvPr id="6" name="모서리가 둥근 직사각형 154">
            <a:extLst>
              <a:ext uri="{FF2B5EF4-FFF2-40B4-BE49-F238E27FC236}">
                <a16:creationId xmlns:a16="http://schemas.microsoft.com/office/drawing/2014/main" id="{16E210A6-FF05-9857-CF8D-3A26917C0A3D}"/>
              </a:ext>
            </a:extLst>
          </p:cNvPr>
          <p:cNvSpPr/>
          <p:nvPr/>
        </p:nvSpPr>
        <p:spPr>
          <a:xfrm>
            <a:off x="6074147" y="1896444"/>
            <a:ext cx="4469252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장점이라 생각하는 기능 적기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</a:p>
        </p:txBody>
      </p:sp>
      <p:sp>
        <p:nvSpPr>
          <p:cNvPr id="7" name="양쪽 모서리가 둥근 사각형 155">
            <a:extLst>
              <a:ext uri="{FF2B5EF4-FFF2-40B4-BE49-F238E27FC236}">
                <a16:creationId xmlns:a16="http://schemas.microsoft.com/office/drawing/2014/main" id="{CA5F23FD-C83D-3BAE-AB55-96023F26C36B}"/>
              </a:ext>
            </a:extLst>
          </p:cNvPr>
          <p:cNvSpPr/>
          <p:nvPr/>
        </p:nvSpPr>
        <p:spPr>
          <a:xfrm rot="5400000">
            <a:off x="10164866" y="2042147"/>
            <a:ext cx="907577" cy="616172"/>
          </a:xfrm>
          <a:prstGeom prst="round2SameRect">
            <a:avLst/>
          </a:prstGeom>
          <a:solidFill>
            <a:srgbClr val="01C9C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cxnSp>
        <p:nvCxnSpPr>
          <p:cNvPr id="10" name="꺾인 연결선 138">
            <a:extLst>
              <a:ext uri="{FF2B5EF4-FFF2-40B4-BE49-F238E27FC236}">
                <a16:creationId xmlns:a16="http://schemas.microsoft.com/office/drawing/2014/main" id="{F6BEC101-6F5E-F257-0677-9C1E73B0A367}"/>
              </a:ext>
            </a:extLst>
          </p:cNvPr>
          <p:cNvCxnSpPr/>
          <p:nvPr/>
        </p:nvCxnSpPr>
        <p:spPr>
          <a:xfrm flipH="1" flipV="1">
            <a:off x="10620100" y="2337845"/>
            <a:ext cx="370127" cy="3059764"/>
          </a:xfrm>
          <a:prstGeom prst="bentConnector3">
            <a:avLst>
              <a:gd name="adj1" fmla="val -48830"/>
            </a:avLst>
          </a:prstGeom>
          <a:ln w="25400" cap="rnd">
            <a:solidFill>
              <a:srgbClr val="01C9C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DEA100-530D-0DA0-BF57-28DE705F80F7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55689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A0C7C-0765-61FE-2E60-0F7234A59DCD}"/>
              </a:ext>
            </a:extLst>
          </p:cNvPr>
          <p:cNvSpPr txBox="1"/>
          <p:nvPr/>
        </p:nvSpPr>
        <p:spPr>
          <a:xfrm>
            <a:off x="4030773" y="32815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측면에서 장점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97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978" y="1011974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C9864A-7911-4B8A-97C6-0025D9A394C0}"/>
              </a:ext>
            </a:extLst>
          </p:cNvPr>
          <p:cNvSpPr/>
          <p:nvPr/>
        </p:nvSpPr>
        <p:spPr>
          <a:xfrm>
            <a:off x="3396000" y="303162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 algn="ctr">
              <a:defRPr/>
            </a:pPr>
            <a:r>
              <a:rPr lang="ko-KR" altLang="en-US" sz="3000" b="1" kern="0" dirty="0">
                <a:ln w="12700">
                  <a:noFill/>
                </a:ln>
                <a:solidFill>
                  <a:srgbClr val="595959"/>
                </a:solidFill>
                <a:latin typeface="+mj-ea"/>
                <a:ea typeface="+mj-ea"/>
              </a:rPr>
              <a:t> </a:t>
            </a:r>
            <a:endParaRPr lang="en-US" altLang="ko-KR" sz="700" kern="0" dirty="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26946" y="240282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설명선: 굽은 선(테두리 없음) 16">
            <a:extLst>
              <a:ext uri="{FF2B5EF4-FFF2-40B4-BE49-F238E27FC236}">
                <a16:creationId xmlns:a16="http://schemas.microsoft.com/office/drawing/2014/main" id="{3A620605-3874-4B19-BDE4-8E9845CDD9B3}"/>
              </a:ext>
            </a:extLst>
          </p:cNvPr>
          <p:cNvSpPr/>
          <p:nvPr/>
        </p:nvSpPr>
        <p:spPr>
          <a:xfrm>
            <a:off x="5253100" y="1728217"/>
            <a:ext cx="2877420" cy="1030537"/>
          </a:xfrm>
          <a:prstGeom prst="callout2">
            <a:avLst>
              <a:gd name="adj1" fmla="val 51415"/>
              <a:gd name="adj2" fmla="val -3991"/>
              <a:gd name="adj3" fmla="val 51247"/>
              <a:gd name="adj4" fmla="val -22603"/>
              <a:gd name="adj5" fmla="val 70974"/>
              <a:gd name="adj6" fmla="val -3603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01. </a:t>
            </a:r>
            <a:r>
              <a:rPr lang="ko-KR" altLang="en-US" b="1" dirty="0">
                <a:solidFill>
                  <a:srgbClr val="595959"/>
                </a:solidFill>
              </a:rPr>
              <a:t>프로젝트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사각형: 둥근 모서리 18">
            <a:extLst>
              <a:ext uri="{FF2B5EF4-FFF2-40B4-BE49-F238E27FC236}">
                <a16:creationId xmlns:a16="http://schemas.microsoft.com/office/drawing/2014/main" id="{85E0ECA8-E038-4645-94E6-9F4C0108F562}"/>
              </a:ext>
            </a:extLst>
          </p:cNvPr>
          <p:cNvSpPr/>
          <p:nvPr/>
        </p:nvSpPr>
        <p:spPr>
          <a:xfrm>
            <a:off x="3155089" y="1755244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01C9C6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19">
            <a:extLst>
              <a:ext uri="{FF2B5EF4-FFF2-40B4-BE49-F238E27FC236}">
                <a16:creationId xmlns:a16="http://schemas.microsoft.com/office/drawing/2014/main" id="{132049AD-95C0-4470-8D30-66061AC0475C}"/>
              </a:ext>
            </a:extLst>
          </p:cNvPr>
          <p:cNvSpPr/>
          <p:nvPr/>
        </p:nvSpPr>
        <p:spPr>
          <a:xfrm>
            <a:off x="3017608" y="2195220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설명선: 굽은 선(테두리 없음) 16">
            <a:extLst>
              <a:ext uri="{FF2B5EF4-FFF2-40B4-BE49-F238E27FC236}">
                <a16:creationId xmlns:a16="http://schemas.microsoft.com/office/drawing/2014/main" id="{071A9451-1EAF-24BC-154B-249797E189DB}"/>
              </a:ext>
            </a:extLst>
          </p:cNvPr>
          <p:cNvSpPr/>
          <p:nvPr/>
        </p:nvSpPr>
        <p:spPr>
          <a:xfrm>
            <a:off x="5253099" y="2876120"/>
            <a:ext cx="2877421" cy="763208"/>
          </a:xfrm>
          <a:prstGeom prst="callout2">
            <a:avLst>
              <a:gd name="adj1" fmla="val 51415"/>
              <a:gd name="adj2" fmla="val -3991"/>
              <a:gd name="adj3" fmla="val 51247"/>
              <a:gd name="adj4" fmla="val -22603"/>
              <a:gd name="adj5" fmla="val 51880"/>
              <a:gd name="adj6" fmla="val -3603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기술적인 구성요소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설명선: 굽은 선(테두리 없음) 16">
            <a:extLst>
              <a:ext uri="{FF2B5EF4-FFF2-40B4-BE49-F238E27FC236}">
                <a16:creationId xmlns:a16="http://schemas.microsoft.com/office/drawing/2014/main" id="{E5E469CF-995A-137B-6485-9B41D373710B}"/>
              </a:ext>
            </a:extLst>
          </p:cNvPr>
          <p:cNvSpPr/>
          <p:nvPr/>
        </p:nvSpPr>
        <p:spPr>
          <a:xfrm>
            <a:off x="5253099" y="3807890"/>
            <a:ext cx="2877421" cy="763208"/>
          </a:xfrm>
          <a:prstGeom prst="callout2">
            <a:avLst>
              <a:gd name="adj1" fmla="val 51415"/>
              <a:gd name="adj2" fmla="val -3991"/>
              <a:gd name="adj3" fmla="val 51247"/>
              <a:gd name="adj4" fmla="val -22603"/>
              <a:gd name="adj5" fmla="val 51880"/>
              <a:gd name="adj6" fmla="val -3603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주요기능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설명선: 굽은 선(테두리 없음) 16">
            <a:extLst>
              <a:ext uri="{FF2B5EF4-FFF2-40B4-BE49-F238E27FC236}">
                <a16:creationId xmlns:a16="http://schemas.microsoft.com/office/drawing/2014/main" id="{040FC575-6EE4-7970-B46F-B3A7B876777A}"/>
              </a:ext>
            </a:extLst>
          </p:cNvPr>
          <p:cNvSpPr/>
          <p:nvPr/>
        </p:nvSpPr>
        <p:spPr>
          <a:xfrm>
            <a:off x="5253099" y="4739660"/>
            <a:ext cx="2877421" cy="768102"/>
          </a:xfrm>
          <a:prstGeom prst="callout2">
            <a:avLst>
              <a:gd name="adj1" fmla="val 51415"/>
              <a:gd name="adj2" fmla="val -3991"/>
              <a:gd name="adj3" fmla="val 51247"/>
              <a:gd name="adj4" fmla="val -22603"/>
              <a:gd name="adj5" fmla="val 51880"/>
              <a:gd name="adj6" fmla="val -3603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측면에서 장점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DBA41-BC86-D87E-7519-74428DDF6B10}"/>
              </a:ext>
            </a:extLst>
          </p:cNvPr>
          <p:cNvSpPr txBox="1"/>
          <p:nvPr/>
        </p:nvSpPr>
        <p:spPr>
          <a:xfrm>
            <a:off x="3996812" y="311914"/>
            <a:ext cx="419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795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ko-KR" altLang="en-US" sz="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C9864A-7911-4B8A-97C6-0025D9A394C0}"/>
              </a:ext>
            </a:extLst>
          </p:cNvPr>
          <p:cNvSpPr/>
          <p:nvPr/>
        </p:nvSpPr>
        <p:spPr>
          <a:xfrm>
            <a:off x="3395546" y="297282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30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18216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126">
            <a:extLst>
              <a:ext uri="{FF2B5EF4-FFF2-40B4-BE49-F238E27FC236}">
                <a16:creationId xmlns:a16="http://schemas.microsoft.com/office/drawing/2014/main" id="{7E97BE70-943F-C295-C500-DE3F257A4E1E}"/>
              </a:ext>
            </a:extLst>
          </p:cNvPr>
          <p:cNvSpPr/>
          <p:nvPr/>
        </p:nvSpPr>
        <p:spPr>
          <a:xfrm>
            <a:off x="1565306" y="2423361"/>
            <a:ext cx="4982441" cy="360222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1C9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냠냠 소개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40CA2-C749-48DB-B7DA-B2209CA03105}"/>
              </a:ext>
            </a:extLst>
          </p:cNvPr>
          <p:cNvSpPr txBox="1"/>
          <p:nvPr/>
        </p:nvSpPr>
        <p:spPr>
          <a:xfrm>
            <a:off x="2740427" y="1583530"/>
            <a:ext cx="41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Hobby</a:t>
            </a:r>
            <a:r>
              <a:rPr lang="ko-KR" altLang="en-US" dirty="0"/>
              <a:t> </a:t>
            </a:r>
            <a:r>
              <a:rPr lang="en-US" altLang="ko-KR" dirty="0"/>
              <a:t>Together</a:t>
            </a:r>
            <a:r>
              <a:rPr lang="ko-KR" altLang="en-US" dirty="0"/>
              <a:t>은 </a:t>
            </a:r>
            <a:r>
              <a:rPr lang="ko-KR" altLang="en-US" dirty="0" err="1"/>
              <a:t>말이죵</a:t>
            </a:r>
            <a:r>
              <a:rPr lang="en-US" altLang="ko-KR" dirty="0"/>
              <a:t>~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3FE40B-247D-6F01-E885-0CD44F44ABAF}"/>
              </a:ext>
            </a:extLst>
          </p:cNvPr>
          <p:cNvGrpSpPr/>
          <p:nvPr/>
        </p:nvGrpSpPr>
        <p:grpSpPr>
          <a:xfrm>
            <a:off x="1859107" y="1403837"/>
            <a:ext cx="616838" cy="683709"/>
            <a:chOff x="-2844800" y="1568450"/>
            <a:chExt cx="2284412" cy="253206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7B1D513-58C0-461C-C92A-FEBAB9B1EA88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03FCD51-47E4-14EF-960C-123E328C8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5A82C7E6-CA0E-5472-FD10-E23EFB136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A4C5DA97-C580-5C49-F3BE-054E360F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8">
                <a:extLst>
                  <a:ext uri="{FF2B5EF4-FFF2-40B4-BE49-F238E27FC236}">
                    <a16:creationId xmlns:a16="http://schemas.microsoft.com/office/drawing/2014/main" id="{F22B7142-5C20-CB38-7E4E-72DA91A0F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60C88A4D-D51F-CAB1-9227-D95B2174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30574EA2-1FCC-4014-9E4E-1A09CBF5B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1C05988-3F7F-C230-A62D-80E7E1F3083D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E9CDF11-D953-57AD-B592-3737C01983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E800C3A2-C4DD-D69A-D641-6CD1B6A20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CCA073F7-3898-9F3C-818F-686AAF09D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E34448DA-26B8-92C8-DD0B-78E4F9E6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29DC15B3-6A04-D44D-3ABD-2687F2DB0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8BD77D36-1198-6B73-7933-EB1741DA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B00A0C91-A199-1921-1814-65B6AB9A2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7" name="모서리가 둥근 직사각형 131">
            <a:extLst>
              <a:ext uri="{FF2B5EF4-FFF2-40B4-BE49-F238E27FC236}">
                <a16:creationId xmlns:a16="http://schemas.microsoft.com/office/drawing/2014/main" id="{2B59C43F-C435-F53F-D3C4-8EF1AAEF7C94}"/>
              </a:ext>
            </a:extLst>
          </p:cNvPr>
          <p:cNvSpPr/>
          <p:nvPr/>
        </p:nvSpPr>
        <p:spPr>
          <a:xfrm>
            <a:off x="7153414" y="2317351"/>
            <a:ext cx="3623898" cy="37082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160A6-E4AD-D169-234E-718507C3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09" y="2423361"/>
            <a:ext cx="3243698" cy="14284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B07CF07-1A90-855A-EC8E-B11517A75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14" y="4178191"/>
            <a:ext cx="3243698" cy="1428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41E3FA-C393-BDE2-D52C-2ADA9E3AC34F}"/>
              </a:ext>
            </a:extLst>
          </p:cNvPr>
          <p:cNvSpPr txBox="1"/>
          <p:nvPr/>
        </p:nvSpPr>
        <p:spPr>
          <a:xfrm>
            <a:off x="4761453" y="314786"/>
            <a:ext cx="449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8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C9864A-7911-4B8A-97C6-0025D9A394C0}"/>
              </a:ext>
            </a:extLst>
          </p:cNvPr>
          <p:cNvSpPr/>
          <p:nvPr/>
        </p:nvSpPr>
        <p:spPr>
          <a:xfrm>
            <a:off x="3395547" y="286626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20578" y="238123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126">
            <a:extLst>
              <a:ext uri="{FF2B5EF4-FFF2-40B4-BE49-F238E27FC236}">
                <a16:creationId xmlns:a16="http://schemas.microsoft.com/office/drawing/2014/main" id="{7E97BE70-943F-C295-C500-DE3F257A4E1E}"/>
              </a:ext>
            </a:extLst>
          </p:cNvPr>
          <p:cNvSpPr/>
          <p:nvPr/>
        </p:nvSpPr>
        <p:spPr>
          <a:xfrm>
            <a:off x="1221673" y="2084840"/>
            <a:ext cx="4557949" cy="17171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stylish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busess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campus life with BIZCAM </a:t>
            </a:r>
          </a:p>
        </p:txBody>
      </p:sp>
      <p:sp>
        <p:nvSpPr>
          <p:cNvPr id="46" name="양쪽 모서리가 둥근 사각형 128">
            <a:extLst>
              <a:ext uri="{FF2B5EF4-FFF2-40B4-BE49-F238E27FC236}">
                <a16:creationId xmlns:a16="http://schemas.microsoft.com/office/drawing/2014/main" id="{661FC971-9C85-04E2-B63C-B08B7DCC5241}"/>
              </a:ext>
            </a:extLst>
          </p:cNvPr>
          <p:cNvSpPr/>
          <p:nvPr/>
        </p:nvSpPr>
        <p:spPr>
          <a:xfrm rot="5400000">
            <a:off x="5041739" y="2332035"/>
            <a:ext cx="1714310" cy="1225579"/>
          </a:xfrm>
          <a:prstGeom prst="round2SameRect">
            <a:avLst/>
          </a:prstGeom>
          <a:solidFill>
            <a:srgbClr val="01C9C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cxnSp>
        <p:nvCxnSpPr>
          <p:cNvPr id="59" name="꺾인 연결선 138">
            <a:extLst>
              <a:ext uri="{FF2B5EF4-FFF2-40B4-BE49-F238E27FC236}">
                <a16:creationId xmlns:a16="http://schemas.microsoft.com/office/drawing/2014/main" id="{6AAB6925-BB82-B9DA-F414-CEED0BDF70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8844" y="4163712"/>
            <a:ext cx="3181381" cy="12700"/>
          </a:xfrm>
          <a:prstGeom prst="bentConnector3">
            <a:avLst>
              <a:gd name="adj1" fmla="val 95381"/>
            </a:avLst>
          </a:prstGeom>
          <a:ln w="25400" cap="rnd">
            <a:solidFill>
              <a:srgbClr val="01C9C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B358769-1293-6167-E044-16DC39DB55D3}"/>
              </a:ext>
            </a:extLst>
          </p:cNvPr>
          <p:cNvSpPr txBox="1"/>
          <p:nvPr/>
        </p:nvSpPr>
        <p:spPr>
          <a:xfrm>
            <a:off x="6557056" y="4235552"/>
            <a:ext cx="49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도구 및 라이브러리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70E523-5D23-E664-900C-1B4655FD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6" y="1431145"/>
            <a:ext cx="526181" cy="527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48818-B8F2-4AA9-C549-F88AC13E3532}"/>
              </a:ext>
            </a:extLst>
          </p:cNvPr>
          <p:cNvSpPr txBox="1"/>
          <p:nvPr/>
        </p:nvSpPr>
        <p:spPr>
          <a:xfrm>
            <a:off x="2111657" y="1570689"/>
            <a:ext cx="49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사용된 기술 스택</a:t>
            </a:r>
          </a:p>
        </p:txBody>
      </p:sp>
      <p:sp>
        <p:nvSpPr>
          <p:cNvPr id="57" name="모서리가 둥근 직사각형 131">
            <a:extLst>
              <a:ext uri="{FF2B5EF4-FFF2-40B4-BE49-F238E27FC236}">
                <a16:creationId xmlns:a16="http://schemas.microsoft.com/office/drawing/2014/main" id="{9B713067-26DF-D9C1-3DA7-B895141CC6E9}"/>
              </a:ext>
            </a:extLst>
          </p:cNvPr>
          <p:cNvSpPr/>
          <p:nvPr/>
        </p:nvSpPr>
        <p:spPr>
          <a:xfrm>
            <a:off x="5383358" y="4764304"/>
            <a:ext cx="4557948" cy="14927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양쪽 모서리가 둥근 사각형 132">
            <a:extLst>
              <a:ext uri="{FF2B5EF4-FFF2-40B4-BE49-F238E27FC236}">
                <a16:creationId xmlns:a16="http://schemas.microsoft.com/office/drawing/2014/main" id="{F08DA5E9-6E45-1065-88CB-57238A30DAF3}"/>
              </a:ext>
            </a:extLst>
          </p:cNvPr>
          <p:cNvSpPr/>
          <p:nvPr/>
        </p:nvSpPr>
        <p:spPr>
          <a:xfrm rot="5400000">
            <a:off x="9591216" y="4897870"/>
            <a:ext cx="1492710" cy="1225579"/>
          </a:xfrm>
          <a:prstGeom prst="round2SameRect">
            <a:avLst/>
          </a:prstGeom>
          <a:solidFill>
            <a:srgbClr val="FFC000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FC559F-D2C0-4BA4-E125-FD3208AE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03" y="4093800"/>
            <a:ext cx="526181" cy="5272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0CEB8D-5CF4-9620-F429-F64D023747D0}"/>
              </a:ext>
            </a:extLst>
          </p:cNvPr>
          <p:cNvSpPr txBox="1"/>
          <p:nvPr/>
        </p:nvSpPr>
        <p:spPr>
          <a:xfrm>
            <a:off x="4437402" y="308549"/>
            <a:ext cx="3379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기술적인 구성요소</a:t>
            </a:r>
            <a:endParaRPr lang="en-US" altLang="ko-KR" sz="2800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2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C9864A-7911-4B8A-97C6-0025D9A394C0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38122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한쪽 모서리가 잘린 사각형 17">
            <a:extLst>
              <a:ext uri="{FF2B5EF4-FFF2-40B4-BE49-F238E27FC236}">
                <a16:creationId xmlns:a16="http://schemas.microsoft.com/office/drawing/2014/main" id="{87C60E12-7510-9581-5DEE-5160A0D9D5F4}"/>
              </a:ext>
            </a:extLst>
          </p:cNvPr>
          <p:cNvSpPr/>
          <p:nvPr/>
        </p:nvSpPr>
        <p:spPr>
          <a:xfrm flipH="1">
            <a:off x="2219457" y="4549747"/>
            <a:ext cx="3238066" cy="1665064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446DCD-7805-F1FC-09CB-B2C17AA82B03}"/>
              </a:ext>
            </a:extLst>
          </p:cNvPr>
          <p:cNvSpPr/>
          <p:nvPr/>
        </p:nvSpPr>
        <p:spPr>
          <a:xfrm>
            <a:off x="1366922" y="3889326"/>
            <a:ext cx="1099454" cy="11141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C9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D110426-CC86-D061-2EF3-60587B22065C}"/>
              </a:ext>
            </a:extLst>
          </p:cNvPr>
          <p:cNvSpPr/>
          <p:nvPr/>
        </p:nvSpPr>
        <p:spPr>
          <a:xfrm>
            <a:off x="1366922" y="1396802"/>
            <a:ext cx="1099454" cy="11141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01C9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한쪽 모서리가 잘린 사각형 17">
            <a:extLst>
              <a:ext uri="{FF2B5EF4-FFF2-40B4-BE49-F238E27FC236}">
                <a16:creationId xmlns:a16="http://schemas.microsoft.com/office/drawing/2014/main" id="{0E14EC73-E8F2-4CC4-EE3A-D752286E2D50}"/>
              </a:ext>
            </a:extLst>
          </p:cNvPr>
          <p:cNvSpPr/>
          <p:nvPr/>
        </p:nvSpPr>
        <p:spPr>
          <a:xfrm flipH="1">
            <a:off x="2219456" y="2044001"/>
            <a:ext cx="3238067" cy="1665064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D91C4EC-D52A-F3C5-0972-01F5AF272743}"/>
              </a:ext>
            </a:extLst>
          </p:cNvPr>
          <p:cNvSpPr/>
          <p:nvPr/>
        </p:nvSpPr>
        <p:spPr>
          <a:xfrm>
            <a:off x="9682618" y="1396603"/>
            <a:ext cx="1099454" cy="11141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C9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한쪽 모서리가 잘린 사각형 17">
            <a:extLst>
              <a:ext uri="{FF2B5EF4-FFF2-40B4-BE49-F238E27FC236}">
                <a16:creationId xmlns:a16="http://schemas.microsoft.com/office/drawing/2014/main" id="{B5DF232C-5DA2-6D20-D44D-22E675D6EE85}"/>
              </a:ext>
            </a:extLst>
          </p:cNvPr>
          <p:cNvSpPr/>
          <p:nvPr/>
        </p:nvSpPr>
        <p:spPr>
          <a:xfrm>
            <a:off x="6735461" y="2061850"/>
            <a:ext cx="3240000" cy="1665064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23CA20-0840-87CC-86F8-662B5A8F4BCD}"/>
              </a:ext>
            </a:extLst>
          </p:cNvPr>
          <p:cNvSpPr/>
          <p:nvPr/>
        </p:nvSpPr>
        <p:spPr>
          <a:xfrm>
            <a:off x="9682618" y="3889325"/>
            <a:ext cx="1099454" cy="11141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1C9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한쪽 모서리가 잘린 사각형 17">
            <a:extLst>
              <a:ext uri="{FF2B5EF4-FFF2-40B4-BE49-F238E27FC236}">
                <a16:creationId xmlns:a16="http://schemas.microsoft.com/office/drawing/2014/main" id="{D0A67ED6-B6FF-3B6B-2E6B-5EE7B3BF2774}"/>
              </a:ext>
            </a:extLst>
          </p:cNvPr>
          <p:cNvSpPr/>
          <p:nvPr/>
        </p:nvSpPr>
        <p:spPr>
          <a:xfrm>
            <a:off x="6734477" y="4549746"/>
            <a:ext cx="3240000" cy="1665064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F03342-F3E8-2DCD-EBD7-C2ECD2A67E44}"/>
              </a:ext>
            </a:extLst>
          </p:cNvPr>
          <p:cNvSpPr/>
          <p:nvPr/>
        </p:nvSpPr>
        <p:spPr>
          <a:xfrm>
            <a:off x="2533841" y="2526527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074686-8C98-9C82-9BB8-168888C595F7}"/>
              </a:ext>
            </a:extLst>
          </p:cNvPr>
          <p:cNvSpPr/>
          <p:nvPr/>
        </p:nvSpPr>
        <p:spPr>
          <a:xfrm>
            <a:off x="2577918" y="1492903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B052BD-757F-C24B-14B9-B0A2537C801D}"/>
              </a:ext>
            </a:extLst>
          </p:cNvPr>
          <p:cNvSpPr/>
          <p:nvPr/>
        </p:nvSpPr>
        <p:spPr>
          <a:xfrm>
            <a:off x="2466376" y="5032183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B93BF9-DBCD-0B86-B157-3FEC759DAD11}"/>
              </a:ext>
            </a:extLst>
          </p:cNvPr>
          <p:cNvSpPr/>
          <p:nvPr/>
        </p:nvSpPr>
        <p:spPr>
          <a:xfrm>
            <a:off x="2533841" y="4012525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3F912-5F14-7623-8C0A-253622C33EA4}"/>
              </a:ext>
            </a:extLst>
          </p:cNvPr>
          <p:cNvSpPr/>
          <p:nvPr/>
        </p:nvSpPr>
        <p:spPr>
          <a:xfrm>
            <a:off x="6970013" y="1538136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717BFA-A2CE-14AD-9DD2-9F41BA2E7E74}"/>
              </a:ext>
            </a:extLst>
          </p:cNvPr>
          <p:cNvSpPr/>
          <p:nvPr/>
        </p:nvSpPr>
        <p:spPr>
          <a:xfrm>
            <a:off x="6970013" y="4012525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263DE0-BC19-15D3-F123-10B35EF54289}"/>
              </a:ext>
            </a:extLst>
          </p:cNvPr>
          <p:cNvSpPr/>
          <p:nvPr/>
        </p:nvSpPr>
        <p:spPr>
          <a:xfrm>
            <a:off x="6970013" y="2527631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0F54D0-E03D-1324-CA88-4B8AD5309FEB}"/>
              </a:ext>
            </a:extLst>
          </p:cNvPr>
          <p:cNvSpPr/>
          <p:nvPr/>
        </p:nvSpPr>
        <p:spPr>
          <a:xfrm>
            <a:off x="6970013" y="5003463"/>
            <a:ext cx="252114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73F6A1-6468-675E-9726-2875268228CE}"/>
              </a:ext>
            </a:extLst>
          </p:cNvPr>
          <p:cNvSpPr txBox="1"/>
          <p:nvPr/>
        </p:nvSpPr>
        <p:spPr>
          <a:xfrm>
            <a:off x="3838489" y="296657"/>
            <a:ext cx="43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분담</a:t>
            </a:r>
            <a:endParaRPr lang="en-US" altLang="ko-KR" sz="6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8736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CD2D3C-9FA1-4FC9-AAFE-B214208B8026}"/>
              </a:ext>
            </a:extLst>
          </p:cNvPr>
          <p:cNvSpPr/>
          <p:nvPr/>
        </p:nvSpPr>
        <p:spPr>
          <a:xfrm>
            <a:off x="8375258" y="2074092"/>
            <a:ext cx="2289288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9" name="꺾인 연결선 138">
            <a:extLst>
              <a:ext uri="{FF2B5EF4-FFF2-40B4-BE49-F238E27FC236}">
                <a16:creationId xmlns:a16="http://schemas.microsoft.com/office/drawing/2014/main" id="{2235FB9F-D9AB-6AC2-1C92-3704FB7AB44F}"/>
              </a:ext>
            </a:extLst>
          </p:cNvPr>
          <p:cNvCxnSpPr>
            <a:cxnSpLocks/>
          </p:cNvCxnSpPr>
          <p:nvPr/>
        </p:nvCxnSpPr>
        <p:spPr>
          <a:xfrm flipV="1">
            <a:off x="6438488" y="2524734"/>
            <a:ext cx="2425345" cy="758303"/>
          </a:xfrm>
          <a:prstGeom prst="bentConnector3">
            <a:avLst>
              <a:gd name="adj1" fmla="val 75002"/>
            </a:avLst>
          </a:prstGeom>
          <a:ln w="38100" cap="rnd">
            <a:solidFill>
              <a:srgbClr val="77CBD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138">
            <a:extLst>
              <a:ext uri="{FF2B5EF4-FFF2-40B4-BE49-F238E27FC236}">
                <a16:creationId xmlns:a16="http://schemas.microsoft.com/office/drawing/2014/main" id="{F11E64DB-CD18-E6AE-A998-2F9A38F1E01C}"/>
              </a:ext>
            </a:extLst>
          </p:cNvPr>
          <p:cNvCxnSpPr>
            <a:cxnSpLocks/>
          </p:cNvCxnSpPr>
          <p:nvPr/>
        </p:nvCxnSpPr>
        <p:spPr>
          <a:xfrm>
            <a:off x="6355404" y="4475207"/>
            <a:ext cx="2570712" cy="807347"/>
          </a:xfrm>
          <a:prstGeom prst="bentConnector3">
            <a:avLst>
              <a:gd name="adj1" fmla="val 74337"/>
            </a:avLst>
          </a:prstGeom>
          <a:ln w="38100" cap="rnd">
            <a:solidFill>
              <a:srgbClr val="77CBD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38">
            <a:extLst>
              <a:ext uri="{FF2B5EF4-FFF2-40B4-BE49-F238E27FC236}">
                <a16:creationId xmlns:a16="http://schemas.microsoft.com/office/drawing/2014/main" id="{F10CDADD-DCE5-0C2D-A417-841C3A6D5951}"/>
              </a:ext>
            </a:extLst>
          </p:cNvPr>
          <p:cNvCxnSpPr>
            <a:cxnSpLocks/>
          </p:cNvCxnSpPr>
          <p:nvPr/>
        </p:nvCxnSpPr>
        <p:spPr>
          <a:xfrm rot="10800000">
            <a:off x="2795602" y="2524734"/>
            <a:ext cx="2392690" cy="773106"/>
          </a:xfrm>
          <a:prstGeom prst="bentConnector3">
            <a:avLst>
              <a:gd name="adj1" fmla="val 75746"/>
            </a:avLst>
          </a:prstGeom>
          <a:ln w="38100" cap="rnd">
            <a:solidFill>
              <a:srgbClr val="77CBD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DBACEA3-3E2B-97AA-C751-E0432567AB8E}"/>
              </a:ext>
            </a:extLst>
          </p:cNvPr>
          <p:cNvSpPr/>
          <p:nvPr/>
        </p:nvSpPr>
        <p:spPr>
          <a:xfrm>
            <a:off x="6465338" y="2860453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E5A4CC1-BD29-8BA2-A315-203C0E0EF169}"/>
              </a:ext>
            </a:extLst>
          </p:cNvPr>
          <p:cNvSpPr/>
          <p:nvPr/>
        </p:nvSpPr>
        <p:spPr>
          <a:xfrm>
            <a:off x="6465338" y="4053957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꺾인 연결선 138">
            <a:extLst>
              <a:ext uri="{FF2B5EF4-FFF2-40B4-BE49-F238E27FC236}">
                <a16:creationId xmlns:a16="http://schemas.microsoft.com/office/drawing/2014/main" id="{8F51D1BC-6144-898D-230F-556FB82C60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6841" y="4475202"/>
            <a:ext cx="2622934" cy="866919"/>
          </a:xfrm>
          <a:prstGeom prst="bentConnector3">
            <a:avLst>
              <a:gd name="adj1" fmla="val 76422"/>
            </a:avLst>
          </a:prstGeom>
          <a:ln w="38100" cap="rnd">
            <a:solidFill>
              <a:srgbClr val="77CBD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13FEB16-92CA-8BFE-EBBB-5E333F49BE3F}"/>
              </a:ext>
            </a:extLst>
          </p:cNvPr>
          <p:cNvSpPr/>
          <p:nvPr/>
        </p:nvSpPr>
        <p:spPr>
          <a:xfrm>
            <a:off x="2585813" y="2887298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2598F4C-BA65-FAB5-FF62-B7425401F9BE}"/>
              </a:ext>
            </a:extLst>
          </p:cNvPr>
          <p:cNvSpPr/>
          <p:nvPr/>
        </p:nvSpPr>
        <p:spPr>
          <a:xfrm>
            <a:off x="2560382" y="4045040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권규리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F71D9E1-7940-5E3B-B7D8-6F5F5B8F66FE}"/>
              </a:ext>
            </a:extLst>
          </p:cNvPr>
          <p:cNvSpPr/>
          <p:nvPr/>
        </p:nvSpPr>
        <p:spPr>
          <a:xfrm>
            <a:off x="8396161" y="4801116"/>
            <a:ext cx="2289288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71E2E3B-CDBC-06CB-C28B-90EFDCD14B5D}"/>
              </a:ext>
            </a:extLst>
          </p:cNvPr>
          <p:cNvSpPr/>
          <p:nvPr/>
        </p:nvSpPr>
        <p:spPr>
          <a:xfrm>
            <a:off x="989084" y="2074091"/>
            <a:ext cx="2289288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B4F0842-5D61-5158-56D8-72E8194062AA}"/>
              </a:ext>
            </a:extLst>
          </p:cNvPr>
          <p:cNvSpPr/>
          <p:nvPr/>
        </p:nvSpPr>
        <p:spPr>
          <a:xfrm>
            <a:off x="959411" y="4878880"/>
            <a:ext cx="2289288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업로드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게시글 수정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20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A6464B8-274B-437F-BE6E-93EA5FDCCC23}"/>
              </a:ext>
            </a:extLst>
          </p:cNvPr>
          <p:cNvSpPr/>
          <p:nvPr/>
        </p:nvSpPr>
        <p:spPr>
          <a:xfrm>
            <a:off x="4865066" y="2867679"/>
            <a:ext cx="1927161" cy="1868720"/>
          </a:xfrm>
          <a:prstGeom prst="ellipse">
            <a:avLst/>
          </a:prstGeom>
          <a:solidFill>
            <a:srgbClr val="E8F8F5"/>
          </a:solidFill>
          <a:ln w="57150">
            <a:solidFill>
              <a:srgbClr val="77CBD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34603E-B8EB-DE7B-E390-D8678C04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24" y="3297841"/>
            <a:ext cx="1927162" cy="848659"/>
          </a:xfrm>
          <a:prstGeom prst="rect">
            <a:avLst/>
          </a:prstGeom>
        </p:spPr>
      </p:pic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364C1EE-9DC8-140D-D5EC-11CF60D4FF9C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31448" y="250029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86C88E-462B-FA18-D6D6-A0A0EC77200D}"/>
              </a:ext>
            </a:extLst>
          </p:cNvPr>
          <p:cNvSpPr txBox="1"/>
          <p:nvPr/>
        </p:nvSpPr>
        <p:spPr>
          <a:xfrm>
            <a:off x="4030773" y="324044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분담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한쪽 모서리가 잘린 사각형 17">
            <a:extLst>
              <a:ext uri="{FF2B5EF4-FFF2-40B4-BE49-F238E27FC236}">
                <a16:creationId xmlns:a16="http://schemas.microsoft.com/office/drawing/2014/main" id="{B5DF232C-5DA2-6D20-D44D-22E675D6EE85}"/>
              </a:ext>
            </a:extLst>
          </p:cNvPr>
          <p:cNvSpPr/>
          <p:nvPr/>
        </p:nvSpPr>
        <p:spPr>
          <a:xfrm>
            <a:off x="1104900" y="2974328"/>
            <a:ext cx="3898967" cy="322923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3F912-5F14-7623-8C0A-253622C33EA4}"/>
              </a:ext>
            </a:extLst>
          </p:cNvPr>
          <p:cNvSpPr/>
          <p:nvPr/>
        </p:nvSpPr>
        <p:spPr>
          <a:xfrm>
            <a:off x="6823161" y="3221988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gif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첨부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사진 보여주는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26">
            <a:extLst>
              <a:ext uri="{FF2B5EF4-FFF2-40B4-BE49-F238E27FC236}">
                <a16:creationId xmlns:a16="http://schemas.microsoft.com/office/drawing/2014/main" id="{4969328F-FDE8-55E6-9547-2155CDC8F9F8}"/>
              </a:ext>
            </a:extLst>
          </p:cNvPr>
          <p:cNvSpPr/>
          <p:nvPr/>
        </p:nvSpPr>
        <p:spPr>
          <a:xfrm>
            <a:off x="1104900" y="1443880"/>
            <a:ext cx="3898967" cy="11141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기능명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A9353-B4CB-8275-F818-DF9B4CA671EF}"/>
              </a:ext>
            </a:extLst>
          </p:cNvPr>
          <p:cNvSpPr/>
          <p:nvPr/>
        </p:nvSpPr>
        <p:spPr>
          <a:xfrm>
            <a:off x="1019300" y="4174923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4ABD2-8DC8-B027-C84D-E0CEAC615A79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7FF-D957-0A7C-C6C7-4EFED2F2F555}"/>
              </a:ext>
            </a:extLst>
          </p:cNvPr>
          <p:cNvSpPr txBox="1"/>
          <p:nvPr/>
        </p:nvSpPr>
        <p:spPr>
          <a:xfrm>
            <a:off x="4030773" y="32815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소개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38123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6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한쪽 모서리가 잘린 사각형 17">
            <a:extLst>
              <a:ext uri="{FF2B5EF4-FFF2-40B4-BE49-F238E27FC236}">
                <a16:creationId xmlns:a16="http://schemas.microsoft.com/office/drawing/2014/main" id="{B5DF232C-5DA2-6D20-D44D-22E675D6EE85}"/>
              </a:ext>
            </a:extLst>
          </p:cNvPr>
          <p:cNvSpPr/>
          <p:nvPr/>
        </p:nvSpPr>
        <p:spPr>
          <a:xfrm>
            <a:off x="1104900" y="2974328"/>
            <a:ext cx="3898967" cy="322923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3F912-5F14-7623-8C0A-253622C33EA4}"/>
              </a:ext>
            </a:extLst>
          </p:cNvPr>
          <p:cNvSpPr/>
          <p:nvPr/>
        </p:nvSpPr>
        <p:spPr>
          <a:xfrm>
            <a:off x="6823161" y="3221988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gif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첨부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사진 보여주는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26">
            <a:extLst>
              <a:ext uri="{FF2B5EF4-FFF2-40B4-BE49-F238E27FC236}">
                <a16:creationId xmlns:a16="http://schemas.microsoft.com/office/drawing/2014/main" id="{4969328F-FDE8-55E6-9547-2155CDC8F9F8}"/>
              </a:ext>
            </a:extLst>
          </p:cNvPr>
          <p:cNvSpPr/>
          <p:nvPr/>
        </p:nvSpPr>
        <p:spPr>
          <a:xfrm>
            <a:off x="1104900" y="1443880"/>
            <a:ext cx="3898967" cy="11141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기능명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A9353-B4CB-8275-F818-DF9B4CA671EF}"/>
              </a:ext>
            </a:extLst>
          </p:cNvPr>
          <p:cNvSpPr/>
          <p:nvPr/>
        </p:nvSpPr>
        <p:spPr>
          <a:xfrm>
            <a:off x="1019300" y="4174923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4ABD2-8DC8-B027-C84D-E0CEAC615A79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7FF-D957-0A7C-C6C7-4EFED2F2F555}"/>
              </a:ext>
            </a:extLst>
          </p:cNvPr>
          <p:cNvSpPr txBox="1"/>
          <p:nvPr/>
        </p:nvSpPr>
        <p:spPr>
          <a:xfrm>
            <a:off x="4030773" y="32815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소개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38123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4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E3FBDB-AF3B-4610-B067-09E7CCD2DEEB}"/>
              </a:ext>
            </a:extLst>
          </p:cNvPr>
          <p:cNvSpPr/>
          <p:nvPr/>
        </p:nvSpPr>
        <p:spPr>
          <a:xfrm>
            <a:off x="390525" y="1016329"/>
            <a:ext cx="11410044" cy="5603548"/>
          </a:xfrm>
          <a:prstGeom prst="roundRect">
            <a:avLst>
              <a:gd name="adj" fmla="val 3060"/>
            </a:avLst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한쪽 모서리가 잘린 사각형 17">
            <a:extLst>
              <a:ext uri="{FF2B5EF4-FFF2-40B4-BE49-F238E27FC236}">
                <a16:creationId xmlns:a16="http://schemas.microsoft.com/office/drawing/2014/main" id="{B5DF232C-5DA2-6D20-D44D-22E675D6EE85}"/>
              </a:ext>
            </a:extLst>
          </p:cNvPr>
          <p:cNvSpPr/>
          <p:nvPr/>
        </p:nvSpPr>
        <p:spPr>
          <a:xfrm>
            <a:off x="1104900" y="2974328"/>
            <a:ext cx="3898967" cy="3229239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1C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3F912-5F14-7623-8C0A-253622C33EA4}"/>
              </a:ext>
            </a:extLst>
          </p:cNvPr>
          <p:cNvSpPr/>
          <p:nvPr/>
        </p:nvSpPr>
        <p:spPr>
          <a:xfrm>
            <a:off x="6823161" y="3221988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gif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첨부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사진 보여주는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126">
            <a:extLst>
              <a:ext uri="{FF2B5EF4-FFF2-40B4-BE49-F238E27FC236}">
                <a16:creationId xmlns:a16="http://schemas.microsoft.com/office/drawing/2014/main" id="{4969328F-FDE8-55E6-9547-2155CDC8F9F8}"/>
              </a:ext>
            </a:extLst>
          </p:cNvPr>
          <p:cNvSpPr/>
          <p:nvPr/>
        </p:nvSpPr>
        <p:spPr>
          <a:xfrm>
            <a:off x="1104900" y="1443880"/>
            <a:ext cx="3898967" cy="11141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기능명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A9353-B4CB-8275-F818-DF9B4CA671EF}"/>
              </a:ext>
            </a:extLst>
          </p:cNvPr>
          <p:cNvSpPr/>
          <p:nvPr/>
        </p:nvSpPr>
        <p:spPr>
          <a:xfrm>
            <a:off x="1019300" y="4174923"/>
            <a:ext cx="407016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 부분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4ABD2-8DC8-B027-C84D-E0CEAC615A79}"/>
              </a:ext>
            </a:extLst>
          </p:cNvPr>
          <p:cNvSpPr/>
          <p:nvPr/>
        </p:nvSpPr>
        <p:spPr>
          <a:xfrm>
            <a:off x="3395547" y="293097"/>
            <a:ext cx="5400000" cy="57150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AFAF"/>
            </a:solidFill>
            <a:prstDash val="dash"/>
          </a:ln>
          <a:effectLst>
            <a:outerShdw dist="76200" dir="2700000" algn="tl" rotWithShape="0">
              <a:srgbClr val="01C9C6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80975" lvl="5">
              <a:defRPr/>
            </a:pP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597FF-D957-0A7C-C6C7-4EFED2F2F555}"/>
              </a:ext>
            </a:extLst>
          </p:cNvPr>
          <p:cNvSpPr txBox="1"/>
          <p:nvPr/>
        </p:nvSpPr>
        <p:spPr>
          <a:xfrm>
            <a:off x="4030773" y="32815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소개</a:t>
            </a:r>
            <a:endParaRPr lang="en-US" altLang="ko-KR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1FE44506-4B03-4A48-B384-5B1B894F8499}"/>
              </a:ext>
            </a:extLst>
          </p:cNvPr>
          <p:cNvSpPr/>
          <p:nvPr/>
        </p:nvSpPr>
        <p:spPr>
          <a:xfrm>
            <a:off x="3305512" y="238123"/>
            <a:ext cx="180069" cy="180069"/>
          </a:xfrm>
          <a:prstGeom prst="star10">
            <a:avLst/>
          </a:prstGeom>
          <a:solidFill>
            <a:srgbClr val="01C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400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208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규리 권</cp:lastModifiedBy>
  <cp:revision>35</cp:revision>
  <dcterms:created xsi:type="dcterms:W3CDTF">2022-03-22T15:57:55Z</dcterms:created>
  <dcterms:modified xsi:type="dcterms:W3CDTF">2023-06-27T16:30:52Z</dcterms:modified>
</cp:coreProperties>
</file>