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AE43-3B3F-41D0-8821-F72A02823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7618-E4D3-4D1E-A1E8-124A8755A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5CDD-430E-4D45-9E5D-D4B42FFE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F2895-E681-4983-93AE-EABE4120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85F181-90B6-45F2-AE51-CA1B74488CE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9914960" y="3428195"/>
            <a:ext cx="2277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E2A26-0C00-4734-B223-209D405332EE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flipV="1">
            <a:off x="7155309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958553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1966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994095" y="5129558"/>
            <a:ext cx="318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Ken Thompson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QED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1969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3835238" y="627199"/>
            <a:ext cx="318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Ken Thompson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ed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D55D9-F1FB-43CB-B407-D96648CE5D99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>
            <a:off x="6962180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0A6D55-E37F-4B6C-89B8-AB5CB71198B4}"/>
              </a:ext>
            </a:extLst>
          </p:cNvPr>
          <p:cNvSpPr txBox="1"/>
          <p:nvPr/>
        </p:nvSpPr>
        <p:spPr>
          <a:xfrm>
            <a:off x="6415298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1975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6880C42-9FB7-48DD-B7B5-827F1A55CA4B}"/>
              </a:ext>
            </a:extLst>
          </p:cNvPr>
          <p:cNvSpPr/>
          <p:nvPr/>
        </p:nvSpPr>
        <p:spPr>
          <a:xfrm>
            <a:off x="6858404" y="4720624"/>
            <a:ext cx="209101" cy="221456"/>
          </a:xfrm>
          <a:prstGeom prst="diamon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5D2C-8BB7-43C2-A47C-1258D975CCE9}"/>
              </a:ext>
            </a:extLst>
          </p:cNvPr>
          <p:cNvSpPr txBox="1"/>
          <p:nvPr/>
        </p:nvSpPr>
        <p:spPr>
          <a:xfrm>
            <a:off x="5952648" y="5129558"/>
            <a:ext cx="318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George </a:t>
            </a:r>
            <a:r>
              <a:rPr lang="en-US" sz="1600" dirty="0" err="1">
                <a:solidFill>
                  <a:schemeClr val="tx2"/>
                </a:solidFill>
                <a:latin typeface="+mj-lt"/>
              </a:rPr>
              <a:t>Coulouris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+mj-lt"/>
              </a:rPr>
              <a:t>em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, “editor for mortals”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579633-6E91-469A-BEA4-240885032149}"/>
              </a:ext>
            </a:extLst>
          </p:cNvPr>
          <p:cNvCxnSpPr>
            <a:cxnSpLocks/>
          </p:cNvCxnSpPr>
          <p:nvPr/>
        </p:nvCxnSpPr>
        <p:spPr>
          <a:xfrm>
            <a:off x="9715847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6AA534-1FC2-44B2-AC5A-BEA3A2B8CCB9}"/>
              </a:ext>
            </a:extLst>
          </p:cNvPr>
          <p:cNvSpPr txBox="1"/>
          <p:nvPr/>
        </p:nvSpPr>
        <p:spPr>
          <a:xfrm>
            <a:off x="9135015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1976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C08B7F-EB2C-4E84-BF70-2BBE66DF7B61}"/>
              </a:ext>
            </a:extLst>
          </p:cNvPr>
          <p:cNvSpPr/>
          <p:nvPr/>
        </p:nvSpPr>
        <p:spPr>
          <a:xfrm>
            <a:off x="9608914" y="1530148"/>
            <a:ext cx="209101" cy="221456"/>
          </a:xfrm>
          <a:prstGeom prst="diamond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34268D9A-D4D6-4E92-A336-6D6F018DB950}"/>
              </a:ext>
            </a:extLst>
          </p:cNvPr>
          <p:cNvSpPr/>
          <p:nvPr/>
        </p:nvSpPr>
        <p:spPr>
          <a:xfrm rot="18885080">
            <a:off x="6823284" y="3289733"/>
            <a:ext cx="274320" cy="276837"/>
          </a:xfrm>
          <a:prstGeom prst="rtTriangle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608E77D6-A4F6-4A7A-98FD-21D638C9B525}"/>
              </a:ext>
            </a:extLst>
          </p:cNvPr>
          <p:cNvSpPr/>
          <p:nvPr/>
        </p:nvSpPr>
        <p:spPr>
          <a:xfrm rot="8085080">
            <a:off x="9582935" y="3289732"/>
            <a:ext cx="274320" cy="276837"/>
          </a:xfrm>
          <a:prstGeom prst="rtTriangle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431C51-26E1-4738-82AF-BF5BD554CE38}"/>
              </a:ext>
            </a:extLst>
          </p:cNvPr>
          <p:cNvSpPr txBox="1"/>
          <p:nvPr/>
        </p:nvSpPr>
        <p:spPr>
          <a:xfrm>
            <a:off x="8535134" y="499160"/>
            <a:ext cx="318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Bill Joy</a:t>
            </a:r>
          </a:p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ex, “extended ed”</a:t>
            </a:r>
          </a:p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14097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  <p:bldP spid="56" grpId="0"/>
      <p:bldP spid="57" grpId="0" animBg="1"/>
      <p:bldP spid="58" grpId="0"/>
      <p:bldP spid="61" grpId="0"/>
      <p:bldP spid="62" grpId="0" animBg="1"/>
      <p:bldP spid="63" grpId="0" animBg="1"/>
      <p:bldP spid="64" grpId="0" animBg="1"/>
      <p:bldP spid="68" grpId="0"/>
    </p:bldLst>
  </p:timing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8776</TotalTime>
  <Words>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Hack</vt:lpstr>
      <vt:lpstr>epam-iceberg-vim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16</cp:revision>
  <dcterms:created xsi:type="dcterms:W3CDTF">2020-08-17T16:16:55Z</dcterms:created>
  <dcterms:modified xsi:type="dcterms:W3CDTF">2020-08-23T18:33:08Z</dcterms:modified>
</cp:coreProperties>
</file>