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287" r:id="rId4"/>
    <p:sldId id="297" r:id="rId5"/>
    <p:sldId id="298" r:id="rId6"/>
    <p:sldId id="299" r:id="rId7"/>
    <p:sldId id="296" r:id="rId8"/>
    <p:sldId id="280" r:id="rId9"/>
    <p:sldId id="27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AB1B6-FBE2-4CF9-BE1C-C422FF93C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DA91-4931-4E09-8911-CE29358DF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E0E2-FD65-4B84-B71C-750E81D5016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5037-9102-4F57-8C17-5F890FF34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82A8-44EA-43F1-970C-1E758F80B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D1D-A1B7-4F88-8733-4C76FA28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7C4-C0A0-4EC8-B21C-4F855B72F09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39E7-5498-45A2-A0CD-D7555F9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1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tech-wri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tlr.org/tool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tlr.org/tool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30" y="1361661"/>
            <a:ext cx="57580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Technical writing and</a:t>
            </a: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</a:t>
            </a:r>
            <a:endParaRPr lang="en-US" sz="105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</a:rPr>
              <a:t>Leonid Petrov1, developer</a:t>
            </a:r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29" y="1361661"/>
            <a:ext cx="64206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Agenda</a:t>
            </a:r>
          </a:p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Tech writing course by Google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Apps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Demo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Q&amp;A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34F12E2-5B0F-40D7-8F8B-7258322C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7" y="1273320"/>
            <a:ext cx="4572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1B819-801D-4139-91A2-AB5D0A22A5C2}"/>
              </a:ext>
            </a:extLst>
          </p:cNvPr>
          <p:cNvSpPr txBox="1"/>
          <p:nvPr/>
        </p:nvSpPr>
        <p:spPr>
          <a:xfrm>
            <a:off x="9391233" y="6611779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developers.google.com/tech-writing</a:t>
            </a:r>
            <a:endParaRPr lang="en-US" sz="1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ADD6B-BEFE-4B93-883F-81037C852E1B}"/>
              </a:ext>
            </a:extLst>
          </p:cNvPr>
          <p:cNvSpPr txBox="1"/>
          <p:nvPr/>
        </p:nvSpPr>
        <p:spPr>
          <a:xfrm>
            <a:off x="5701538" y="2105561"/>
            <a:ext cx="4678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Technical writing courses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parts 3 hours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Pre-class and in-class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1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31D5A-6305-4840-BFDB-56E44EED0462}"/>
              </a:ext>
            </a:extLst>
          </p:cNvPr>
          <p:cNvSpPr txBox="1"/>
          <p:nvPr/>
        </p:nvSpPr>
        <p:spPr>
          <a:xfrm>
            <a:off x="5701538" y="2105561"/>
            <a:ext cx="4678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Technical writing courses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parts 3 hours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Pre-class and in-class with a facilitator and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36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dirty="0">
                <a:latin typeface="+mn-lt"/>
              </a:rPr>
              <a:t>Professional software engineers</a:t>
            </a:r>
          </a:p>
          <a:p>
            <a:r>
              <a:rPr lang="en-US" dirty="0">
                <a:latin typeface="+mn-lt"/>
              </a:rPr>
              <a:t>Computer science students</a:t>
            </a:r>
          </a:p>
          <a:p>
            <a:r>
              <a:rPr lang="en-US" dirty="0">
                <a:latin typeface="+mn-lt"/>
              </a:rPr>
              <a:t>Engineering-adjacent roles, such as product managers</a:t>
            </a:r>
          </a:p>
          <a:p>
            <a:r>
              <a:rPr lang="en-US" dirty="0">
                <a:latin typeface="+mn-lt"/>
              </a:rPr>
              <a:t>B1+ writing</a:t>
            </a:r>
          </a:p>
          <a:p>
            <a:r>
              <a:rPr lang="en-US" dirty="0">
                <a:latin typeface="+mn-lt"/>
              </a:rPr>
              <a:t>Background in coding</a:t>
            </a:r>
          </a:p>
        </p:txBody>
      </p:sp>
    </p:spTree>
    <p:extLst>
      <p:ext uri="{BB962C8B-B14F-4D97-AF65-F5344CB8AC3E}">
        <p14:creationId xmlns:p14="http://schemas.microsoft.com/office/powerpoint/2010/main" val="88568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dirty="0">
                <a:latin typeface="+mn-lt"/>
              </a:rPr>
              <a:t>Professional software engineers</a:t>
            </a:r>
          </a:p>
          <a:p>
            <a:r>
              <a:rPr lang="en-US" dirty="0">
                <a:latin typeface="+mn-lt"/>
              </a:rPr>
              <a:t>Computer science students</a:t>
            </a:r>
          </a:p>
          <a:p>
            <a:r>
              <a:rPr lang="en-US" dirty="0">
                <a:latin typeface="+mn-lt"/>
              </a:rPr>
              <a:t>Engineering-adjacent roles, such as product managers</a:t>
            </a:r>
          </a:p>
          <a:p>
            <a:r>
              <a:rPr lang="en-US" dirty="0">
                <a:latin typeface="+mn-lt"/>
              </a:rPr>
              <a:t>B1+ writing</a:t>
            </a:r>
          </a:p>
          <a:p>
            <a:r>
              <a:rPr lang="en-US" dirty="0">
                <a:latin typeface="+mn-lt"/>
              </a:rPr>
              <a:t>Background in coding</a:t>
            </a:r>
          </a:p>
        </p:txBody>
      </p:sp>
    </p:spTree>
    <p:extLst>
      <p:ext uri="{BB962C8B-B14F-4D97-AF65-F5344CB8AC3E}">
        <p14:creationId xmlns:p14="http://schemas.microsoft.com/office/powerpoint/2010/main" val="336662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397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19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33271734"/>
      </p:ext>
    </p:extLst>
  </p:cSld>
  <p:clrMapOvr>
    <a:masterClrMapping/>
  </p:clrMapOvr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23172</TotalTime>
  <Words>109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Hack</vt:lpstr>
      <vt:lpstr>epam-iceberg-vim</vt:lpstr>
      <vt:lpstr>PowerPoint Presentation</vt:lpstr>
      <vt:lpstr>PowerPoint Presentation</vt:lpstr>
      <vt:lpstr>PowerPoint Presentation</vt:lpstr>
      <vt:lpstr>Requirements</vt:lpstr>
      <vt:lpstr>Requirements</vt:lpstr>
      <vt:lpstr>Requirements</vt:lpstr>
      <vt:lpstr>DEMO</vt:lpstr>
      <vt:lpstr>Links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104</cp:revision>
  <dcterms:created xsi:type="dcterms:W3CDTF">2020-08-17T16:16:55Z</dcterms:created>
  <dcterms:modified xsi:type="dcterms:W3CDTF">2021-07-11T18:08:22Z</dcterms:modified>
</cp:coreProperties>
</file>