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81" r:id="rId3"/>
    <p:sldId id="287" r:id="rId4"/>
    <p:sldId id="296" r:id="rId5"/>
    <p:sldId id="280" r:id="rId6"/>
    <p:sldId id="272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8D1"/>
    <a:srgbClr val="A09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BAB1B6-FBE2-4CF9-BE1C-C422FF93CA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7DA91-4931-4E09-8911-CE29358DFE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DE0E2-FD65-4B84-B71C-750E81D5016C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A5037-9102-4F57-8C17-5F890FF34F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https://github.com/vim/vim-history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C82A8-44EA-43F1-970C-1E758F80B8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AFD1D-A1B7-4F88-8733-4C76FA283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659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A07C4-C0A0-4EC8-B21C-4F855B72F09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https://github.com/vim/vim-history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639E7-5498-45A2-A0CD-D7555F9F9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917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14400" y="3786739"/>
            <a:ext cx="10363200" cy="1046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26035" cy="496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●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6256365" y="1600201"/>
            <a:ext cx="5326035" cy="496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●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6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9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3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733">
                <a:solidFill>
                  <a:schemeClr val="dk1"/>
                </a:solidFill>
              </a:defRPr>
            </a:lvl1pPr>
            <a:lvl2pPr lvl="1" algn="r">
              <a:buNone/>
              <a:defRPr sz="1733">
                <a:solidFill>
                  <a:schemeClr val="dk1"/>
                </a:solidFill>
              </a:defRPr>
            </a:lvl2pPr>
            <a:lvl3pPr lvl="2" algn="r">
              <a:buNone/>
              <a:defRPr sz="1733">
                <a:solidFill>
                  <a:schemeClr val="dk1"/>
                </a:solidFill>
              </a:defRPr>
            </a:lvl3pPr>
            <a:lvl4pPr lvl="3" algn="r">
              <a:buNone/>
              <a:defRPr sz="1733">
                <a:solidFill>
                  <a:schemeClr val="dk1"/>
                </a:solidFill>
              </a:defRPr>
            </a:lvl4pPr>
            <a:lvl5pPr lvl="4" algn="r">
              <a:buNone/>
              <a:defRPr sz="1733">
                <a:solidFill>
                  <a:schemeClr val="dk1"/>
                </a:solidFill>
              </a:defRPr>
            </a:lvl5pPr>
            <a:lvl6pPr lvl="5" algn="r">
              <a:buNone/>
              <a:defRPr sz="1733">
                <a:solidFill>
                  <a:schemeClr val="dk1"/>
                </a:solidFill>
              </a:defRPr>
            </a:lvl6pPr>
            <a:lvl7pPr lvl="6" algn="r">
              <a:buNone/>
              <a:defRPr sz="1733">
                <a:solidFill>
                  <a:schemeClr val="dk1"/>
                </a:solidFill>
              </a:defRPr>
            </a:lvl7pPr>
            <a:lvl8pPr lvl="7" algn="r">
              <a:buNone/>
              <a:defRPr sz="1733">
                <a:solidFill>
                  <a:schemeClr val="dk1"/>
                </a:solidFill>
              </a:defRPr>
            </a:lvl8pPr>
            <a:lvl9pPr lvl="8" algn="r">
              <a:buNone/>
              <a:defRPr sz="1733">
                <a:solidFill>
                  <a:schemeClr val="dk1"/>
                </a:solidFill>
              </a:defRPr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857DB0F5-87D3-4837-95C0-A8B92424FB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94" y="6321012"/>
            <a:ext cx="1004213" cy="52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60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tlr.org/tools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9C31074-C362-415D-9B8D-EDFE0B690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35"/>
            <a:ext cx="12192000" cy="6843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91B8B9-2A2C-4156-9B86-91E62B5D9D0A}"/>
              </a:ext>
            </a:extLst>
          </p:cNvPr>
          <p:cNvSpPr txBox="1"/>
          <p:nvPr/>
        </p:nvSpPr>
        <p:spPr>
          <a:xfrm>
            <a:off x="337930" y="1361661"/>
            <a:ext cx="575807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>
              <a:solidFill>
                <a:schemeClr val="bg1">
                  <a:lumMod val="40000"/>
                  <a:lumOff val="60000"/>
                </a:schemeClr>
              </a:solidFill>
              <a:latin typeface="+mj-lt"/>
            </a:endParaRPr>
          </a:p>
          <a:p>
            <a:pPr algn="ctr"/>
            <a:r>
              <a:rPr lang="en-US" sz="3600" dirty="0">
                <a:solidFill>
                  <a:schemeClr val="bg1">
                    <a:lumMod val="40000"/>
                    <a:lumOff val="60000"/>
                  </a:schemeClr>
                </a:solidFill>
                <a:latin typeface="+mj-lt"/>
              </a:rPr>
              <a:t>Technical writing and</a:t>
            </a:r>
          </a:p>
          <a:p>
            <a:pPr algn="ctr"/>
            <a:r>
              <a:rPr lang="en-US" sz="3600" dirty="0">
                <a:solidFill>
                  <a:schemeClr val="bg1">
                    <a:lumMod val="40000"/>
                    <a:lumOff val="60000"/>
                  </a:schemeClr>
                </a:solidFill>
                <a:latin typeface="+mj-lt"/>
              </a:rPr>
              <a:t>Azure Static Web App</a:t>
            </a:r>
            <a:endParaRPr lang="en-US" sz="1050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sz="1600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r>
              <a:rPr lang="en-US" sz="1600" dirty="0">
                <a:solidFill>
                  <a:schemeClr val="bg1">
                    <a:lumMod val="40000"/>
                    <a:lumOff val="60000"/>
                  </a:schemeClr>
                </a:solidFill>
                <a:latin typeface="+mn-lt"/>
              </a:rPr>
              <a:t>Leonid Petrov1, developer</a:t>
            </a:r>
          </a:p>
        </p:txBody>
      </p:sp>
    </p:spTree>
    <p:extLst>
      <p:ext uri="{BB962C8B-B14F-4D97-AF65-F5344CB8AC3E}">
        <p14:creationId xmlns:p14="http://schemas.microsoft.com/office/powerpoint/2010/main" val="166174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9C31074-C362-415D-9B8D-EDFE0B690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35"/>
            <a:ext cx="12192000" cy="6843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91B8B9-2A2C-4156-9B86-91E62B5D9D0A}"/>
              </a:ext>
            </a:extLst>
          </p:cNvPr>
          <p:cNvSpPr txBox="1"/>
          <p:nvPr/>
        </p:nvSpPr>
        <p:spPr>
          <a:xfrm>
            <a:off x="337929" y="1361661"/>
            <a:ext cx="64206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  <a:latin typeface="+mj-lt"/>
              </a:rPr>
              <a:t>Agenda</a:t>
            </a:r>
          </a:p>
          <a:p>
            <a:endParaRPr lang="en-US" sz="4800" dirty="0">
              <a:solidFill>
                <a:schemeClr val="bg1">
                  <a:lumMod val="40000"/>
                  <a:lumOff val="60000"/>
                </a:schemeClr>
              </a:solidFill>
              <a:latin typeface="+mj-lt"/>
            </a:endParaRPr>
          </a:p>
          <a:p>
            <a:pPr marL="285750" indent="-285750">
              <a:buClr>
                <a:schemeClr val="bg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40000"/>
                    <a:lumOff val="60000"/>
                  </a:schemeClr>
                </a:solidFill>
                <a:latin typeface="+mj-lt"/>
              </a:rPr>
              <a:t>Google tech writing course</a:t>
            </a:r>
          </a:p>
          <a:p>
            <a:pPr marL="285750" indent="-285750">
              <a:buClr>
                <a:schemeClr val="bg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40000"/>
                    <a:lumOff val="60000"/>
                  </a:schemeClr>
                </a:solidFill>
                <a:latin typeface="+mj-lt"/>
              </a:rPr>
              <a:t>Azure Static Web Apps</a:t>
            </a:r>
          </a:p>
          <a:p>
            <a:pPr marL="285750" indent="-285750">
              <a:buClr>
                <a:schemeClr val="bg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40000"/>
                    <a:lumOff val="60000"/>
                  </a:schemeClr>
                </a:solidFill>
                <a:latin typeface="+mj-lt"/>
              </a:rPr>
              <a:t>Demo</a:t>
            </a:r>
          </a:p>
          <a:p>
            <a:pPr marL="285750" indent="-285750">
              <a:buClr>
                <a:schemeClr val="bg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40000"/>
                    <a:lumOff val="60000"/>
                  </a:schemeClr>
                </a:solidFill>
                <a:latin typeface="+mj-lt"/>
              </a:rPr>
              <a:t>Q&amp;A</a:t>
            </a:r>
            <a:endParaRPr lang="en-US" sz="1100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612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Technical writing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4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79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Links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2EED49-F37E-453A-9CB2-5DB8C63E8280}"/>
              </a:ext>
            </a:extLst>
          </p:cNvPr>
          <p:cNvSpPr txBox="1"/>
          <p:nvPr/>
        </p:nvSpPr>
        <p:spPr>
          <a:xfrm>
            <a:off x="702260" y="1143000"/>
            <a:ext cx="10787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+mn-lt"/>
              <a:hlinkClick r:id="rId3"/>
            </a:endParaRPr>
          </a:p>
          <a:p>
            <a:endParaRPr lang="en-US" sz="2000" dirty="0">
              <a:latin typeface="+mn-lt"/>
              <a:hlinkClick r:id="rId3"/>
            </a:endParaRPr>
          </a:p>
          <a:p>
            <a:endParaRPr lang="en-US" sz="2000" dirty="0">
              <a:latin typeface="+mn-lt"/>
              <a:hlinkClick r:id="rId3"/>
            </a:endParaRPr>
          </a:p>
          <a:p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919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Q&amp;A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71734"/>
      </p:ext>
    </p:extLst>
  </p:cSld>
  <p:clrMapOvr>
    <a:masterClrMapping/>
  </p:clrMapOvr>
</p:sld>
</file>

<file path=ppt/theme/theme1.xml><?xml version="1.0" encoding="utf-8"?>
<a:theme xmlns:a="http://schemas.openxmlformats.org/drawingml/2006/main" name="epam-iceberg-vim">
  <a:themeElements>
    <a:clrScheme name="Iceberg vim color scheme">
      <a:dk1>
        <a:srgbClr val="161821"/>
      </a:dk1>
      <a:lt1>
        <a:srgbClr val="C6C8D1"/>
      </a:lt1>
      <a:dk2>
        <a:srgbClr val="1E2132"/>
      </a:dk2>
      <a:lt2>
        <a:srgbClr val="6B7089"/>
      </a:lt2>
      <a:accent1>
        <a:srgbClr val="A093C7"/>
      </a:accent1>
      <a:accent2>
        <a:srgbClr val="84A0C6"/>
      </a:accent2>
      <a:accent3>
        <a:srgbClr val="89B8C2"/>
      </a:accent3>
      <a:accent4>
        <a:srgbClr val="B4BE82"/>
      </a:accent4>
      <a:accent5>
        <a:srgbClr val="E2A478"/>
      </a:accent5>
      <a:accent6>
        <a:srgbClr val="E27878"/>
      </a:accent6>
      <a:hlink>
        <a:srgbClr val="1155CC"/>
      </a:hlink>
      <a:folHlink>
        <a:srgbClr val="6611CC"/>
      </a:folHlink>
    </a:clrScheme>
    <a:fontScheme name="Hack font">
      <a:majorFont>
        <a:latin typeface="Hack"/>
        <a:ea typeface=""/>
        <a:cs typeface=""/>
      </a:majorFont>
      <a:minorFont>
        <a:latin typeface="H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-iceberg-vim" id="{F9EF7117-DA74-4C3C-B379-952A5AAFDCFC}" vid="{590F8C40-9DE2-4F67-8F2A-7B54E13BFA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epam-iceberg-vim</Template>
  <TotalTime>21723</TotalTime>
  <Words>31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Hack</vt:lpstr>
      <vt:lpstr>epam-iceberg-vim</vt:lpstr>
      <vt:lpstr>PowerPoint Presentation</vt:lpstr>
      <vt:lpstr>PowerPoint Presentation</vt:lpstr>
      <vt:lpstr>Technical writing</vt:lpstr>
      <vt:lpstr>DEMO</vt:lpstr>
      <vt:lpstr>Links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Leonid Petrov1</dc:creator>
  <cp:lastModifiedBy>Leonid Petrov1</cp:lastModifiedBy>
  <cp:revision>98</cp:revision>
  <dcterms:created xsi:type="dcterms:W3CDTF">2020-08-17T16:16:55Z</dcterms:created>
  <dcterms:modified xsi:type="dcterms:W3CDTF">2021-07-10T17:59:23Z</dcterms:modified>
</cp:coreProperties>
</file>