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2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6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8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</a:defRPr>
            </a:lvl1pPr>
            <a:lvl2pPr lvl="1" algn="r">
              <a:buNone/>
              <a:defRPr sz="1733">
                <a:solidFill>
                  <a:schemeClr val="dk1"/>
                </a:solidFill>
              </a:defRPr>
            </a:lvl2pPr>
            <a:lvl3pPr lvl="2" algn="r">
              <a:buNone/>
              <a:defRPr sz="1733">
                <a:solidFill>
                  <a:schemeClr val="dk1"/>
                </a:solidFill>
              </a:defRPr>
            </a:lvl3pPr>
            <a:lvl4pPr lvl="3" algn="r">
              <a:buNone/>
              <a:defRPr sz="1733">
                <a:solidFill>
                  <a:schemeClr val="dk1"/>
                </a:solidFill>
              </a:defRPr>
            </a:lvl4pPr>
            <a:lvl5pPr lvl="4" algn="r">
              <a:buNone/>
              <a:defRPr sz="1733">
                <a:solidFill>
                  <a:schemeClr val="dk1"/>
                </a:solidFill>
              </a:defRPr>
            </a:lvl5pPr>
            <a:lvl6pPr lvl="5" algn="r">
              <a:buNone/>
              <a:defRPr sz="1733">
                <a:solidFill>
                  <a:schemeClr val="dk1"/>
                </a:solidFill>
              </a:defRPr>
            </a:lvl6pPr>
            <a:lvl7pPr lvl="6" algn="r">
              <a:buNone/>
              <a:defRPr sz="1733">
                <a:solidFill>
                  <a:schemeClr val="dk1"/>
                </a:solidFill>
              </a:defRPr>
            </a:lvl7pPr>
            <a:lvl8pPr lvl="7" algn="r">
              <a:buNone/>
              <a:defRPr sz="1733">
                <a:solidFill>
                  <a:schemeClr val="dk1"/>
                </a:solidFill>
              </a:defRPr>
            </a:lvl8pPr>
            <a:lvl9pPr lvl="8" algn="r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7DB0F5-87D3-4837-95C0-A8B92424F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94" y="6321012"/>
            <a:ext cx="1004213" cy="5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34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AE43-3B3F-41D0-8821-F72A02823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D7618-E4D3-4D1E-A1E8-124A8755A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4667"/>
      </p:ext>
    </p:extLst>
  </p:cSld>
  <p:clrMapOvr>
    <a:masterClrMapping/>
  </p:clrMapOvr>
</p:sld>
</file>

<file path=ppt/theme/theme1.xml><?xml version="1.0" encoding="utf-8"?>
<a:theme xmlns:a="http://schemas.openxmlformats.org/drawingml/2006/main" name="epa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" id="{3F846DD6-BA48-4134-A9FE-D0FCE4FDC27B}" vid="{39190055-FAAA-4C93-BC67-A01FB09F2C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</Template>
  <TotalTime>7206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epam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 Petrov1</dc:creator>
  <cp:lastModifiedBy>Leonid Petrov1</cp:lastModifiedBy>
  <cp:revision>2</cp:revision>
  <dcterms:created xsi:type="dcterms:W3CDTF">2020-08-17T16:16:55Z</dcterms:created>
  <dcterms:modified xsi:type="dcterms:W3CDTF">2020-08-22T16:23:27Z</dcterms:modified>
</cp:coreProperties>
</file>