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3"/>
  </p:notesMasterIdLst>
  <p:handoutMasterIdLst>
    <p:handoutMasterId r:id="rId14"/>
  </p:handoutMasterIdLst>
  <p:sldIdLst>
    <p:sldId id="256" r:id="rId2"/>
    <p:sldId id="284" r:id="rId3"/>
    <p:sldId id="287" r:id="rId4"/>
    <p:sldId id="291" r:id="rId5"/>
    <p:sldId id="285" r:id="rId6"/>
    <p:sldId id="289" r:id="rId7"/>
    <p:sldId id="290" r:id="rId8"/>
    <p:sldId id="288" r:id="rId9"/>
    <p:sldId id="286" r:id="rId10"/>
    <p:sldId id="280" r:id="rId11"/>
    <p:sldId id="272" r:id="rId1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6C8D1"/>
    <a:srgbClr val="A093C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3" autoAdjust="0"/>
    <p:restoredTop sz="94660"/>
  </p:normalViewPr>
  <p:slideViewPr>
    <p:cSldViewPr snapToGrid="0">
      <p:cViewPr varScale="1">
        <p:scale>
          <a:sx n="110" d="100"/>
          <a:sy n="110" d="100"/>
        </p:scale>
        <p:origin x="114" y="2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1BAB1B6-FBE2-4CF9-BE1C-C422FF93CA9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5DC7DA91-4931-4E09-8911-CE29358DFE4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9FDE0E2-FD65-4B84-B71C-750E81D5016C}" type="datetimeFigureOut">
              <a:rPr lang="en-US" smtClean="0"/>
              <a:t>5/11/2021</a:t>
            </a:fld>
            <a:endParaRPr lang="en-US"/>
          </a:p>
        </p:txBody>
      </p:sp>
      <p:sp>
        <p:nvSpPr>
          <p:cNvPr id="4" name="Footer Placeholder 3">
            <a:extLst>
              <a:ext uri="{FF2B5EF4-FFF2-40B4-BE49-F238E27FC236}">
                <a16:creationId xmlns:a16="http://schemas.microsoft.com/office/drawing/2014/main" id="{919A5037-9102-4F57-8C17-5F890FF34FE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https://github.com/vim/vim-history</a:t>
            </a:r>
          </a:p>
        </p:txBody>
      </p:sp>
      <p:sp>
        <p:nvSpPr>
          <p:cNvPr id="5" name="Slide Number Placeholder 4">
            <a:extLst>
              <a:ext uri="{FF2B5EF4-FFF2-40B4-BE49-F238E27FC236}">
                <a16:creationId xmlns:a16="http://schemas.microsoft.com/office/drawing/2014/main" id="{FD0C82A8-44EA-43F1-970C-1E758F80B8A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4AFD1D-A1B7-4F88-8733-4C76FA283807}" type="slidenum">
              <a:rPr lang="en-US" smtClean="0"/>
              <a:t>‹#›</a:t>
            </a:fld>
            <a:endParaRPr lang="en-US"/>
          </a:p>
        </p:txBody>
      </p:sp>
    </p:spTree>
    <p:extLst>
      <p:ext uri="{BB962C8B-B14F-4D97-AF65-F5344CB8AC3E}">
        <p14:creationId xmlns:p14="http://schemas.microsoft.com/office/powerpoint/2010/main" val="2104765980"/>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7A07C4-C0A0-4EC8-B21C-4F855B72F09A}" type="datetimeFigureOut">
              <a:rPr lang="en-US" smtClean="0"/>
              <a:t>5/11/2021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a:t>https://github.com/vim/vim-history</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E639E7-5498-45A2-A0CD-D7555F9F9DF8}" type="slidenum">
              <a:rPr lang="en-US" smtClean="0"/>
              <a:t>‹#›</a:t>
            </a:fld>
            <a:endParaRPr lang="en-US"/>
          </a:p>
        </p:txBody>
      </p:sp>
    </p:spTree>
    <p:extLst>
      <p:ext uri="{BB962C8B-B14F-4D97-AF65-F5344CB8AC3E}">
        <p14:creationId xmlns:p14="http://schemas.microsoft.com/office/powerpoint/2010/main" val="2568191760"/>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914400" y="2111123"/>
            <a:ext cx="10363200" cy="1546475"/>
          </a:xfrm>
          <a:prstGeom prst="rect">
            <a:avLst/>
          </a:prstGeom>
        </p:spPr>
        <p:txBody>
          <a:bodyPr spcFirstLastPara="1" wrap="square" lIns="91425" tIns="91425" rIns="91425" bIns="91425" anchor="b" anchorCtr="0">
            <a:noAutofit/>
          </a:bodyPr>
          <a:lstStyle>
            <a:lvl1pPr lvl="0" algn="ctr">
              <a:spcBef>
                <a:spcPts val="0"/>
              </a:spcBef>
              <a:spcAft>
                <a:spcPts val="0"/>
              </a:spcAft>
              <a:buSzPts val="4800"/>
              <a:buNone/>
              <a:defRPr sz="6400"/>
            </a:lvl1pPr>
            <a:lvl2pPr lvl="1" algn="ctr">
              <a:spcBef>
                <a:spcPts val="0"/>
              </a:spcBef>
              <a:spcAft>
                <a:spcPts val="0"/>
              </a:spcAft>
              <a:buSzPts val="4800"/>
              <a:buNone/>
              <a:defRPr sz="6400"/>
            </a:lvl2pPr>
            <a:lvl3pPr lvl="2" algn="ctr">
              <a:spcBef>
                <a:spcPts val="0"/>
              </a:spcBef>
              <a:spcAft>
                <a:spcPts val="0"/>
              </a:spcAft>
              <a:buSzPts val="4800"/>
              <a:buNone/>
              <a:defRPr sz="6400"/>
            </a:lvl3pPr>
            <a:lvl4pPr lvl="3" algn="ctr">
              <a:spcBef>
                <a:spcPts val="0"/>
              </a:spcBef>
              <a:spcAft>
                <a:spcPts val="0"/>
              </a:spcAft>
              <a:buSzPts val="4800"/>
              <a:buNone/>
              <a:defRPr sz="6400"/>
            </a:lvl4pPr>
            <a:lvl5pPr lvl="4" algn="ctr">
              <a:spcBef>
                <a:spcPts val="0"/>
              </a:spcBef>
              <a:spcAft>
                <a:spcPts val="0"/>
              </a:spcAft>
              <a:buSzPts val="4800"/>
              <a:buNone/>
              <a:defRPr sz="6400"/>
            </a:lvl5pPr>
            <a:lvl6pPr lvl="5" algn="ctr">
              <a:spcBef>
                <a:spcPts val="0"/>
              </a:spcBef>
              <a:spcAft>
                <a:spcPts val="0"/>
              </a:spcAft>
              <a:buSzPts val="4800"/>
              <a:buNone/>
              <a:defRPr sz="6400"/>
            </a:lvl6pPr>
            <a:lvl7pPr lvl="6" algn="ctr">
              <a:spcBef>
                <a:spcPts val="0"/>
              </a:spcBef>
              <a:spcAft>
                <a:spcPts val="0"/>
              </a:spcAft>
              <a:buSzPts val="4800"/>
              <a:buNone/>
              <a:defRPr sz="6400"/>
            </a:lvl7pPr>
            <a:lvl8pPr lvl="7" algn="ctr">
              <a:spcBef>
                <a:spcPts val="0"/>
              </a:spcBef>
              <a:spcAft>
                <a:spcPts val="0"/>
              </a:spcAft>
              <a:buSzPts val="4800"/>
              <a:buNone/>
              <a:defRPr sz="6400"/>
            </a:lvl8pPr>
            <a:lvl9pPr lvl="8" algn="ctr">
              <a:spcBef>
                <a:spcPts val="0"/>
              </a:spcBef>
              <a:spcAft>
                <a:spcPts val="0"/>
              </a:spcAft>
              <a:buSzPts val="4800"/>
              <a:buNone/>
              <a:defRPr sz="6400"/>
            </a:lvl9pPr>
          </a:lstStyle>
          <a:p>
            <a:r>
              <a:rPr lang="en-US"/>
              <a:t>Click to edit Master title style</a:t>
            </a:r>
            <a:endParaRPr/>
          </a:p>
        </p:txBody>
      </p:sp>
      <p:sp>
        <p:nvSpPr>
          <p:cNvPr id="11" name="Google Shape;11;p2"/>
          <p:cNvSpPr txBox="1">
            <a:spLocks noGrp="1"/>
          </p:cNvSpPr>
          <p:nvPr>
            <p:ph type="subTitle" idx="1"/>
          </p:nvPr>
        </p:nvSpPr>
        <p:spPr>
          <a:xfrm>
            <a:off x="914400" y="3786739"/>
            <a:ext cx="10363200" cy="1046317"/>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dk2"/>
              </a:buClr>
              <a:buSzPts val="3000"/>
              <a:buNone/>
              <a:defRPr>
                <a:solidFill>
                  <a:schemeClr val="dk2"/>
                </a:solidFill>
              </a:defRPr>
            </a:lvl1pPr>
            <a:lvl2pPr lvl="1" algn="ctr">
              <a:spcBef>
                <a:spcPts val="0"/>
              </a:spcBef>
              <a:spcAft>
                <a:spcPts val="0"/>
              </a:spcAft>
              <a:buClr>
                <a:schemeClr val="dk2"/>
              </a:buClr>
              <a:buSzPts val="3000"/>
              <a:buNone/>
              <a:defRPr sz="4000">
                <a:solidFill>
                  <a:schemeClr val="dk2"/>
                </a:solidFill>
              </a:defRPr>
            </a:lvl2pPr>
            <a:lvl3pPr lvl="2" algn="ctr">
              <a:spcBef>
                <a:spcPts val="0"/>
              </a:spcBef>
              <a:spcAft>
                <a:spcPts val="0"/>
              </a:spcAft>
              <a:buClr>
                <a:schemeClr val="dk2"/>
              </a:buClr>
              <a:buSzPts val="3000"/>
              <a:buNone/>
              <a:defRPr sz="4000">
                <a:solidFill>
                  <a:schemeClr val="dk2"/>
                </a:solidFill>
              </a:defRPr>
            </a:lvl3pPr>
            <a:lvl4pPr lvl="3" algn="ctr">
              <a:spcBef>
                <a:spcPts val="0"/>
              </a:spcBef>
              <a:spcAft>
                <a:spcPts val="0"/>
              </a:spcAft>
              <a:buClr>
                <a:schemeClr val="dk2"/>
              </a:buClr>
              <a:buSzPts val="3000"/>
              <a:buNone/>
              <a:defRPr sz="4000">
                <a:solidFill>
                  <a:schemeClr val="dk2"/>
                </a:solidFill>
              </a:defRPr>
            </a:lvl4pPr>
            <a:lvl5pPr lvl="4" algn="ctr">
              <a:spcBef>
                <a:spcPts val="0"/>
              </a:spcBef>
              <a:spcAft>
                <a:spcPts val="0"/>
              </a:spcAft>
              <a:buClr>
                <a:schemeClr val="dk2"/>
              </a:buClr>
              <a:buSzPts val="3000"/>
              <a:buNone/>
              <a:defRPr sz="4000">
                <a:solidFill>
                  <a:schemeClr val="dk2"/>
                </a:solidFill>
              </a:defRPr>
            </a:lvl5pPr>
            <a:lvl6pPr lvl="5" algn="ctr">
              <a:spcBef>
                <a:spcPts val="0"/>
              </a:spcBef>
              <a:spcAft>
                <a:spcPts val="0"/>
              </a:spcAft>
              <a:buClr>
                <a:schemeClr val="dk2"/>
              </a:buClr>
              <a:buSzPts val="3000"/>
              <a:buNone/>
              <a:defRPr sz="4000">
                <a:solidFill>
                  <a:schemeClr val="dk2"/>
                </a:solidFill>
              </a:defRPr>
            </a:lvl6pPr>
            <a:lvl7pPr lvl="6" algn="ctr">
              <a:spcBef>
                <a:spcPts val="0"/>
              </a:spcBef>
              <a:spcAft>
                <a:spcPts val="0"/>
              </a:spcAft>
              <a:buClr>
                <a:schemeClr val="dk2"/>
              </a:buClr>
              <a:buSzPts val="3000"/>
              <a:buNone/>
              <a:defRPr sz="4000">
                <a:solidFill>
                  <a:schemeClr val="dk2"/>
                </a:solidFill>
              </a:defRPr>
            </a:lvl7pPr>
            <a:lvl8pPr lvl="7" algn="ctr">
              <a:spcBef>
                <a:spcPts val="0"/>
              </a:spcBef>
              <a:spcAft>
                <a:spcPts val="0"/>
              </a:spcAft>
              <a:buClr>
                <a:schemeClr val="dk2"/>
              </a:buClr>
              <a:buSzPts val="3000"/>
              <a:buNone/>
              <a:defRPr sz="4000">
                <a:solidFill>
                  <a:schemeClr val="dk2"/>
                </a:solidFill>
              </a:defRPr>
            </a:lvl8pPr>
            <a:lvl9pPr lvl="8" algn="ctr">
              <a:spcBef>
                <a:spcPts val="0"/>
              </a:spcBef>
              <a:spcAft>
                <a:spcPts val="0"/>
              </a:spcAft>
              <a:buClr>
                <a:schemeClr val="dk2"/>
              </a:buClr>
              <a:buSzPts val="3000"/>
              <a:buNone/>
              <a:defRPr sz="4000">
                <a:solidFill>
                  <a:schemeClr val="dk2"/>
                </a:solidFill>
              </a:defRPr>
            </a:lvl9pPr>
          </a:lstStyle>
          <a:p>
            <a:r>
              <a:rPr lang="en-US"/>
              <a:t>Click to edit Master subtitle style</a:t>
            </a:r>
            <a:endParaRPr/>
          </a:p>
        </p:txBody>
      </p:sp>
      <p:sp>
        <p:nvSpPr>
          <p:cNvPr id="12" name="Google Shape;12;p2"/>
          <p:cNvSpPr txBox="1">
            <a:spLocks noGrp="1"/>
          </p:cNvSpPr>
          <p:nvPr>
            <p:ph type="sldNum" idx="12"/>
          </p:nvPr>
        </p:nvSpPr>
        <p:spPr>
          <a:xfrm>
            <a:off x="11409055" y="6333135"/>
            <a:ext cx="7316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736A661A-6563-41AC-A26C-64DCA093D03F}" type="slidenum">
              <a:rPr lang="en-US" smtClean="0"/>
              <a:t>‹#›</a:t>
            </a:fld>
            <a:endParaRPr lang="en-US"/>
          </a:p>
        </p:txBody>
      </p:sp>
    </p:spTree>
    <p:extLst>
      <p:ext uri="{BB962C8B-B14F-4D97-AF65-F5344CB8AC3E}">
        <p14:creationId xmlns:p14="http://schemas.microsoft.com/office/powerpoint/2010/main" val="310816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609600" y="274637"/>
            <a:ext cx="10972800" cy="11430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r>
              <a:rPr lang="en-US"/>
              <a:t>Click to edit Master title style</a:t>
            </a:r>
            <a:endParaRPr/>
          </a:p>
        </p:txBody>
      </p:sp>
      <p:sp>
        <p:nvSpPr>
          <p:cNvPr id="19" name="Google Shape;19;p4"/>
          <p:cNvSpPr txBox="1">
            <a:spLocks noGrp="1"/>
          </p:cNvSpPr>
          <p:nvPr>
            <p:ph type="body" idx="1"/>
          </p:nvPr>
        </p:nvSpPr>
        <p:spPr>
          <a:xfrm>
            <a:off x="609600" y="1600201"/>
            <a:ext cx="5326035" cy="4967575"/>
          </a:xfrm>
          <a:prstGeom prst="rect">
            <a:avLst/>
          </a:prstGeom>
        </p:spPr>
        <p:txBody>
          <a:bodyPr spcFirstLastPara="1" wrap="square" lIns="91425" tIns="91425" rIns="91425" bIns="91425" anchor="t" anchorCtr="0">
            <a:noAutofit/>
          </a:bodyPr>
          <a:lstStyle>
            <a:lvl1pPr marL="609585" lvl="0" indent="-558786">
              <a:spcBef>
                <a:spcPts val="800"/>
              </a:spcBef>
              <a:spcAft>
                <a:spcPts val="0"/>
              </a:spcAft>
              <a:buSzPts val="3000"/>
              <a:buChar char="●"/>
              <a:defRPr/>
            </a:lvl1pPr>
            <a:lvl2pPr marL="1219170" lvl="1" indent="-507987">
              <a:spcBef>
                <a:spcPts val="0"/>
              </a:spcBef>
              <a:spcAft>
                <a:spcPts val="0"/>
              </a:spcAft>
              <a:buSzPts val="2400"/>
              <a:buChar char="○"/>
              <a:defRPr/>
            </a:lvl2pPr>
            <a:lvl3pPr marL="1828754" lvl="2" indent="-507987">
              <a:spcBef>
                <a:spcPts val="0"/>
              </a:spcBef>
              <a:spcAft>
                <a:spcPts val="0"/>
              </a:spcAft>
              <a:buSzPts val="2400"/>
              <a:buChar char="■"/>
              <a:defRPr/>
            </a:lvl3pPr>
            <a:lvl4pPr marL="2438339" lvl="3" indent="-457189">
              <a:spcBef>
                <a:spcPts val="0"/>
              </a:spcBef>
              <a:spcAft>
                <a:spcPts val="0"/>
              </a:spcAft>
              <a:buSzPts val="1800"/>
              <a:buChar char="●"/>
              <a:defRPr/>
            </a:lvl4pPr>
            <a:lvl5pPr marL="3047924" lvl="4" indent="-457189">
              <a:spcBef>
                <a:spcPts val="0"/>
              </a:spcBef>
              <a:spcAft>
                <a:spcPts val="0"/>
              </a:spcAft>
              <a:buSzPts val="1800"/>
              <a:buChar char="○"/>
              <a:defRPr/>
            </a:lvl5pPr>
            <a:lvl6pPr marL="3657509" lvl="5" indent="-457189">
              <a:spcBef>
                <a:spcPts val="0"/>
              </a:spcBef>
              <a:spcAft>
                <a:spcPts val="0"/>
              </a:spcAft>
              <a:buSzPts val="1800"/>
              <a:buChar char="■"/>
              <a:defRPr/>
            </a:lvl6pPr>
            <a:lvl7pPr marL="4267093" lvl="6" indent="-457189">
              <a:spcBef>
                <a:spcPts val="0"/>
              </a:spcBef>
              <a:spcAft>
                <a:spcPts val="0"/>
              </a:spcAft>
              <a:buSzPts val="1800"/>
              <a:buChar char="●"/>
              <a:defRPr/>
            </a:lvl7pPr>
            <a:lvl8pPr marL="4876678" lvl="7" indent="-457189">
              <a:spcBef>
                <a:spcPts val="0"/>
              </a:spcBef>
              <a:spcAft>
                <a:spcPts val="0"/>
              </a:spcAft>
              <a:buSzPts val="1800"/>
              <a:buChar char="○"/>
              <a:defRPr/>
            </a:lvl8pPr>
            <a:lvl9pPr marL="5486263" lvl="8" indent="-457189">
              <a:spcBef>
                <a:spcPts val="0"/>
              </a:spcBef>
              <a:spcAft>
                <a:spcPts val="0"/>
              </a:spcAft>
              <a:buSzPts val="1800"/>
              <a:buChar char="■"/>
              <a:defRPr/>
            </a:lvl9pPr>
          </a:lstStyle>
          <a:p>
            <a:pPr lvl="0"/>
            <a:r>
              <a:rPr lang="en-US"/>
              <a:t>Click to edit Master text styles</a:t>
            </a:r>
          </a:p>
        </p:txBody>
      </p:sp>
      <p:sp>
        <p:nvSpPr>
          <p:cNvPr id="20" name="Google Shape;20;p4"/>
          <p:cNvSpPr txBox="1">
            <a:spLocks noGrp="1"/>
          </p:cNvSpPr>
          <p:nvPr>
            <p:ph type="body" idx="2"/>
          </p:nvPr>
        </p:nvSpPr>
        <p:spPr>
          <a:xfrm>
            <a:off x="6256365" y="1600201"/>
            <a:ext cx="5326035" cy="4967575"/>
          </a:xfrm>
          <a:prstGeom prst="rect">
            <a:avLst/>
          </a:prstGeom>
        </p:spPr>
        <p:txBody>
          <a:bodyPr spcFirstLastPara="1" wrap="square" lIns="91425" tIns="91425" rIns="91425" bIns="91425" anchor="t" anchorCtr="0">
            <a:noAutofit/>
          </a:bodyPr>
          <a:lstStyle>
            <a:lvl1pPr marL="609585" lvl="0" indent="-558786">
              <a:spcBef>
                <a:spcPts val="800"/>
              </a:spcBef>
              <a:spcAft>
                <a:spcPts val="0"/>
              </a:spcAft>
              <a:buSzPts val="3000"/>
              <a:buChar char="●"/>
              <a:defRPr/>
            </a:lvl1pPr>
            <a:lvl2pPr marL="1219170" lvl="1" indent="-507987">
              <a:spcBef>
                <a:spcPts val="0"/>
              </a:spcBef>
              <a:spcAft>
                <a:spcPts val="0"/>
              </a:spcAft>
              <a:buSzPts val="2400"/>
              <a:buChar char="○"/>
              <a:defRPr/>
            </a:lvl2pPr>
            <a:lvl3pPr marL="1828754" lvl="2" indent="-507987">
              <a:spcBef>
                <a:spcPts val="0"/>
              </a:spcBef>
              <a:spcAft>
                <a:spcPts val="0"/>
              </a:spcAft>
              <a:buSzPts val="2400"/>
              <a:buChar char="■"/>
              <a:defRPr/>
            </a:lvl3pPr>
            <a:lvl4pPr marL="2438339" lvl="3" indent="-457189">
              <a:spcBef>
                <a:spcPts val="0"/>
              </a:spcBef>
              <a:spcAft>
                <a:spcPts val="0"/>
              </a:spcAft>
              <a:buSzPts val="1800"/>
              <a:buChar char="●"/>
              <a:defRPr/>
            </a:lvl4pPr>
            <a:lvl5pPr marL="3047924" lvl="4" indent="-457189">
              <a:spcBef>
                <a:spcPts val="0"/>
              </a:spcBef>
              <a:spcAft>
                <a:spcPts val="0"/>
              </a:spcAft>
              <a:buSzPts val="1800"/>
              <a:buChar char="○"/>
              <a:defRPr/>
            </a:lvl5pPr>
            <a:lvl6pPr marL="3657509" lvl="5" indent="-457189">
              <a:spcBef>
                <a:spcPts val="0"/>
              </a:spcBef>
              <a:spcAft>
                <a:spcPts val="0"/>
              </a:spcAft>
              <a:buSzPts val="1800"/>
              <a:buChar char="■"/>
              <a:defRPr/>
            </a:lvl6pPr>
            <a:lvl7pPr marL="4267093" lvl="6" indent="-457189">
              <a:spcBef>
                <a:spcPts val="0"/>
              </a:spcBef>
              <a:spcAft>
                <a:spcPts val="0"/>
              </a:spcAft>
              <a:buSzPts val="1800"/>
              <a:buChar char="●"/>
              <a:defRPr/>
            </a:lvl7pPr>
            <a:lvl8pPr marL="4876678" lvl="7" indent="-457189">
              <a:spcBef>
                <a:spcPts val="0"/>
              </a:spcBef>
              <a:spcAft>
                <a:spcPts val="0"/>
              </a:spcAft>
              <a:buSzPts val="1800"/>
              <a:buChar char="○"/>
              <a:defRPr/>
            </a:lvl8pPr>
            <a:lvl9pPr marL="5486263" lvl="8" indent="-457189">
              <a:spcBef>
                <a:spcPts val="0"/>
              </a:spcBef>
              <a:spcAft>
                <a:spcPts val="0"/>
              </a:spcAft>
              <a:buSzPts val="1800"/>
              <a:buChar char="■"/>
              <a:defRPr/>
            </a:lvl9pPr>
          </a:lstStyle>
          <a:p>
            <a:pPr lvl="0"/>
            <a:r>
              <a:rPr lang="en-US"/>
              <a:t>Click to edit Master text styles</a:t>
            </a:r>
          </a:p>
        </p:txBody>
      </p:sp>
      <p:sp>
        <p:nvSpPr>
          <p:cNvPr id="21" name="Google Shape;21;p4"/>
          <p:cNvSpPr txBox="1">
            <a:spLocks noGrp="1"/>
          </p:cNvSpPr>
          <p:nvPr>
            <p:ph type="sldNum" idx="12"/>
          </p:nvPr>
        </p:nvSpPr>
        <p:spPr>
          <a:xfrm>
            <a:off x="11409055" y="6333135"/>
            <a:ext cx="7316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736A661A-6563-41AC-A26C-64DCA093D03F}" type="slidenum">
              <a:rPr lang="en-US" smtClean="0"/>
              <a:t>‹#›</a:t>
            </a:fld>
            <a:endParaRPr lang="en-US"/>
          </a:p>
        </p:txBody>
      </p:sp>
    </p:spTree>
    <p:extLst>
      <p:ext uri="{BB962C8B-B14F-4D97-AF65-F5344CB8AC3E}">
        <p14:creationId xmlns:p14="http://schemas.microsoft.com/office/powerpoint/2010/main" val="22844629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2"/>
        <p:cNvGrpSpPr/>
        <p:nvPr/>
      </p:nvGrpSpPr>
      <p:grpSpPr>
        <a:xfrm>
          <a:off x="0" y="0"/>
          <a:ext cx="0" cy="0"/>
          <a:chOff x="0" y="0"/>
          <a:chExt cx="0" cy="0"/>
        </a:xfrm>
      </p:grpSpPr>
      <p:sp>
        <p:nvSpPr>
          <p:cNvPr id="23" name="Google Shape;23;p5"/>
          <p:cNvSpPr txBox="1">
            <a:spLocks noGrp="1"/>
          </p:cNvSpPr>
          <p:nvPr>
            <p:ph type="title"/>
          </p:nvPr>
        </p:nvSpPr>
        <p:spPr>
          <a:xfrm>
            <a:off x="609600" y="274637"/>
            <a:ext cx="10972800" cy="11430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r>
              <a:rPr lang="en-US"/>
              <a:t>Click to edit Master title style</a:t>
            </a:r>
            <a:endParaRPr/>
          </a:p>
        </p:txBody>
      </p:sp>
      <p:sp>
        <p:nvSpPr>
          <p:cNvPr id="24" name="Google Shape;24;p5"/>
          <p:cNvSpPr txBox="1">
            <a:spLocks noGrp="1"/>
          </p:cNvSpPr>
          <p:nvPr>
            <p:ph type="sldNum" idx="12"/>
          </p:nvPr>
        </p:nvSpPr>
        <p:spPr>
          <a:xfrm>
            <a:off x="11409055" y="6333135"/>
            <a:ext cx="7316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736A661A-6563-41AC-A26C-64DCA093D03F}" type="slidenum">
              <a:rPr lang="en-US" smtClean="0"/>
              <a:t>‹#›</a:t>
            </a:fld>
            <a:endParaRPr lang="en-US"/>
          </a:p>
        </p:txBody>
      </p:sp>
    </p:spTree>
    <p:extLst>
      <p:ext uri="{BB962C8B-B14F-4D97-AF65-F5344CB8AC3E}">
        <p14:creationId xmlns:p14="http://schemas.microsoft.com/office/powerpoint/2010/main" val="2967093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25"/>
        <p:cNvGrpSpPr/>
        <p:nvPr/>
      </p:nvGrpSpPr>
      <p:grpSpPr>
        <a:xfrm>
          <a:off x="0" y="0"/>
          <a:ext cx="0" cy="0"/>
          <a:chOff x="0" y="0"/>
          <a:chExt cx="0" cy="0"/>
        </a:xfrm>
      </p:grpSpPr>
      <p:sp>
        <p:nvSpPr>
          <p:cNvPr id="26" name="Google Shape;26;p6"/>
          <p:cNvSpPr txBox="1">
            <a:spLocks noGrp="1"/>
          </p:cNvSpPr>
          <p:nvPr>
            <p:ph type="body" idx="1"/>
          </p:nvPr>
        </p:nvSpPr>
        <p:spPr>
          <a:xfrm>
            <a:off x="609600" y="5875079"/>
            <a:ext cx="10972800" cy="692693"/>
          </a:xfrm>
          <a:prstGeom prst="rect">
            <a:avLst/>
          </a:prstGeom>
        </p:spPr>
        <p:txBody>
          <a:bodyPr spcFirstLastPara="1" wrap="square" lIns="91425" tIns="91425" rIns="91425" bIns="91425" anchor="t" anchorCtr="0">
            <a:noAutofit/>
          </a:bodyPr>
          <a:lstStyle>
            <a:lvl1pPr marL="609585" lvl="0" indent="-304792" algn="ctr">
              <a:spcBef>
                <a:spcPts val="480"/>
              </a:spcBef>
              <a:spcAft>
                <a:spcPts val="0"/>
              </a:spcAft>
              <a:buSzPts val="1800"/>
              <a:buNone/>
              <a:defRPr sz="2400"/>
            </a:lvl1pPr>
          </a:lstStyle>
          <a:p>
            <a:pPr lvl="0"/>
            <a:r>
              <a:rPr lang="en-US"/>
              <a:t>Click to edit Master text styles</a:t>
            </a:r>
          </a:p>
        </p:txBody>
      </p:sp>
      <p:sp>
        <p:nvSpPr>
          <p:cNvPr id="27" name="Google Shape;27;p6"/>
          <p:cNvSpPr txBox="1">
            <a:spLocks noGrp="1"/>
          </p:cNvSpPr>
          <p:nvPr>
            <p:ph type="sldNum" idx="12"/>
          </p:nvPr>
        </p:nvSpPr>
        <p:spPr>
          <a:xfrm>
            <a:off x="11409055" y="6333135"/>
            <a:ext cx="7316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736A661A-6563-41AC-A26C-64DCA093D03F}" type="slidenum">
              <a:rPr lang="en-US" smtClean="0"/>
              <a:t>‹#›</a:t>
            </a:fld>
            <a:endParaRPr lang="en-US"/>
          </a:p>
        </p:txBody>
      </p:sp>
    </p:spTree>
    <p:extLst>
      <p:ext uri="{BB962C8B-B14F-4D97-AF65-F5344CB8AC3E}">
        <p14:creationId xmlns:p14="http://schemas.microsoft.com/office/powerpoint/2010/main" val="404893838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09600" y="274637"/>
            <a:ext cx="10972800" cy="11430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1"/>
              </a:buClr>
              <a:buSzPts val="3600"/>
              <a:buNone/>
              <a:defRPr sz="3600" b="1">
                <a:solidFill>
                  <a:schemeClr val="dk1"/>
                </a:solidFill>
              </a:defRPr>
            </a:lvl1pPr>
            <a:lvl2pPr lvl="1">
              <a:spcBef>
                <a:spcPts val="0"/>
              </a:spcBef>
              <a:spcAft>
                <a:spcPts val="0"/>
              </a:spcAft>
              <a:buClr>
                <a:schemeClr val="dk1"/>
              </a:buClr>
              <a:buSzPts val="3600"/>
              <a:buNone/>
              <a:defRPr sz="3600" b="1">
                <a:solidFill>
                  <a:schemeClr val="dk1"/>
                </a:solidFill>
              </a:defRPr>
            </a:lvl2pPr>
            <a:lvl3pPr lvl="2">
              <a:spcBef>
                <a:spcPts val="0"/>
              </a:spcBef>
              <a:spcAft>
                <a:spcPts val="0"/>
              </a:spcAft>
              <a:buClr>
                <a:schemeClr val="dk1"/>
              </a:buClr>
              <a:buSzPts val="3600"/>
              <a:buNone/>
              <a:defRPr sz="3600" b="1">
                <a:solidFill>
                  <a:schemeClr val="dk1"/>
                </a:solidFill>
              </a:defRPr>
            </a:lvl3pPr>
            <a:lvl4pPr lvl="3">
              <a:spcBef>
                <a:spcPts val="0"/>
              </a:spcBef>
              <a:spcAft>
                <a:spcPts val="0"/>
              </a:spcAft>
              <a:buClr>
                <a:schemeClr val="dk1"/>
              </a:buClr>
              <a:buSzPts val="3600"/>
              <a:buNone/>
              <a:defRPr sz="3600" b="1">
                <a:solidFill>
                  <a:schemeClr val="dk1"/>
                </a:solidFill>
              </a:defRPr>
            </a:lvl4pPr>
            <a:lvl5pPr lvl="4">
              <a:spcBef>
                <a:spcPts val="0"/>
              </a:spcBef>
              <a:spcAft>
                <a:spcPts val="0"/>
              </a:spcAft>
              <a:buClr>
                <a:schemeClr val="dk1"/>
              </a:buClr>
              <a:buSzPts val="3600"/>
              <a:buNone/>
              <a:defRPr sz="3600" b="1">
                <a:solidFill>
                  <a:schemeClr val="dk1"/>
                </a:solidFill>
              </a:defRPr>
            </a:lvl5pPr>
            <a:lvl6pPr lvl="5">
              <a:spcBef>
                <a:spcPts val="0"/>
              </a:spcBef>
              <a:spcAft>
                <a:spcPts val="0"/>
              </a:spcAft>
              <a:buClr>
                <a:schemeClr val="dk1"/>
              </a:buClr>
              <a:buSzPts val="3600"/>
              <a:buNone/>
              <a:defRPr sz="3600" b="1">
                <a:solidFill>
                  <a:schemeClr val="dk1"/>
                </a:solidFill>
              </a:defRPr>
            </a:lvl6pPr>
            <a:lvl7pPr lvl="6">
              <a:spcBef>
                <a:spcPts val="0"/>
              </a:spcBef>
              <a:spcAft>
                <a:spcPts val="0"/>
              </a:spcAft>
              <a:buClr>
                <a:schemeClr val="dk1"/>
              </a:buClr>
              <a:buSzPts val="3600"/>
              <a:buNone/>
              <a:defRPr sz="3600" b="1">
                <a:solidFill>
                  <a:schemeClr val="dk1"/>
                </a:solidFill>
              </a:defRPr>
            </a:lvl7pPr>
            <a:lvl8pPr lvl="7">
              <a:spcBef>
                <a:spcPts val="0"/>
              </a:spcBef>
              <a:spcAft>
                <a:spcPts val="0"/>
              </a:spcAft>
              <a:buClr>
                <a:schemeClr val="dk1"/>
              </a:buClr>
              <a:buSzPts val="3600"/>
              <a:buNone/>
              <a:defRPr sz="3600" b="1">
                <a:solidFill>
                  <a:schemeClr val="dk1"/>
                </a:solidFill>
              </a:defRPr>
            </a:lvl8pPr>
            <a:lvl9pPr lvl="8">
              <a:spcBef>
                <a:spcPts val="0"/>
              </a:spcBef>
              <a:spcAft>
                <a:spcPts val="0"/>
              </a:spcAft>
              <a:buClr>
                <a:schemeClr val="dk1"/>
              </a:buClr>
              <a:buSzPts val="3600"/>
              <a:buNone/>
              <a:defRPr sz="3600" b="1">
                <a:solidFill>
                  <a:schemeClr val="dk1"/>
                </a:solidFill>
              </a:defRPr>
            </a:lvl9pPr>
          </a:lstStyle>
          <a:p>
            <a:endParaRPr/>
          </a:p>
        </p:txBody>
      </p:sp>
      <p:sp>
        <p:nvSpPr>
          <p:cNvPr id="7" name="Google Shape;7;p1"/>
          <p:cNvSpPr txBox="1">
            <a:spLocks noGrp="1"/>
          </p:cNvSpPr>
          <p:nvPr>
            <p:ph type="body" idx="1"/>
          </p:nvPr>
        </p:nvSpPr>
        <p:spPr>
          <a:xfrm>
            <a:off x="609600" y="1600201"/>
            <a:ext cx="10972800" cy="4967575"/>
          </a:xfrm>
          <a:prstGeom prst="rect">
            <a:avLst/>
          </a:prstGeom>
          <a:noFill/>
          <a:ln>
            <a:noFill/>
          </a:ln>
        </p:spPr>
        <p:txBody>
          <a:bodyPr spcFirstLastPara="1" wrap="square" lIns="91425" tIns="91425" rIns="91425" bIns="91425" anchor="t" anchorCtr="0">
            <a:noAutofit/>
          </a:bodyPr>
          <a:lstStyle>
            <a:lvl1pPr marL="457200" lvl="0" indent="-419100">
              <a:spcBef>
                <a:spcPts val="600"/>
              </a:spcBef>
              <a:spcAft>
                <a:spcPts val="0"/>
              </a:spcAft>
              <a:buClr>
                <a:schemeClr val="dk1"/>
              </a:buClr>
              <a:buSzPts val="3000"/>
              <a:buChar char="●"/>
              <a:defRPr sz="3000">
                <a:solidFill>
                  <a:schemeClr val="dk1"/>
                </a:solidFill>
              </a:defRPr>
            </a:lvl1pPr>
            <a:lvl2pPr marL="914400" lvl="1" indent="-381000">
              <a:spcBef>
                <a:spcPts val="0"/>
              </a:spcBef>
              <a:spcAft>
                <a:spcPts val="0"/>
              </a:spcAft>
              <a:buClr>
                <a:schemeClr val="dk1"/>
              </a:buClr>
              <a:buSzPts val="2400"/>
              <a:buChar char="○"/>
              <a:defRPr sz="2400">
                <a:solidFill>
                  <a:schemeClr val="dk1"/>
                </a:solidFill>
              </a:defRPr>
            </a:lvl2pPr>
            <a:lvl3pPr marL="1371600" lvl="2" indent="-381000">
              <a:spcBef>
                <a:spcPts val="0"/>
              </a:spcBef>
              <a:spcAft>
                <a:spcPts val="0"/>
              </a:spcAft>
              <a:buClr>
                <a:schemeClr val="dk1"/>
              </a:buClr>
              <a:buSzPts val="2400"/>
              <a:buChar char="■"/>
              <a:defRPr sz="2400">
                <a:solidFill>
                  <a:schemeClr val="dk1"/>
                </a:solidFill>
              </a:defRPr>
            </a:lvl3pPr>
            <a:lvl4pPr marL="1828800" lvl="3" indent="-342900">
              <a:spcBef>
                <a:spcPts val="0"/>
              </a:spcBef>
              <a:spcAft>
                <a:spcPts val="0"/>
              </a:spcAft>
              <a:buClr>
                <a:schemeClr val="dk1"/>
              </a:buClr>
              <a:buSzPts val="1800"/>
              <a:buChar char="●"/>
              <a:defRPr sz="1800">
                <a:solidFill>
                  <a:schemeClr val="dk1"/>
                </a:solidFill>
              </a:defRPr>
            </a:lvl4pPr>
            <a:lvl5pPr marL="2286000" lvl="4" indent="-342900">
              <a:spcBef>
                <a:spcPts val="0"/>
              </a:spcBef>
              <a:spcAft>
                <a:spcPts val="0"/>
              </a:spcAft>
              <a:buClr>
                <a:schemeClr val="dk1"/>
              </a:buClr>
              <a:buSzPts val="1800"/>
              <a:buChar char="○"/>
              <a:defRPr sz="1800">
                <a:solidFill>
                  <a:schemeClr val="dk1"/>
                </a:solidFill>
              </a:defRPr>
            </a:lvl5pPr>
            <a:lvl6pPr marL="2743200" lvl="5" indent="-342900">
              <a:spcBef>
                <a:spcPts val="0"/>
              </a:spcBef>
              <a:spcAft>
                <a:spcPts val="0"/>
              </a:spcAft>
              <a:buClr>
                <a:schemeClr val="dk1"/>
              </a:buClr>
              <a:buSzPts val="1800"/>
              <a:buChar char="■"/>
              <a:defRPr sz="1800">
                <a:solidFill>
                  <a:schemeClr val="dk1"/>
                </a:solidFill>
              </a:defRPr>
            </a:lvl6pPr>
            <a:lvl7pPr marL="3200400" lvl="6" indent="-342900">
              <a:spcBef>
                <a:spcPts val="0"/>
              </a:spcBef>
              <a:spcAft>
                <a:spcPts val="0"/>
              </a:spcAft>
              <a:buClr>
                <a:schemeClr val="dk1"/>
              </a:buClr>
              <a:buSzPts val="1800"/>
              <a:buChar char="●"/>
              <a:defRPr sz="1800">
                <a:solidFill>
                  <a:schemeClr val="dk1"/>
                </a:solidFill>
              </a:defRPr>
            </a:lvl7pPr>
            <a:lvl8pPr marL="3657600" lvl="7" indent="-342900">
              <a:spcBef>
                <a:spcPts val="0"/>
              </a:spcBef>
              <a:spcAft>
                <a:spcPts val="0"/>
              </a:spcAft>
              <a:buClr>
                <a:schemeClr val="dk1"/>
              </a:buClr>
              <a:buSzPts val="1800"/>
              <a:buChar char="○"/>
              <a:defRPr sz="1800">
                <a:solidFill>
                  <a:schemeClr val="dk1"/>
                </a:solidFill>
              </a:defRPr>
            </a:lvl8pPr>
            <a:lvl9pPr marL="4114800" lvl="8" indent="-342900">
              <a:spcBef>
                <a:spcPts val="0"/>
              </a:spcBef>
              <a:spcAft>
                <a:spcPts val="0"/>
              </a:spcAft>
              <a:buClr>
                <a:schemeClr val="dk1"/>
              </a:buClr>
              <a:buSzPts val="1800"/>
              <a:buChar char="■"/>
              <a:defRPr sz="1800">
                <a:solidFill>
                  <a:schemeClr val="dk1"/>
                </a:solidFill>
              </a:defRPr>
            </a:lvl9pPr>
          </a:lstStyle>
          <a:p>
            <a:endParaRPr dirty="0"/>
          </a:p>
        </p:txBody>
      </p:sp>
      <p:sp>
        <p:nvSpPr>
          <p:cNvPr id="8" name="Google Shape;8;p1"/>
          <p:cNvSpPr txBox="1">
            <a:spLocks noGrp="1"/>
          </p:cNvSpPr>
          <p:nvPr>
            <p:ph type="sldNum" idx="12"/>
          </p:nvPr>
        </p:nvSpPr>
        <p:spPr>
          <a:xfrm>
            <a:off x="11409055" y="6333135"/>
            <a:ext cx="731600" cy="524700"/>
          </a:xfrm>
          <a:prstGeom prst="rect">
            <a:avLst/>
          </a:prstGeom>
          <a:noFill/>
          <a:ln>
            <a:noFill/>
          </a:ln>
        </p:spPr>
        <p:txBody>
          <a:bodyPr spcFirstLastPara="1" wrap="square" lIns="91425" tIns="91425" rIns="91425" bIns="91425" anchor="ctr" anchorCtr="0">
            <a:noAutofit/>
          </a:bodyPr>
          <a:lstStyle>
            <a:lvl1pPr lvl="0" algn="r">
              <a:buNone/>
              <a:defRPr sz="1733">
                <a:solidFill>
                  <a:schemeClr val="dk1"/>
                </a:solidFill>
              </a:defRPr>
            </a:lvl1pPr>
            <a:lvl2pPr lvl="1" algn="r">
              <a:buNone/>
              <a:defRPr sz="1733">
                <a:solidFill>
                  <a:schemeClr val="dk1"/>
                </a:solidFill>
              </a:defRPr>
            </a:lvl2pPr>
            <a:lvl3pPr lvl="2" algn="r">
              <a:buNone/>
              <a:defRPr sz="1733">
                <a:solidFill>
                  <a:schemeClr val="dk1"/>
                </a:solidFill>
              </a:defRPr>
            </a:lvl3pPr>
            <a:lvl4pPr lvl="3" algn="r">
              <a:buNone/>
              <a:defRPr sz="1733">
                <a:solidFill>
                  <a:schemeClr val="dk1"/>
                </a:solidFill>
              </a:defRPr>
            </a:lvl4pPr>
            <a:lvl5pPr lvl="4" algn="r">
              <a:buNone/>
              <a:defRPr sz="1733">
                <a:solidFill>
                  <a:schemeClr val="dk1"/>
                </a:solidFill>
              </a:defRPr>
            </a:lvl5pPr>
            <a:lvl6pPr lvl="5" algn="r">
              <a:buNone/>
              <a:defRPr sz="1733">
                <a:solidFill>
                  <a:schemeClr val="dk1"/>
                </a:solidFill>
              </a:defRPr>
            </a:lvl6pPr>
            <a:lvl7pPr lvl="6" algn="r">
              <a:buNone/>
              <a:defRPr sz="1733">
                <a:solidFill>
                  <a:schemeClr val="dk1"/>
                </a:solidFill>
              </a:defRPr>
            </a:lvl7pPr>
            <a:lvl8pPr lvl="7" algn="r">
              <a:buNone/>
              <a:defRPr sz="1733">
                <a:solidFill>
                  <a:schemeClr val="dk1"/>
                </a:solidFill>
              </a:defRPr>
            </a:lvl8pPr>
            <a:lvl9pPr lvl="8" algn="r">
              <a:buNone/>
              <a:defRPr sz="1733">
                <a:solidFill>
                  <a:schemeClr val="dk1"/>
                </a:solidFill>
              </a:defRPr>
            </a:lvl9pPr>
          </a:lstStyle>
          <a:p>
            <a:fld id="{736A661A-6563-41AC-A26C-64DCA093D03F}" type="slidenum">
              <a:rPr lang="en-US" smtClean="0"/>
              <a:t>‹#›</a:t>
            </a:fld>
            <a:endParaRPr lang="en-US"/>
          </a:p>
        </p:txBody>
      </p:sp>
      <p:pic>
        <p:nvPicPr>
          <p:cNvPr id="3" name="Picture 2" descr="A picture containing drawing&#10;&#10;Description automatically generated">
            <a:extLst>
              <a:ext uri="{FF2B5EF4-FFF2-40B4-BE49-F238E27FC236}">
                <a16:creationId xmlns:a16="http://schemas.microsoft.com/office/drawing/2014/main" id="{857DB0F5-87D3-4837-95C0-A8B92424FB5A}"/>
              </a:ext>
            </a:extLst>
          </p:cNvPr>
          <p:cNvPicPr>
            <a:picLocks noChangeAspect="1"/>
          </p:cNvPicPr>
          <p:nvPr/>
        </p:nvPicPr>
        <p:blipFill>
          <a:blip r:embed="rId6"/>
          <a:stretch>
            <a:fillRect/>
          </a:stretch>
        </p:blipFill>
        <p:spPr>
          <a:xfrm>
            <a:off x="107494" y="6321012"/>
            <a:ext cx="1004213" cy="524701"/>
          </a:xfrm>
          <a:prstGeom prst="rect">
            <a:avLst/>
          </a:prstGeom>
        </p:spPr>
      </p:pic>
    </p:spTree>
    <p:extLst>
      <p:ext uri="{BB962C8B-B14F-4D97-AF65-F5344CB8AC3E}">
        <p14:creationId xmlns:p14="http://schemas.microsoft.com/office/powerpoint/2010/main" val="752816032"/>
      </p:ext>
    </p:extLst>
  </p:cSld>
  <p:clrMap bg1="lt1" tx1="dk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Ls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s://github.com/mar9000/antmark/tree/master/src/org/mar9000/antmark/grammar" TargetMode="External"/><Relationship Id="rId3" Type="http://schemas.openxmlformats.org/officeDocument/2006/relationships/hyperlink" Target="https://evbyminsdbookz.minsk.epam.com/?c=&amp;q=ANTLR" TargetMode="External"/><Relationship Id="rId7" Type="http://schemas.openxmlformats.org/officeDocument/2006/relationships/hyperlink" Target="https://github.com/ncalc/ncalc/blob/master/Grammar/NCalc.g" TargetMode="External"/><Relationship Id="rId2" Type="http://schemas.openxmlformats.org/officeDocument/2006/relationships/image" Target="../media/image3.png"/><Relationship Id="rId1" Type="http://schemas.openxmlformats.org/officeDocument/2006/relationships/slideLayout" Target="../slideLayouts/slideLayout3.xml"/><Relationship Id="rId6" Type="http://schemas.openxmlformats.org/officeDocument/2006/relationships/hyperlink" Target="https://github.com/antlr/antlr4/blob/master/doc/index.md" TargetMode="External"/><Relationship Id="rId5" Type="http://schemas.openxmlformats.org/officeDocument/2006/relationships/hyperlink" Target="https://vimeo.com/59285751" TargetMode="External"/><Relationship Id="rId10" Type="http://schemas.openxmlformats.org/officeDocument/2006/relationships/hyperlink" Target="https://www.antlr.org/tools.html" TargetMode="External"/><Relationship Id="rId4" Type="http://schemas.openxmlformats.org/officeDocument/2006/relationships/hyperlink" Target="https://stackoverflow.com/questions/5026517/whats-the-difference-between-parse-tree-and-ast" TargetMode="External"/><Relationship Id="rId9" Type="http://schemas.openxmlformats.org/officeDocument/2006/relationships/hyperlink" Target="https://github.com/antlr/antlr4/tree/master/runtime/CSharp/src"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29C31074-C362-415D-9B8D-EDFE0B690204}"/>
              </a:ext>
            </a:extLst>
          </p:cNvPr>
          <p:cNvPicPr>
            <a:picLocks noChangeAspect="1"/>
          </p:cNvPicPr>
          <p:nvPr/>
        </p:nvPicPr>
        <p:blipFill>
          <a:blip r:embed="rId2"/>
          <a:stretch>
            <a:fillRect/>
          </a:stretch>
        </p:blipFill>
        <p:spPr>
          <a:xfrm>
            <a:off x="0" y="7435"/>
            <a:ext cx="12192000" cy="6843129"/>
          </a:xfrm>
          <a:prstGeom prst="rect">
            <a:avLst/>
          </a:prstGeom>
        </p:spPr>
      </p:pic>
      <p:sp>
        <p:nvSpPr>
          <p:cNvPr id="9" name="TextBox 8">
            <a:extLst>
              <a:ext uri="{FF2B5EF4-FFF2-40B4-BE49-F238E27FC236}">
                <a16:creationId xmlns:a16="http://schemas.microsoft.com/office/drawing/2014/main" id="{4091B8B9-2A2C-4156-9B86-91E62B5D9D0A}"/>
              </a:ext>
            </a:extLst>
          </p:cNvPr>
          <p:cNvSpPr txBox="1"/>
          <p:nvPr/>
        </p:nvSpPr>
        <p:spPr>
          <a:xfrm>
            <a:off x="337930" y="1361661"/>
            <a:ext cx="5758070" cy="4462760"/>
          </a:xfrm>
          <a:prstGeom prst="rect">
            <a:avLst/>
          </a:prstGeom>
          <a:noFill/>
        </p:spPr>
        <p:txBody>
          <a:bodyPr wrap="square" rtlCol="0">
            <a:spAutoFit/>
          </a:bodyPr>
          <a:lstStyle/>
          <a:p>
            <a:endParaRPr lang="en-US" sz="4800" dirty="0">
              <a:solidFill>
                <a:schemeClr val="bg1">
                  <a:lumMod val="40000"/>
                  <a:lumOff val="60000"/>
                </a:schemeClr>
              </a:solidFill>
              <a:latin typeface="+mj-lt"/>
            </a:endParaRPr>
          </a:p>
          <a:p>
            <a:pPr algn="ctr"/>
            <a:r>
              <a:rPr lang="en-US" sz="3600" dirty="0">
                <a:solidFill>
                  <a:schemeClr val="bg1">
                    <a:lumMod val="40000"/>
                    <a:lumOff val="60000"/>
                  </a:schemeClr>
                </a:solidFill>
                <a:latin typeface="+mj-lt"/>
              </a:rPr>
              <a:t>Parsers, DSL, ANTLR</a:t>
            </a:r>
            <a:endParaRPr lang="en-US" sz="1050" dirty="0">
              <a:solidFill>
                <a:schemeClr val="bg1">
                  <a:lumMod val="40000"/>
                  <a:lumOff val="60000"/>
                </a:schemeClr>
              </a:solidFill>
              <a:latin typeface="+mn-lt"/>
            </a:endParaRPr>
          </a:p>
          <a:p>
            <a:endParaRPr lang="en-US" dirty="0">
              <a:solidFill>
                <a:schemeClr val="bg1">
                  <a:lumMod val="40000"/>
                  <a:lumOff val="60000"/>
                </a:schemeClr>
              </a:solidFill>
              <a:latin typeface="+mn-lt"/>
            </a:endParaRPr>
          </a:p>
          <a:p>
            <a:endParaRPr lang="en-US" dirty="0">
              <a:solidFill>
                <a:schemeClr val="bg1">
                  <a:lumMod val="40000"/>
                  <a:lumOff val="60000"/>
                </a:schemeClr>
              </a:solidFill>
              <a:latin typeface="+mn-lt"/>
            </a:endParaRPr>
          </a:p>
          <a:p>
            <a:endParaRPr lang="en-US" dirty="0">
              <a:solidFill>
                <a:schemeClr val="bg1">
                  <a:lumMod val="40000"/>
                  <a:lumOff val="60000"/>
                </a:schemeClr>
              </a:solidFill>
              <a:latin typeface="+mn-lt"/>
            </a:endParaRPr>
          </a:p>
          <a:p>
            <a:endParaRPr lang="en-US" dirty="0">
              <a:solidFill>
                <a:schemeClr val="bg1">
                  <a:lumMod val="40000"/>
                  <a:lumOff val="60000"/>
                </a:schemeClr>
              </a:solidFill>
              <a:latin typeface="+mn-lt"/>
            </a:endParaRPr>
          </a:p>
          <a:p>
            <a:endParaRPr lang="en-US" dirty="0">
              <a:solidFill>
                <a:schemeClr val="bg1">
                  <a:lumMod val="40000"/>
                  <a:lumOff val="60000"/>
                </a:schemeClr>
              </a:solidFill>
              <a:latin typeface="+mn-lt"/>
            </a:endParaRPr>
          </a:p>
          <a:p>
            <a:endParaRPr lang="en-US" dirty="0">
              <a:solidFill>
                <a:schemeClr val="bg1">
                  <a:lumMod val="40000"/>
                  <a:lumOff val="60000"/>
                </a:schemeClr>
              </a:solidFill>
              <a:latin typeface="+mn-lt"/>
            </a:endParaRPr>
          </a:p>
          <a:p>
            <a:endParaRPr lang="en-US" dirty="0">
              <a:solidFill>
                <a:schemeClr val="bg1">
                  <a:lumMod val="40000"/>
                  <a:lumOff val="60000"/>
                </a:schemeClr>
              </a:solidFill>
              <a:latin typeface="+mn-lt"/>
            </a:endParaRPr>
          </a:p>
          <a:p>
            <a:endParaRPr lang="en-US" dirty="0">
              <a:solidFill>
                <a:schemeClr val="bg1">
                  <a:lumMod val="40000"/>
                  <a:lumOff val="60000"/>
                </a:schemeClr>
              </a:solidFill>
              <a:latin typeface="+mn-lt"/>
            </a:endParaRPr>
          </a:p>
          <a:p>
            <a:endParaRPr lang="en-US" dirty="0">
              <a:solidFill>
                <a:schemeClr val="bg1">
                  <a:lumMod val="40000"/>
                  <a:lumOff val="60000"/>
                </a:schemeClr>
              </a:solidFill>
              <a:latin typeface="+mn-lt"/>
            </a:endParaRPr>
          </a:p>
          <a:p>
            <a:endParaRPr lang="en-US" dirty="0">
              <a:solidFill>
                <a:schemeClr val="bg1">
                  <a:lumMod val="40000"/>
                  <a:lumOff val="60000"/>
                </a:schemeClr>
              </a:solidFill>
              <a:latin typeface="+mn-lt"/>
            </a:endParaRPr>
          </a:p>
          <a:p>
            <a:endParaRPr lang="en-US" dirty="0">
              <a:solidFill>
                <a:schemeClr val="bg1">
                  <a:lumMod val="40000"/>
                  <a:lumOff val="60000"/>
                </a:schemeClr>
              </a:solidFill>
              <a:latin typeface="+mn-lt"/>
            </a:endParaRPr>
          </a:p>
          <a:p>
            <a:endParaRPr lang="en-US" dirty="0">
              <a:solidFill>
                <a:schemeClr val="bg1">
                  <a:lumMod val="40000"/>
                  <a:lumOff val="60000"/>
                </a:schemeClr>
              </a:solidFill>
              <a:latin typeface="+mn-lt"/>
            </a:endParaRPr>
          </a:p>
          <a:p>
            <a:endParaRPr lang="en-US" sz="1600" dirty="0">
              <a:solidFill>
                <a:schemeClr val="bg1">
                  <a:lumMod val="40000"/>
                  <a:lumOff val="60000"/>
                </a:schemeClr>
              </a:solidFill>
              <a:latin typeface="+mn-lt"/>
            </a:endParaRPr>
          </a:p>
          <a:p>
            <a:r>
              <a:rPr lang="en-US" sz="1600" dirty="0">
                <a:solidFill>
                  <a:schemeClr val="bg1">
                    <a:lumMod val="40000"/>
                    <a:lumOff val="60000"/>
                  </a:schemeClr>
                </a:solidFill>
                <a:latin typeface="+mn-lt"/>
              </a:rPr>
              <a:t>Leonid Petrov1, developer</a:t>
            </a:r>
          </a:p>
        </p:txBody>
      </p:sp>
    </p:spTree>
    <p:extLst>
      <p:ext uri="{BB962C8B-B14F-4D97-AF65-F5344CB8AC3E}">
        <p14:creationId xmlns:p14="http://schemas.microsoft.com/office/powerpoint/2010/main" val="16617446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8BFED-2F7F-49BD-B480-56FC297B15A8}"/>
              </a:ext>
            </a:extLst>
          </p:cNvPr>
          <p:cNvSpPr>
            <a:spLocks noGrp="1"/>
          </p:cNvSpPr>
          <p:nvPr>
            <p:ph type="title"/>
          </p:nvPr>
        </p:nvSpPr>
        <p:spPr>
          <a:xfrm>
            <a:off x="609600" y="0"/>
            <a:ext cx="10972800" cy="1143000"/>
          </a:xfrm>
        </p:spPr>
        <p:txBody>
          <a:bodyPr anchor="ctr"/>
          <a:lstStyle/>
          <a:p>
            <a:pPr algn="ctr"/>
            <a:r>
              <a:rPr lang="en-US" dirty="0">
                <a:solidFill>
                  <a:schemeClr val="tx1"/>
                </a:solidFill>
                <a:latin typeface="+mj-lt"/>
              </a:rPr>
              <a:t>Links</a:t>
            </a:r>
          </a:p>
        </p:txBody>
      </p:sp>
      <p:pic>
        <p:nvPicPr>
          <p:cNvPr id="4" name="Picture 3">
            <a:extLst>
              <a:ext uri="{FF2B5EF4-FFF2-40B4-BE49-F238E27FC236}">
                <a16:creationId xmlns:a16="http://schemas.microsoft.com/office/drawing/2014/main" id="{EAD9C481-E811-41AA-A936-6EECA420880B}"/>
              </a:ext>
            </a:extLst>
          </p:cNvPr>
          <p:cNvPicPr>
            <a:picLocks noChangeAspect="1"/>
          </p:cNvPicPr>
          <p:nvPr/>
        </p:nvPicPr>
        <p:blipFill>
          <a:blip r:embed="rId2"/>
          <a:stretch>
            <a:fillRect/>
          </a:stretch>
        </p:blipFill>
        <p:spPr>
          <a:xfrm>
            <a:off x="0" y="6270273"/>
            <a:ext cx="1129537" cy="587727"/>
          </a:xfrm>
          <a:prstGeom prst="rect">
            <a:avLst/>
          </a:prstGeom>
        </p:spPr>
      </p:pic>
      <p:sp>
        <p:nvSpPr>
          <p:cNvPr id="3" name="TextBox 2">
            <a:extLst>
              <a:ext uri="{FF2B5EF4-FFF2-40B4-BE49-F238E27FC236}">
                <a16:creationId xmlns:a16="http://schemas.microsoft.com/office/drawing/2014/main" id="{152EED49-F37E-453A-9CB2-5DB8C63E8280}"/>
              </a:ext>
            </a:extLst>
          </p:cNvPr>
          <p:cNvSpPr txBox="1"/>
          <p:nvPr/>
        </p:nvSpPr>
        <p:spPr>
          <a:xfrm>
            <a:off x="702260" y="1143000"/>
            <a:ext cx="10787480" cy="3170099"/>
          </a:xfrm>
          <a:prstGeom prst="rect">
            <a:avLst/>
          </a:prstGeom>
          <a:noFill/>
        </p:spPr>
        <p:txBody>
          <a:bodyPr wrap="square" rtlCol="0">
            <a:spAutoFit/>
          </a:bodyPr>
          <a:lstStyle/>
          <a:p>
            <a:pPr marL="342900" indent="-342900">
              <a:buFont typeface="Arial" panose="020B0604020202020204" pitchFamily="34" charset="0"/>
              <a:buChar char="•"/>
            </a:pPr>
            <a:r>
              <a:rPr lang="pt-BR" sz="2000" dirty="0">
                <a:latin typeface="+mn-lt"/>
              </a:rPr>
              <a:t>ANTRL reference</a:t>
            </a:r>
            <a:r>
              <a:rPr lang="en-US" sz="2000" dirty="0">
                <a:latin typeface="+mn-lt"/>
              </a:rPr>
              <a:t> </a:t>
            </a:r>
            <a:r>
              <a:rPr lang="en-US" sz="2000" dirty="0">
                <a:latin typeface="+mn-lt"/>
                <a:hlinkClick r:id="rId3"/>
              </a:rPr>
              <a:t>https://evbyminsdbookz.minsk.epam.com/?c=&amp;q=ANTLR</a:t>
            </a:r>
            <a:endParaRPr lang="en-US" sz="2000" dirty="0">
              <a:latin typeface="+mn-lt"/>
            </a:endParaRPr>
          </a:p>
          <a:p>
            <a:pPr marL="342900" indent="-342900">
              <a:buFont typeface="Arial" panose="020B0604020202020204" pitchFamily="34" charset="0"/>
              <a:buChar char="•"/>
            </a:pPr>
            <a:r>
              <a:rPr lang="en-US" sz="2000" dirty="0">
                <a:latin typeface="+mn-lt"/>
                <a:hlinkClick r:id="rId4"/>
              </a:rPr>
              <a:t>difference-between-parse-tree-and-</a:t>
            </a:r>
            <a:r>
              <a:rPr lang="en-US" sz="2000" dirty="0" err="1">
                <a:latin typeface="+mn-lt"/>
                <a:hlinkClick r:id="rId4"/>
              </a:rPr>
              <a:t>ast</a:t>
            </a:r>
            <a:endParaRPr lang="en-US" sz="2000" dirty="0">
              <a:latin typeface="+mn-lt"/>
            </a:endParaRPr>
          </a:p>
          <a:p>
            <a:pPr marL="342900" indent="-342900">
              <a:buFont typeface="Arial" panose="020B0604020202020204" pitchFamily="34" charset="0"/>
              <a:buChar char="•"/>
            </a:pPr>
            <a:r>
              <a:rPr lang="en-US" sz="2000" dirty="0">
                <a:latin typeface="+mn-lt"/>
                <a:hlinkClick r:id="rId5"/>
              </a:rPr>
              <a:t>Terence Parr - ANTLR4</a:t>
            </a:r>
            <a:endParaRPr lang="en-US" sz="2000" dirty="0">
              <a:latin typeface="+mn-lt"/>
            </a:endParaRPr>
          </a:p>
          <a:p>
            <a:pPr marL="342900" indent="-342900">
              <a:buFont typeface="Arial" panose="020B0604020202020204" pitchFamily="34" charset="0"/>
              <a:buChar char="•"/>
            </a:pPr>
            <a:r>
              <a:rPr lang="en-US" sz="2000" dirty="0" err="1">
                <a:latin typeface="+mn-lt"/>
                <a:hlinkClick r:id="rId6"/>
              </a:rPr>
              <a:t>Github</a:t>
            </a:r>
            <a:r>
              <a:rPr lang="en-US" sz="2000" dirty="0">
                <a:latin typeface="+mn-lt"/>
                <a:hlinkClick r:id="rId6"/>
              </a:rPr>
              <a:t> documentation</a:t>
            </a:r>
            <a:endParaRPr lang="en-US" sz="2000" dirty="0">
              <a:latin typeface="+mn-lt"/>
            </a:endParaRPr>
          </a:p>
          <a:p>
            <a:pPr marL="342900" indent="-342900">
              <a:buFont typeface="Arial" panose="020B0604020202020204" pitchFamily="34" charset="0"/>
              <a:buChar char="•"/>
            </a:pPr>
            <a:r>
              <a:rPr lang="en-US" sz="2000" dirty="0">
                <a:latin typeface="+mn-lt"/>
                <a:hlinkClick r:id="rId7"/>
              </a:rPr>
              <a:t>https://github.com/ncalc/ncalc/blob/master/Grammar/NCalc.g</a:t>
            </a:r>
            <a:endParaRPr lang="en-US" sz="2000" dirty="0">
              <a:latin typeface="+mn-lt"/>
            </a:endParaRPr>
          </a:p>
          <a:p>
            <a:pPr marL="342900" indent="-342900">
              <a:buFont typeface="Arial" panose="020B0604020202020204" pitchFamily="34" charset="0"/>
              <a:buChar char="•"/>
            </a:pPr>
            <a:r>
              <a:rPr lang="en-US" sz="2000" dirty="0">
                <a:latin typeface="+mn-lt"/>
                <a:hlinkClick r:id="rId8"/>
              </a:rPr>
              <a:t>https://github.com/mar9000/antmark/tree/master/src/org/mar9000/antmark/grammar</a:t>
            </a:r>
            <a:endParaRPr lang="en-US" sz="2000" dirty="0">
              <a:latin typeface="+mn-lt"/>
            </a:endParaRPr>
          </a:p>
          <a:p>
            <a:pPr marL="342900" indent="-342900">
              <a:buFont typeface="Arial" panose="020B0604020202020204" pitchFamily="34" charset="0"/>
              <a:buChar char="•"/>
            </a:pPr>
            <a:r>
              <a:rPr lang="en-US" sz="2000" dirty="0">
                <a:latin typeface="+mn-lt"/>
                <a:hlinkClick r:id="rId9"/>
              </a:rPr>
              <a:t>https://github.com/antlr/antlr4/tree/master/runtime/CSharp/src</a:t>
            </a:r>
            <a:endParaRPr lang="en-US" sz="2000" dirty="0">
              <a:latin typeface="+mn-lt"/>
            </a:endParaRPr>
          </a:p>
          <a:p>
            <a:pPr marL="342900" indent="-342900">
              <a:buFont typeface="Arial" panose="020B0604020202020204" pitchFamily="34" charset="0"/>
              <a:buChar char="•"/>
            </a:pPr>
            <a:r>
              <a:rPr lang="en-US" sz="2000" dirty="0">
                <a:latin typeface="+mn-lt"/>
                <a:hlinkClick r:id="rId10"/>
              </a:rPr>
              <a:t>https://www.antlr.org/tools.html</a:t>
            </a:r>
            <a:endParaRPr lang="en-US" sz="2000" dirty="0">
              <a:latin typeface="+mn-lt"/>
            </a:endParaRPr>
          </a:p>
          <a:p>
            <a:endParaRPr lang="en-US" sz="2000" dirty="0">
              <a:latin typeface="+mn-lt"/>
            </a:endParaRPr>
          </a:p>
        </p:txBody>
      </p:sp>
    </p:spTree>
    <p:extLst>
      <p:ext uri="{BB962C8B-B14F-4D97-AF65-F5344CB8AC3E}">
        <p14:creationId xmlns:p14="http://schemas.microsoft.com/office/powerpoint/2010/main" val="41691965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8BFED-2F7F-49BD-B480-56FC297B15A8}"/>
              </a:ext>
            </a:extLst>
          </p:cNvPr>
          <p:cNvSpPr>
            <a:spLocks noGrp="1"/>
          </p:cNvSpPr>
          <p:nvPr>
            <p:ph type="title"/>
          </p:nvPr>
        </p:nvSpPr>
        <p:spPr>
          <a:xfrm>
            <a:off x="609600" y="2857500"/>
            <a:ext cx="10972800" cy="1143000"/>
          </a:xfrm>
        </p:spPr>
        <p:txBody>
          <a:bodyPr anchor="ctr"/>
          <a:lstStyle/>
          <a:p>
            <a:pPr algn="ctr"/>
            <a:r>
              <a:rPr lang="en-US" dirty="0">
                <a:solidFill>
                  <a:schemeClr val="tx1"/>
                </a:solidFill>
                <a:latin typeface="+mj-lt"/>
              </a:rPr>
              <a:t>Q&amp;A</a:t>
            </a:r>
          </a:p>
        </p:txBody>
      </p:sp>
      <p:pic>
        <p:nvPicPr>
          <p:cNvPr id="4" name="Picture 3">
            <a:extLst>
              <a:ext uri="{FF2B5EF4-FFF2-40B4-BE49-F238E27FC236}">
                <a16:creationId xmlns:a16="http://schemas.microsoft.com/office/drawing/2014/main" id="{EAD9C481-E811-41AA-A936-6EECA420880B}"/>
              </a:ext>
            </a:extLst>
          </p:cNvPr>
          <p:cNvPicPr>
            <a:picLocks noChangeAspect="1"/>
          </p:cNvPicPr>
          <p:nvPr/>
        </p:nvPicPr>
        <p:blipFill>
          <a:blip r:embed="rId2"/>
          <a:stretch>
            <a:fillRect/>
          </a:stretch>
        </p:blipFill>
        <p:spPr>
          <a:xfrm>
            <a:off x="0" y="6270273"/>
            <a:ext cx="1129537" cy="587727"/>
          </a:xfrm>
          <a:prstGeom prst="rect">
            <a:avLst/>
          </a:prstGeom>
        </p:spPr>
      </p:pic>
    </p:spTree>
    <p:extLst>
      <p:ext uri="{BB962C8B-B14F-4D97-AF65-F5344CB8AC3E}">
        <p14:creationId xmlns:p14="http://schemas.microsoft.com/office/powerpoint/2010/main" val="13332717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8BFED-2F7F-49BD-B480-56FC297B15A8}"/>
              </a:ext>
            </a:extLst>
          </p:cNvPr>
          <p:cNvSpPr>
            <a:spLocks noGrp="1"/>
          </p:cNvSpPr>
          <p:nvPr>
            <p:ph type="title"/>
          </p:nvPr>
        </p:nvSpPr>
        <p:spPr>
          <a:xfrm>
            <a:off x="609600" y="0"/>
            <a:ext cx="10972800" cy="1143000"/>
          </a:xfrm>
        </p:spPr>
        <p:txBody>
          <a:bodyPr anchor="ctr"/>
          <a:lstStyle/>
          <a:p>
            <a:pPr algn="ctr"/>
            <a:r>
              <a:rPr lang="en-US" dirty="0">
                <a:solidFill>
                  <a:schemeClr val="tx1"/>
                </a:solidFill>
                <a:latin typeface="+mj-lt"/>
              </a:rPr>
              <a:t>Agenda</a:t>
            </a:r>
          </a:p>
        </p:txBody>
      </p:sp>
      <p:pic>
        <p:nvPicPr>
          <p:cNvPr id="4" name="Picture 3">
            <a:extLst>
              <a:ext uri="{FF2B5EF4-FFF2-40B4-BE49-F238E27FC236}">
                <a16:creationId xmlns:a16="http://schemas.microsoft.com/office/drawing/2014/main" id="{EAD9C481-E811-41AA-A936-6EECA420880B}"/>
              </a:ext>
            </a:extLst>
          </p:cNvPr>
          <p:cNvPicPr>
            <a:picLocks noChangeAspect="1"/>
          </p:cNvPicPr>
          <p:nvPr/>
        </p:nvPicPr>
        <p:blipFill>
          <a:blip r:embed="rId2"/>
          <a:stretch>
            <a:fillRect/>
          </a:stretch>
        </p:blipFill>
        <p:spPr>
          <a:xfrm>
            <a:off x="0" y="6270273"/>
            <a:ext cx="1129537" cy="587727"/>
          </a:xfrm>
          <a:prstGeom prst="rect">
            <a:avLst/>
          </a:prstGeom>
        </p:spPr>
      </p:pic>
      <p:sp>
        <p:nvSpPr>
          <p:cNvPr id="3" name="TextBox 2">
            <a:extLst>
              <a:ext uri="{FF2B5EF4-FFF2-40B4-BE49-F238E27FC236}">
                <a16:creationId xmlns:a16="http://schemas.microsoft.com/office/drawing/2014/main" id="{43174A5E-A636-4CBB-95DA-3AEE7193A1FB}"/>
              </a:ext>
            </a:extLst>
          </p:cNvPr>
          <p:cNvSpPr txBox="1"/>
          <p:nvPr/>
        </p:nvSpPr>
        <p:spPr>
          <a:xfrm>
            <a:off x="1025026" y="1947953"/>
            <a:ext cx="10557374" cy="2962093"/>
          </a:xfrm>
          <a:prstGeom prst="rect">
            <a:avLst/>
          </a:prstGeom>
          <a:noFill/>
        </p:spPr>
        <p:txBody>
          <a:bodyPr wrap="square" rtlCol="0">
            <a:spAutoFit/>
          </a:bodyPr>
          <a:lstStyle/>
          <a:p>
            <a:pPr marL="514350" indent="-514350">
              <a:lnSpc>
                <a:spcPct val="150000"/>
              </a:lnSpc>
              <a:buFont typeface="Arial" panose="020B0604020202020204" pitchFamily="34" charset="0"/>
              <a:buChar char="•"/>
            </a:pPr>
            <a:r>
              <a:rPr lang="en-US" sz="3200" dirty="0">
                <a:latin typeface="+mn-lt"/>
              </a:rPr>
              <a:t>Glossary</a:t>
            </a:r>
          </a:p>
          <a:p>
            <a:pPr marL="514350" indent="-514350">
              <a:lnSpc>
                <a:spcPct val="150000"/>
              </a:lnSpc>
              <a:buFont typeface="Arial" panose="020B0604020202020204" pitchFamily="34" charset="0"/>
              <a:buChar char="•"/>
            </a:pPr>
            <a:r>
              <a:rPr lang="en-US" sz="3200" dirty="0">
                <a:latin typeface="+mn-lt"/>
              </a:rPr>
              <a:t>ANTLR</a:t>
            </a:r>
          </a:p>
          <a:p>
            <a:pPr marL="514350" indent="-514350">
              <a:lnSpc>
                <a:spcPct val="150000"/>
              </a:lnSpc>
              <a:buFont typeface="Arial" panose="020B0604020202020204" pitchFamily="34" charset="0"/>
              <a:buChar char="•"/>
            </a:pPr>
            <a:r>
              <a:rPr lang="en-US" sz="3200" dirty="0">
                <a:latin typeface="+mn-lt"/>
              </a:rPr>
              <a:t>Application</a:t>
            </a:r>
          </a:p>
          <a:p>
            <a:pPr marL="514350" indent="-514350">
              <a:lnSpc>
                <a:spcPct val="150000"/>
              </a:lnSpc>
              <a:buFont typeface="Arial" panose="020B0604020202020204" pitchFamily="34" charset="0"/>
              <a:buChar char="•"/>
            </a:pPr>
            <a:r>
              <a:rPr lang="en-US" sz="3200" dirty="0">
                <a:latin typeface="+mn-lt"/>
              </a:rPr>
              <a:t>Q&amp;A</a:t>
            </a:r>
          </a:p>
        </p:txBody>
      </p:sp>
    </p:spTree>
    <p:extLst>
      <p:ext uri="{BB962C8B-B14F-4D97-AF65-F5344CB8AC3E}">
        <p14:creationId xmlns:p14="http://schemas.microsoft.com/office/powerpoint/2010/main" val="11490739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8BFED-2F7F-49BD-B480-56FC297B15A8}"/>
              </a:ext>
            </a:extLst>
          </p:cNvPr>
          <p:cNvSpPr>
            <a:spLocks noGrp="1"/>
          </p:cNvSpPr>
          <p:nvPr>
            <p:ph type="title"/>
          </p:nvPr>
        </p:nvSpPr>
        <p:spPr>
          <a:xfrm>
            <a:off x="609600" y="0"/>
            <a:ext cx="10972800" cy="1143000"/>
          </a:xfrm>
        </p:spPr>
        <p:txBody>
          <a:bodyPr anchor="ctr"/>
          <a:lstStyle/>
          <a:p>
            <a:pPr algn="ctr"/>
            <a:r>
              <a:rPr lang="en-US" dirty="0">
                <a:solidFill>
                  <a:schemeClr val="tx1"/>
                </a:solidFill>
                <a:latin typeface="+mj-lt"/>
              </a:rPr>
              <a:t>Dragon book</a:t>
            </a:r>
          </a:p>
        </p:txBody>
      </p:sp>
      <p:pic>
        <p:nvPicPr>
          <p:cNvPr id="4" name="Picture 3">
            <a:extLst>
              <a:ext uri="{FF2B5EF4-FFF2-40B4-BE49-F238E27FC236}">
                <a16:creationId xmlns:a16="http://schemas.microsoft.com/office/drawing/2014/main" id="{EAD9C481-E811-41AA-A936-6EECA420880B}"/>
              </a:ext>
            </a:extLst>
          </p:cNvPr>
          <p:cNvPicPr>
            <a:picLocks noChangeAspect="1"/>
          </p:cNvPicPr>
          <p:nvPr/>
        </p:nvPicPr>
        <p:blipFill>
          <a:blip r:embed="rId2"/>
          <a:stretch>
            <a:fillRect/>
          </a:stretch>
        </p:blipFill>
        <p:spPr>
          <a:xfrm>
            <a:off x="0" y="6270273"/>
            <a:ext cx="1129537" cy="587727"/>
          </a:xfrm>
          <a:prstGeom prst="rect">
            <a:avLst/>
          </a:prstGeom>
        </p:spPr>
      </p:pic>
      <p:pic>
        <p:nvPicPr>
          <p:cNvPr id="1026" name="Picture 2">
            <a:extLst>
              <a:ext uri="{FF2B5EF4-FFF2-40B4-BE49-F238E27FC236}">
                <a16:creationId xmlns:a16="http://schemas.microsoft.com/office/drawing/2014/main" id="{556917FF-A278-437F-871A-18F6FEE9C5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9537" y="1330149"/>
            <a:ext cx="3676650" cy="475297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E9A132D2-5932-42C7-B7E9-20B3B05C3FB7}"/>
              </a:ext>
            </a:extLst>
          </p:cNvPr>
          <p:cNvSpPr txBox="1"/>
          <p:nvPr/>
        </p:nvSpPr>
        <p:spPr>
          <a:xfrm>
            <a:off x="5495109" y="2459504"/>
            <a:ext cx="4467497" cy="1938992"/>
          </a:xfrm>
          <a:prstGeom prst="rect">
            <a:avLst/>
          </a:prstGeom>
          <a:noFill/>
        </p:spPr>
        <p:txBody>
          <a:bodyPr wrap="square" rtlCol="0">
            <a:spAutoFit/>
          </a:bodyPr>
          <a:lstStyle/>
          <a:p>
            <a:r>
              <a:rPr lang="en-US" sz="2400" dirty="0">
                <a:latin typeface="+mn-lt"/>
              </a:rPr>
              <a:t>Chapters 1, 2, 3, 4</a:t>
            </a:r>
          </a:p>
          <a:p>
            <a:endParaRPr lang="en-US" sz="2400" dirty="0">
              <a:latin typeface="+mn-lt"/>
            </a:endParaRPr>
          </a:p>
          <a:p>
            <a:pPr marL="285750" indent="-285750">
              <a:buFont typeface="Arial" panose="020B0604020202020204" pitchFamily="34" charset="0"/>
              <a:buChar char="•"/>
            </a:pPr>
            <a:r>
              <a:rPr lang="en-US" sz="2400" dirty="0">
                <a:latin typeface="+mn-lt"/>
              </a:rPr>
              <a:t>Parsing</a:t>
            </a:r>
          </a:p>
          <a:p>
            <a:pPr marL="285750" indent="-285750">
              <a:buFont typeface="Arial" panose="020B0604020202020204" pitchFamily="34" charset="0"/>
              <a:buChar char="•"/>
            </a:pPr>
            <a:r>
              <a:rPr lang="en-US" sz="2400" dirty="0">
                <a:latin typeface="+mn-lt"/>
              </a:rPr>
              <a:t>Lexical analysis</a:t>
            </a:r>
          </a:p>
          <a:p>
            <a:pPr marL="285750" indent="-285750">
              <a:buFont typeface="Arial" panose="020B0604020202020204" pitchFamily="34" charset="0"/>
              <a:buChar char="•"/>
            </a:pPr>
            <a:r>
              <a:rPr lang="en-US" sz="2400" dirty="0">
                <a:latin typeface="+mn-lt"/>
              </a:rPr>
              <a:t>Syntax analysis</a:t>
            </a:r>
          </a:p>
        </p:txBody>
      </p:sp>
    </p:spTree>
    <p:extLst>
      <p:ext uri="{BB962C8B-B14F-4D97-AF65-F5344CB8AC3E}">
        <p14:creationId xmlns:p14="http://schemas.microsoft.com/office/powerpoint/2010/main" val="14161450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8BFED-2F7F-49BD-B480-56FC297B15A8}"/>
              </a:ext>
            </a:extLst>
          </p:cNvPr>
          <p:cNvSpPr>
            <a:spLocks noGrp="1"/>
          </p:cNvSpPr>
          <p:nvPr>
            <p:ph type="title"/>
          </p:nvPr>
        </p:nvSpPr>
        <p:spPr>
          <a:xfrm>
            <a:off x="609600" y="0"/>
            <a:ext cx="10972800" cy="1143000"/>
          </a:xfrm>
        </p:spPr>
        <p:txBody>
          <a:bodyPr anchor="ctr"/>
          <a:lstStyle/>
          <a:p>
            <a:pPr algn="ctr"/>
            <a:r>
              <a:rPr lang="en-US" dirty="0">
                <a:solidFill>
                  <a:schemeClr val="tx1"/>
                </a:solidFill>
                <a:latin typeface="+mj-lt"/>
              </a:rPr>
              <a:t>Parsing</a:t>
            </a:r>
          </a:p>
        </p:txBody>
      </p:sp>
      <p:pic>
        <p:nvPicPr>
          <p:cNvPr id="4" name="Picture 3">
            <a:extLst>
              <a:ext uri="{FF2B5EF4-FFF2-40B4-BE49-F238E27FC236}">
                <a16:creationId xmlns:a16="http://schemas.microsoft.com/office/drawing/2014/main" id="{EAD9C481-E811-41AA-A936-6EECA420880B}"/>
              </a:ext>
            </a:extLst>
          </p:cNvPr>
          <p:cNvPicPr>
            <a:picLocks noChangeAspect="1"/>
          </p:cNvPicPr>
          <p:nvPr/>
        </p:nvPicPr>
        <p:blipFill>
          <a:blip r:embed="rId2"/>
          <a:stretch>
            <a:fillRect/>
          </a:stretch>
        </p:blipFill>
        <p:spPr>
          <a:xfrm>
            <a:off x="0" y="6270273"/>
            <a:ext cx="1129537" cy="587727"/>
          </a:xfrm>
          <a:prstGeom prst="rect">
            <a:avLst/>
          </a:prstGeom>
        </p:spPr>
      </p:pic>
      <p:pic>
        <p:nvPicPr>
          <p:cNvPr id="1026" name="Picture 2">
            <a:extLst>
              <a:ext uri="{FF2B5EF4-FFF2-40B4-BE49-F238E27FC236}">
                <a16:creationId xmlns:a16="http://schemas.microsoft.com/office/drawing/2014/main" id="{556917FF-A278-437F-871A-18F6FEE9C5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9537" y="1330149"/>
            <a:ext cx="3676650" cy="475297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E9A132D2-5932-42C7-B7E9-20B3B05C3FB7}"/>
              </a:ext>
            </a:extLst>
          </p:cNvPr>
          <p:cNvSpPr txBox="1"/>
          <p:nvPr/>
        </p:nvSpPr>
        <p:spPr>
          <a:xfrm>
            <a:off x="5495109" y="2459504"/>
            <a:ext cx="4467497" cy="1938992"/>
          </a:xfrm>
          <a:prstGeom prst="rect">
            <a:avLst/>
          </a:prstGeom>
          <a:noFill/>
        </p:spPr>
        <p:txBody>
          <a:bodyPr wrap="square" rtlCol="0">
            <a:spAutoFit/>
          </a:bodyPr>
          <a:lstStyle/>
          <a:p>
            <a:r>
              <a:rPr lang="en-US" sz="2400" dirty="0">
                <a:latin typeface="+mn-lt"/>
              </a:rPr>
              <a:t>Chapters 1, 2, 3, 4</a:t>
            </a:r>
          </a:p>
          <a:p>
            <a:endParaRPr lang="en-US" sz="2400" dirty="0">
              <a:latin typeface="+mn-lt"/>
            </a:endParaRPr>
          </a:p>
          <a:p>
            <a:pPr marL="285750" indent="-285750">
              <a:buFont typeface="Arial" panose="020B0604020202020204" pitchFamily="34" charset="0"/>
              <a:buChar char="•"/>
            </a:pPr>
            <a:r>
              <a:rPr lang="en-US" sz="2400" dirty="0">
                <a:latin typeface="+mn-lt"/>
              </a:rPr>
              <a:t>Parsing</a:t>
            </a:r>
          </a:p>
          <a:p>
            <a:pPr marL="285750" indent="-285750">
              <a:buFont typeface="Arial" panose="020B0604020202020204" pitchFamily="34" charset="0"/>
              <a:buChar char="•"/>
            </a:pPr>
            <a:r>
              <a:rPr lang="en-US" sz="2400" dirty="0">
                <a:latin typeface="+mn-lt"/>
              </a:rPr>
              <a:t>Lexical analysis</a:t>
            </a:r>
          </a:p>
          <a:p>
            <a:pPr marL="285750" indent="-285750">
              <a:buFont typeface="Arial" panose="020B0604020202020204" pitchFamily="34" charset="0"/>
              <a:buChar char="•"/>
            </a:pPr>
            <a:r>
              <a:rPr lang="en-US" sz="2400" dirty="0">
                <a:latin typeface="+mn-lt"/>
              </a:rPr>
              <a:t>Syntax analysis</a:t>
            </a:r>
          </a:p>
        </p:txBody>
      </p:sp>
      <p:pic>
        <p:nvPicPr>
          <p:cNvPr id="6" name="Picture 5">
            <a:extLst>
              <a:ext uri="{FF2B5EF4-FFF2-40B4-BE49-F238E27FC236}">
                <a16:creationId xmlns:a16="http://schemas.microsoft.com/office/drawing/2014/main" id="{0B9A2083-4363-43EF-A313-676A9A6A6CFB}"/>
              </a:ext>
            </a:extLst>
          </p:cNvPr>
          <p:cNvPicPr>
            <a:picLocks noChangeAspect="1"/>
          </p:cNvPicPr>
          <p:nvPr/>
        </p:nvPicPr>
        <p:blipFill>
          <a:blip r:embed="rId4"/>
          <a:stretch>
            <a:fillRect/>
          </a:stretch>
        </p:blipFill>
        <p:spPr>
          <a:xfrm>
            <a:off x="4933788" y="2328709"/>
            <a:ext cx="2324424" cy="2200582"/>
          </a:xfrm>
          <a:prstGeom prst="rect">
            <a:avLst/>
          </a:prstGeom>
        </p:spPr>
      </p:pic>
    </p:spTree>
    <p:extLst>
      <p:ext uri="{BB962C8B-B14F-4D97-AF65-F5344CB8AC3E}">
        <p14:creationId xmlns:p14="http://schemas.microsoft.com/office/powerpoint/2010/main" val="20971532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8BFED-2F7F-49BD-B480-56FC297B15A8}"/>
              </a:ext>
            </a:extLst>
          </p:cNvPr>
          <p:cNvSpPr>
            <a:spLocks noGrp="1"/>
          </p:cNvSpPr>
          <p:nvPr>
            <p:ph type="title"/>
          </p:nvPr>
        </p:nvSpPr>
        <p:spPr>
          <a:xfrm>
            <a:off x="609600" y="2857500"/>
            <a:ext cx="10972800" cy="1143000"/>
          </a:xfrm>
        </p:spPr>
        <p:txBody>
          <a:bodyPr anchor="ctr"/>
          <a:lstStyle/>
          <a:p>
            <a:pPr algn="ctr"/>
            <a:r>
              <a:rPr lang="en-US" dirty="0">
                <a:solidFill>
                  <a:schemeClr val="tx1"/>
                </a:solidFill>
                <a:latin typeface="+mj-lt"/>
              </a:rPr>
              <a:t>Expectations</a:t>
            </a:r>
          </a:p>
        </p:txBody>
      </p:sp>
      <p:pic>
        <p:nvPicPr>
          <p:cNvPr id="4" name="Picture 3">
            <a:extLst>
              <a:ext uri="{FF2B5EF4-FFF2-40B4-BE49-F238E27FC236}">
                <a16:creationId xmlns:a16="http://schemas.microsoft.com/office/drawing/2014/main" id="{EAD9C481-E811-41AA-A936-6EECA420880B}"/>
              </a:ext>
            </a:extLst>
          </p:cNvPr>
          <p:cNvPicPr>
            <a:picLocks noChangeAspect="1"/>
          </p:cNvPicPr>
          <p:nvPr/>
        </p:nvPicPr>
        <p:blipFill>
          <a:blip r:embed="rId2"/>
          <a:stretch>
            <a:fillRect/>
          </a:stretch>
        </p:blipFill>
        <p:spPr>
          <a:xfrm>
            <a:off x="0" y="6270273"/>
            <a:ext cx="1129537" cy="587727"/>
          </a:xfrm>
          <a:prstGeom prst="rect">
            <a:avLst/>
          </a:prstGeom>
        </p:spPr>
      </p:pic>
    </p:spTree>
    <p:extLst>
      <p:ext uri="{BB962C8B-B14F-4D97-AF65-F5344CB8AC3E}">
        <p14:creationId xmlns:p14="http://schemas.microsoft.com/office/powerpoint/2010/main" val="40433222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8BFED-2F7F-49BD-B480-56FC297B15A8}"/>
              </a:ext>
            </a:extLst>
          </p:cNvPr>
          <p:cNvSpPr>
            <a:spLocks noGrp="1"/>
          </p:cNvSpPr>
          <p:nvPr>
            <p:ph type="title"/>
          </p:nvPr>
        </p:nvSpPr>
        <p:spPr>
          <a:xfrm>
            <a:off x="609600" y="571500"/>
            <a:ext cx="10972800" cy="1143000"/>
          </a:xfrm>
        </p:spPr>
        <p:txBody>
          <a:bodyPr anchor="ctr"/>
          <a:lstStyle/>
          <a:p>
            <a:pPr algn="ctr"/>
            <a:r>
              <a:rPr lang="en-US" b="1" i="0" dirty="0">
                <a:effectLst/>
                <a:latin typeface="+mn-lt"/>
              </a:rPr>
              <a:t>Is complete Cloud Challenge enough to pass an exams?</a:t>
            </a:r>
          </a:p>
        </p:txBody>
      </p:sp>
      <p:pic>
        <p:nvPicPr>
          <p:cNvPr id="4" name="Picture 3">
            <a:extLst>
              <a:ext uri="{FF2B5EF4-FFF2-40B4-BE49-F238E27FC236}">
                <a16:creationId xmlns:a16="http://schemas.microsoft.com/office/drawing/2014/main" id="{EAD9C481-E811-41AA-A936-6EECA420880B}"/>
              </a:ext>
            </a:extLst>
          </p:cNvPr>
          <p:cNvPicPr>
            <a:picLocks noChangeAspect="1"/>
          </p:cNvPicPr>
          <p:nvPr/>
        </p:nvPicPr>
        <p:blipFill>
          <a:blip r:embed="rId2"/>
          <a:stretch>
            <a:fillRect/>
          </a:stretch>
        </p:blipFill>
        <p:spPr>
          <a:xfrm>
            <a:off x="0" y="6270273"/>
            <a:ext cx="1129537" cy="587727"/>
          </a:xfrm>
          <a:prstGeom prst="rect">
            <a:avLst/>
          </a:prstGeom>
        </p:spPr>
      </p:pic>
      <p:sp>
        <p:nvSpPr>
          <p:cNvPr id="3" name="TextBox 2">
            <a:extLst>
              <a:ext uri="{FF2B5EF4-FFF2-40B4-BE49-F238E27FC236}">
                <a16:creationId xmlns:a16="http://schemas.microsoft.com/office/drawing/2014/main" id="{43174A5E-A636-4CBB-95DA-3AEE7193A1FB}"/>
              </a:ext>
            </a:extLst>
          </p:cNvPr>
          <p:cNvSpPr txBox="1"/>
          <p:nvPr/>
        </p:nvSpPr>
        <p:spPr>
          <a:xfrm>
            <a:off x="1025026" y="2158068"/>
            <a:ext cx="10557374" cy="2985433"/>
          </a:xfrm>
          <a:prstGeom prst="rect">
            <a:avLst/>
          </a:prstGeom>
          <a:noFill/>
        </p:spPr>
        <p:txBody>
          <a:bodyPr wrap="square" rtlCol="0">
            <a:spAutoFit/>
          </a:bodyPr>
          <a:lstStyle/>
          <a:p>
            <a:r>
              <a:rPr lang="en-US" sz="1800" dirty="0">
                <a:latin typeface="+mn-lt"/>
              </a:rPr>
              <a:t>“…</a:t>
            </a:r>
            <a:r>
              <a:rPr lang="en-US" sz="2400" b="1" i="0" dirty="0">
                <a:effectLst/>
                <a:latin typeface="+mn-lt"/>
              </a:rPr>
              <a:t> Cloud Challenges by design</a:t>
            </a:r>
            <a:r>
              <a:rPr lang="en-US" sz="2400" b="0" i="0" dirty="0">
                <a:effectLst/>
                <a:latin typeface="+mn-lt"/>
              </a:rPr>
              <a:t>/definition - </a:t>
            </a:r>
            <a:r>
              <a:rPr lang="en-US" sz="2400" b="1" i="0" dirty="0">
                <a:effectLst/>
                <a:latin typeface="+mn-lt"/>
              </a:rPr>
              <a:t>don't cover all topics/services/features required by exam</a:t>
            </a:r>
            <a:r>
              <a:rPr lang="en-US" sz="2400" b="0" i="0" dirty="0">
                <a:effectLst/>
                <a:latin typeface="+mn-lt"/>
              </a:rPr>
              <a:t> and could skip some important sections, because either Microsoft simply didn't have capacity to create such module or don't know how to build such skill. We can blame Microsoft or EPAM or anybody else - but it's reality around us…</a:t>
            </a:r>
            <a:r>
              <a:rPr lang="en-US" sz="1800" b="0" i="0" dirty="0">
                <a:effectLst/>
                <a:latin typeface="+mn-lt"/>
              </a:rPr>
              <a:t>”</a:t>
            </a:r>
          </a:p>
          <a:p>
            <a:pPr algn="r"/>
            <a:r>
              <a:rPr lang="en-US" sz="1800" dirty="0">
                <a:latin typeface="+mn-lt"/>
              </a:rPr>
              <a:t>Igor </a:t>
            </a:r>
            <a:r>
              <a:rPr lang="en-US" sz="1800" dirty="0" err="1">
                <a:latin typeface="+mn-lt"/>
              </a:rPr>
              <a:t>Sychev</a:t>
            </a:r>
            <a:endParaRPr lang="en-US" sz="2400" b="0" i="0" dirty="0">
              <a:effectLst/>
              <a:latin typeface="+mn-lt"/>
            </a:endParaRPr>
          </a:p>
        </p:txBody>
      </p:sp>
    </p:spTree>
    <p:extLst>
      <p:ext uri="{BB962C8B-B14F-4D97-AF65-F5344CB8AC3E}">
        <p14:creationId xmlns:p14="http://schemas.microsoft.com/office/powerpoint/2010/main" val="8017307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8BFED-2F7F-49BD-B480-56FC297B15A8}"/>
              </a:ext>
            </a:extLst>
          </p:cNvPr>
          <p:cNvSpPr>
            <a:spLocks noGrp="1"/>
          </p:cNvSpPr>
          <p:nvPr>
            <p:ph type="title"/>
          </p:nvPr>
        </p:nvSpPr>
        <p:spPr>
          <a:xfrm>
            <a:off x="609600" y="571500"/>
            <a:ext cx="10972800" cy="1143000"/>
          </a:xfrm>
        </p:spPr>
        <p:txBody>
          <a:bodyPr anchor="ctr"/>
          <a:lstStyle/>
          <a:p>
            <a:pPr algn="ctr"/>
            <a:r>
              <a:rPr lang="en-US" b="1" i="0" dirty="0">
                <a:effectLst/>
                <a:latin typeface="+mn-lt"/>
              </a:rPr>
              <a:t>Staffing</a:t>
            </a:r>
          </a:p>
        </p:txBody>
      </p:sp>
      <p:pic>
        <p:nvPicPr>
          <p:cNvPr id="4" name="Picture 3">
            <a:extLst>
              <a:ext uri="{FF2B5EF4-FFF2-40B4-BE49-F238E27FC236}">
                <a16:creationId xmlns:a16="http://schemas.microsoft.com/office/drawing/2014/main" id="{EAD9C481-E811-41AA-A936-6EECA420880B}"/>
              </a:ext>
            </a:extLst>
          </p:cNvPr>
          <p:cNvPicPr>
            <a:picLocks noChangeAspect="1"/>
          </p:cNvPicPr>
          <p:nvPr/>
        </p:nvPicPr>
        <p:blipFill>
          <a:blip r:embed="rId2"/>
          <a:stretch>
            <a:fillRect/>
          </a:stretch>
        </p:blipFill>
        <p:spPr>
          <a:xfrm>
            <a:off x="0" y="6270273"/>
            <a:ext cx="1129537" cy="587727"/>
          </a:xfrm>
          <a:prstGeom prst="rect">
            <a:avLst/>
          </a:prstGeom>
        </p:spPr>
      </p:pic>
      <p:sp>
        <p:nvSpPr>
          <p:cNvPr id="3" name="TextBox 2">
            <a:extLst>
              <a:ext uri="{FF2B5EF4-FFF2-40B4-BE49-F238E27FC236}">
                <a16:creationId xmlns:a16="http://schemas.microsoft.com/office/drawing/2014/main" id="{43174A5E-A636-4CBB-95DA-3AEE7193A1FB}"/>
              </a:ext>
            </a:extLst>
          </p:cNvPr>
          <p:cNvSpPr txBox="1"/>
          <p:nvPr/>
        </p:nvSpPr>
        <p:spPr>
          <a:xfrm>
            <a:off x="1025026" y="1997839"/>
            <a:ext cx="10557374" cy="3724096"/>
          </a:xfrm>
          <a:prstGeom prst="rect">
            <a:avLst/>
          </a:prstGeom>
          <a:noFill/>
        </p:spPr>
        <p:txBody>
          <a:bodyPr wrap="square" rtlCol="0">
            <a:spAutoFit/>
          </a:bodyPr>
          <a:lstStyle/>
          <a:p>
            <a:r>
              <a:rPr lang="en-US" sz="1800" dirty="0">
                <a:latin typeface="+mn-lt"/>
              </a:rPr>
              <a:t>“…</a:t>
            </a:r>
            <a:r>
              <a:rPr lang="en-US" sz="2400" i="0" dirty="0">
                <a:effectLst/>
                <a:latin typeface="+mn-lt"/>
              </a:rPr>
              <a:t>Usually DMs/PMs interesting in people for positions where language is a primary filter and azure skills is important but it's second filter, not visa versa - azure primary and any programming language. So, it's why Azure - is good differentiator when you already passed first technology filter and now project should choose from limited number of candidates. If in this list of candidate, you have certificate and other candidates not- usually decision is almost done.</a:t>
            </a:r>
            <a:r>
              <a:rPr lang="en-US" sz="1800" i="0" dirty="0">
                <a:effectLst/>
                <a:latin typeface="+mn-lt"/>
              </a:rPr>
              <a:t>”</a:t>
            </a:r>
          </a:p>
          <a:p>
            <a:pPr algn="r"/>
            <a:r>
              <a:rPr lang="en-US" sz="1800" dirty="0">
                <a:latin typeface="+mn-lt"/>
              </a:rPr>
              <a:t>Igor </a:t>
            </a:r>
            <a:r>
              <a:rPr lang="en-US" sz="1800" dirty="0" err="1">
                <a:latin typeface="+mn-lt"/>
              </a:rPr>
              <a:t>Sychev</a:t>
            </a:r>
            <a:endParaRPr lang="en-US" sz="2400" b="0" i="0" dirty="0">
              <a:effectLst/>
              <a:latin typeface="+mn-lt"/>
            </a:endParaRPr>
          </a:p>
        </p:txBody>
      </p:sp>
    </p:spTree>
    <p:extLst>
      <p:ext uri="{BB962C8B-B14F-4D97-AF65-F5344CB8AC3E}">
        <p14:creationId xmlns:p14="http://schemas.microsoft.com/office/powerpoint/2010/main" val="279000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8BFED-2F7F-49BD-B480-56FC297B15A8}"/>
              </a:ext>
            </a:extLst>
          </p:cNvPr>
          <p:cNvSpPr>
            <a:spLocks noGrp="1"/>
          </p:cNvSpPr>
          <p:nvPr>
            <p:ph type="title"/>
          </p:nvPr>
        </p:nvSpPr>
        <p:spPr>
          <a:xfrm>
            <a:off x="609600" y="2857500"/>
            <a:ext cx="10972800" cy="1143000"/>
          </a:xfrm>
        </p:spPr>
        <p:txBody>
          <a:bodyPr anchor="ctr"/>
          <a:lstStyle/>
          <a:p>
            <a:pPr algn="ctr"/>
            <a:r>
              <a:rPr lang="en-US" dirty="0">
                <a:solidFill>
                  <a:schemeClr val="tx1"/>
                </a:solidFill>
                <a:latin typeface="+mj-lt"/>
              </a:rPr>
              <a:t>DEMO Microsoft Learn</a:t>
            </a:r>
          </a:p>
        </p:txBody>
      </p:sp>
      <p:pic>
        <p:nvPicPr>
          <p:cNvPr id="4" name="Picture 3">
            <a:extLst>
              <a:ext uri="{FF2B5EF4-FFF2-40B4-BE49-F238E27FC236}">
                <a16:creationId xmlns:a16="http://schemas.microsoft.com/office/drawing/2014/main" id="{EAD9C481-E811-41AA-A936-6EECA420880B}"/>
              </a:ext>
            </a:extLst>
          </p:cNvPr>
          <p:cNvPicPr>
            <a:picLocks noChangeAspect="1"/>
          </p:cNvPicPr>
          <p:nvPr/>
        </p:nvPicPr>
        <p:blipFill>
          <a:blip r:embed="rId2"/>
          <a:stretch>
            <a:fillRect/>
          </a:stretch>
        </p:blipFill>
        <p:spPr>
          <a:xfrm>
            <a:off x="0" y="6270273"/>
            <a:ext cx="1129537" cy="587727"/>
          </a:xfrm>
          <a:prstGeom prst="rect">
            <a:avLst/>
          </a:prstGeom>
        </p:spPr>
      </p:pic>
    </p:spTree>
    <p:extLst>
      <p:ext uri="{BB962C8B-B14F-4D97-AF65-F5344CB8AC3E}">
        <p14:creationId xmlns:p14="http://schemas.microsoft.com/office/powerpoint/2010/main" val="34720776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8BFED-2F7F-49BD-B480-56FC297B15A8}"/>
              </a:ext>
            </a:extLst>
          </p:cNvPr>
          <p:cNvSpPr>
            <a:spLocks noGrp="1"/>
          </p:cNvSpPr>
          <p:nvPr>
            <p:ph type="title"/>
          </p:nvPr>
        </p:nvSpPr>
        <p:spPr>
          <a:xfrm>
            <a:off x="609600" y="2857500"/>
            <a:ext cx="10972800" cy="1143000"/>
          </a:xfrm>
        </p:spPr>
        <p:txBody>
          <a:bodyPr anchor="ctr"/>
          <a:lstStyle/>
          <a:p>
            <a:pPr algn="ctr"/>
            <a:r>
              <a:rPr lang="en-US" dirty="0">
                <a:solidFill>
                  <a:schemeClr val="tx1"/>
                </a:solidFill>
                <a:latin typeface="+mj-lt"/>
              </a:rPr>
              <a:t>DEMO Exam artifacts</a:t>
            </a:r>
          </a:p>
        </p:txBody>
      </p:sp>
      <p:pic>
        <p:nvPicPr>
          <p:cNvPr id="4" name="Picture 3">
            <a:extLst>
              <a:ext uri="{FF2B5EF4-FFF2-40B4-BE49-F238E27FC236}">
                <a16:creationId xmlns:a16="http://schemas.microsoft.com/office/drawing/2014/main" id="{EAD9C481-E811-41AA-A936-6EECA420880B}"/>
              </a:ext>
            </a:extLst>
          </p:cNvPr>
          <p:cNvPicPr>
            <a:picLocks noChangeAspect="1"/>
          </p:cNvPicPr>
          <p:nvPr/>
        </p:nvPicPr>
        <p:blipFill>
          <a:blip r:embed="rId2"/>
          <a:stretch>
            <a:fillRect/>
          </a:stretch>
        </p:blipFill>
        <p:spPr>
          <a:xfrm>
            <a:off x="0" y="6270273"/>
            <a:ext cx="1129537" cy="587727"/>
          </a:xfrm>
          <a:prstGeom prst="rect">
            <a:avLst/>
          </a:prstGeom>
        </p:spPr>
      </p:pic>
    </p:spTree>
    <p:extLst>
      <p:ext uri="{BB962C8B-B14F-4D97-AF65-F5344CB8AC3E}">
        <p14:creationId xmlns:p14="http://schemas.microsoft.com/office/powerpoint/2010/main" val="3332914676"/>
      </p:ext>
    </p:extLst>
  </p:cSld>
  <p:clrMapOvr>
    <a:masterClrMapping/>
  </p:clrMapOvr>
</p:sld>
</file>

<file path=ppt/theme/theme1.xml><?xml version="1.0" encoding="utf-8"?>
<a:theme xmlns:a="http://schemas.openxmlformats.org/drawingml/2006/main" name="epam-iceberg-vim">
  <a:themeElements>
    <a:clrScheme name="Iceberg vim color scheme">
      <a:dk1>
        <a:srgbClr val="161821"/>
      </a:dk1>
      <a:lt1>
        <a:srgbClr val="C6C8D1"/>
      </a:lt1>
      <a:dk2>
        <a:srgbClr val="1E2132"/>
      </a:dk2>
      <a:lt2>
        <a:srgbClr val="6B7089"/>
      </a:lt2>
      <a:accent1>
        <a:srgbClr val="A093C7"/>
      </a:accent1>
      <a:accent2>
        <a:srgbClr val="84A0C6"/>
      </a:accent2>
      <a:accent3>
        <a:srgbClr val="89B8C2"/>
      </a:accent3>
      <a:accent4>
        <a:srgbClr val="B4BE82"/>
      </a:accent4>
      <a:accent5>
        <a:srgbClr val="E2A478"/>
      </a:accent5>
      <a:accent6>
        <a:srgbClr val="E27878"/>
      </a:accent6>
      <a:hlink>
        <a:srgbClr val="1155CC"/>
      </a:hlink>
      <a:folHlink>
        <a:srgbClr val="6611CC"/>
      </a:folHlink>
    </a:clrScheme>
    <a:fontScheme name="Hack font">
      <a:majorFont>
        <a:latin typeface="Hack"/>
        <a:ea typeface=""/>
        <a:cs typeface=""/>
      </a:majorFont>
      <a:minorFont>
        <a:latin typeface="Hack"/>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epam-iceberg-vim" id="{F9EF7117-DA74-4C3C-B379-952A5AAFDCFC}" vid="{590F8C40-9DE2-4F67-8F2A-7B54E13BFA2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epam-iceberg-vim</Template>
  <TotalTime>20356</TotalTime>
  <Words>313</Words>
  <Application>Microsoft Office PowerPoint</Application>
  <PresentationFormat>Widescreen</PresentationFormat>
  <Paragraphs>52</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Hack</vt:lpstr>
      <vt:lpstr>epam-iceberg-vim</vt:lpstr>
      <vt:lpstr>PowerPoint Presentation</vt:lpstr>
      <vt:lpstr>Agenda</vt:lpstr>
      <vt:lpstr>Dragon book</vt:lpstr>
      <vt:lpstr>Parsing</vt:lpstr>
      <vt:lpstr>Expectations</vt:lpstr>
      <vt:lpstr>Is complete Cloud Challenge enough to pass an exams?</vt:lpstr>
      <vt:lpstr>Staffing</vt:lpstr>
      <vt:lpstr>DEMO Microsoft Learn</vt:lpstr>
      <vt:lpstr>DEMO Exam artifacts</vt:lpstr>
      <vt:lpstr>Links</vt:lpstr>
      <vt:lpstr>Q&amp;A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Leonid Petrov1</dc:creator>
  <cp:lastModifiedBy>Leonid Petrov1</cp:lastModifiedBy>
  <cp:revision>81</cp:revision>
  <dcterms:created xsi:type="dcterms:W3CDTF">2020-08-17T16:16:55Z</dcterms:created>
  <dcterms:modified xsi:type="dcterms:W3CDTF">2021-05-11T17:50:08Z</dcterms:modified>
</cp:coreProperties>
</file>