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16b87784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16b87784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16b87784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16b87784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16b87784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16b87784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16b87784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16b87784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16b87784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16b87784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16b87784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16b87784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16b87784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16b87784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16b87784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16b87784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16b87784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16b87784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16b87784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16b87784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16b87784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16b87784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16b87784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16b87784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16b87784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16b87784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16b87784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16b87784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Guess Game2024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Std. Robert-Gabriel </a:t>
            </a:r>
            <a:r>
              <a:rPr lang="ro"/>
              <a:t>Bărbulescu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Std. Ovidiu-Costin Ungureanu 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50" y="191200"/>
            <a:ext cx="1188900" cy="11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2771875" y="385550"/>
            <a:ext cx="29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Assignment 3 </a:t>
            </a:r>
            <a:endParaRPr sz="3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338163"/>
            <a:ext cx="882015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85125"/>
            <a:ext cx="8839200" cy="16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6925" y="3860950"/>
            <a:ext cx="1188900" cy="11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808575"/>
            <a:ext cx="70389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ro" sz="1900"/>
              <a:t>What does “GET THIRD FLAG” button ?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ro" sz="1900"/>
              <a:t>What can be found in logs?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o" sz="1700"/>
              <a:t>Wrong phone number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ro" sz="1900"/>
              <a:t>Again, strings file helps us</a:t>
            </a:r>
            <a:endParaRPr sz="19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00" y="3528475"/>
            <a:ext cx="8839199" cy="43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Frida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2975"/>
            <a:ext cx="8866724" cy="35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3975"/>
            <a:ext cx="8839200" cy="29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3550"/>
            <a:ext cx="8839200" cy="348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687" y="118400"/>
            <a:ext cx="6996625" cy="49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537200" y="861500"/>
            <a:ext cx="30267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/>
              <a:t>Used this year at CyberMAN(Who cares?)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o"/>
              <a:t>Three step challenge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o"/>
              <a:t>P</a:t>
            </a:r>
            <a:r>
              <a:rPr lang="ro"/>
              <a:t>rogressive difficulty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o"/>
              <a:t>Overall hard for beginners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0" y="903500"/>
            <a:ext cx="5115975" cy="3336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4575" y="3789950"/>
            <a:ext cx="1188900" cy="11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575" y="3789950"/>
            <a:ext cx="1188900" cy="11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82700" y="861500"/>
            <a:ext cx="72813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o" sz="1700"/>
              <a:t>Kali Linux / Remnux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ro" sz="1700"/>
              <a:t>abd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ro" sz="1700"/>
              <a:t>apktool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ro" sz="1700"/>
              <a:t>Python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ro" sz="1700"/>
              <a:t>Frida / Objection (Tricky to setup)</a:t>
            </a:r>
            <a:endParaRPr sz="1700"/>
          </a:p>
        </p:txBody>
      </p:sp>
      <p:sp>
        <p:nvSpPr>
          <p:cNvPr id="151" name="Google Shape;151;p15"/>
          <p:cNvSpPr txBox="1"/>
          <p:nvPr/>
        </p:nvSpPr>
        <p:spPr>
          <a:xfrm>
            <a:off x="1524000" y="215900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to have: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Challenge context: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920375"/>
            <a:ext cx="70389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o" sz="1400"/>
              <a:t>Flag format: </a:t>
            </a:r>
            <a:r>
              <a:rPr lang="ro" sz="1400"/>
              <a:t>CTF{Base64(part1 xor part2 xor part3)}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o" sz="1400"/>
              <a:t>Hint 1: Where are strings stored in an APK file?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o" sz="1200"/>
              <a:t>Flag 1: "$trings_are_1mp0rt4nt_123"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o" sz="1400"/>
              <a:t>Hint 2: How would a log-eating cat perform a side channel attack?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o" sz="1200"/>
              <a:t>"side_channeL_attak_bhuj"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o" sz="1400"/>
              <a:t>Maybe some swiss army knife tool will be helpful, or idk, I already solved this problem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o" sz="1200"/>
              <a:t>"Fr1da_1s_l1k3_swiss_4rmy_kn1f3"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400"/>
              <a:t>     </a:t>
            </a:r>
            <a:r>
              <a:rPr lang="ro" sz="1400"/>
              <a:t>-	Final flag:  CTF{EW8naFBbKk1QcDF4XVN3M3psGFMoWDY4BQ==}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CTF Purpose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o" sz="2000"/>
              <a:t>Learning something new, like Android apps structure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ro" sz="2000"/>
              <a:t>Learning about Logcat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ro" sz="2000"/>
              <a:t>Learning about Frida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First steps: 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o" sz="2000"/>
              <a:t>Install the app either by using “adb” on a real phone or on an emulator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ro" sz="2000"/>
              <a:t>Open it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ro" sz="2000"/>
              <a:t>Try to play with it</a:t>
            </a:r>
            <a:endParaRPr sz="20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575" y="3789950"/>
            <a:ext cx="1188900" cy="11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13" y="99475"/>
            <a:ext cx="572457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4575" y="3789950"/>
            <a:ext cx="1188900" cy="11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1174950" y="1500600"/>
            <a:ext cx="679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575" y="3789950"/>
            <a:ext cx="1188900" cy="11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1140750" y="1227175"/>
            <a:ext cx="686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-"/>
            </a:pPr>
            <a:r>
              <a:rPr lang="ro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Decompile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-"/>
            </a:pPr>
            <a:r>
              <a:rPr lang="ro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Look through files for something juicy( Like the first flag)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-&gt; res/values/strings.xml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18237"/>
            <a:ext cx="8839199" cy="57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049875" y="332325"/>
            <a:ext cx="77577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o" sz="1700"/>
              <a:t>More info in this file: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ro" sz="1900"/>
              <a:t>Logcat tells us things about the input: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o" sz="1700"/>
              <a:t>Bad length password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o" sz="1700"/>
              <a:t>Bad password: „X number” miliseconds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o" sz="1700"/>
              <a:t>Well done! You guessed the password, here is the flag: …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ro" sz="1900"/>
              <a:t>Python and ADB will solve this using not 62^5 combinations, but 62*5.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575" y="3789950"/>
            <a:ext cx="1188900" cy="11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375" y="794263"/>
            <a:ext cx="71247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