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C3BE3-5D7B-4411-9137-3ACEBC0D9F8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D452-17B4-4274-9C5B-18B4F23B17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8800" cap="none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J</a:t>
            </a:r>
            <a:r>
              <a:rPr lang="en-US" sz="8800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sz="8800" cap="none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rvis</a:t>
            </a:r>
            <a:r>
              <a:rPr sz="8800" cap="none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sz="8800" cap="none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8800" cap="none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future of AI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63347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>
                  <a:solidFill>
                    <a:srgbClr val="00B0F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Created by </a:t>
            </a:r>
            <a:r>
              <a:rPr lang="en-IN" sz="2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Pie</a:t>
            </a:r>
            <a:r>
              <a:rPr lang="en-IN" b="1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Union</a:t>
            </a:r>
            <a:endParaRPr lang="en-US" sz="28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Jarvis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</dc:title>
  <dc:creator>Anupam Singh</dc:creator>
  <cp:lastModifiedBy>lenovo</cp:lastModifiedBy>
  <cp:revision>1</cp:revision>
  <dcterms:created xsi:type="dcterms:W3CDTF">2006-08-16T00:00:00Z</dcterms:created>
  <dcterms:modified xsi:type="dcterms:W3CDTF">2021-11-30T06:07:32Z</dcterms:modified>
</cp:coreProperties>
</file>