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265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7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1/8/2015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1/8/2015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1/8/2015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 Report Wearables </a:t>
            </a:r>
            <a:r>
              <a:rPr lang="en-US" dirty="0" err="1" smtClean="0"/>
              <a:t>Praktikum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 </a:t>
            </a:r>
            <a:r>
              <a:rPr lang="en-US" dirty="0" err="1" smtClean="0"/>
              <a:t>Marschall</a:t>
            </a:r>
            <a:endParaRPr lang="en-US" dirty="0" smtClean="0"/>
          </a:p>
          <a:p>
            <a:r>
              <a:rPr lang="en-US" dirty="0" smtClean="0"/>
              <a:t>Hector Mendoza</a:t>
            </a:r>
          </a:p>
          <a:p>
            <a:r>
              <a:rPr lang="en-US" dirty="0" smtClean="0"/>
              <a:t>Daniel </a:t>
            </a:r>
            <a:r>
              <a:rPr lang="en-US" dirty="0" err="1" smtClean="0"/>
              <a:t>MÜller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(Original) Project Idea: </a:t>
            </a:r>
            <a:r>
              <a:rPr lang="en-US" dirty="0" err="1" smtClean="0"/>
              <a:t>SmartWatch</a:t>
            </a:r>
            <a:r>
              <a:rPr lang="en-US" dirty="0" smtClean="0"/>
              <a:t> with NFC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Smart watch with GPS, NFC and BTLE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NFC tags in accessories &amp; objects (jacket, wallet, keys,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Main door is NFC enabled, triggers reminders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Reminders dismissible by swiping on watch or phone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Android (Wear) allows quick &amp; portable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smtClean="0"/>
              <a:t>life is never what it seems…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3"/>
              <p:cNvSpPr>
                <a:spLocks noGrp="1"/>
              </p:cNvSpPr>
              <p:nvPr>
                <p:ph idx="1"/>
              </p:nvPr>
            </p:nvSpPr>
            <p:spPr>
              <a:xfrm>
                <a:off x="1328241" y="1901952"/>
                <a:ext cx="9509760" cy="4127627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Main Implementation Problem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SW3 NFC is just a tag, no reader -&gt; Arduino BTLE NFC Reader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Arduino BTLE NFC Reader Drawbacks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High Energy consumption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s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83</m:t>
                    </m:r>
                  </m:oMath>
                </a14:m>
                <a:r>
                  <a:rPr lang="en-US" dirty="0" smtClean="0"/>
                  <a:t> mA)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Low Reading Frequency (ca. 5 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Can only read </a:t>
                </a:r>
                <a:r>
                  <a:rPr lang="en-US" dirty="0" err="1" smtClean="0"/>
                  <a:t>NfcA</a:t>
                </a:r>
                <a:r>
                  <a:rPr lang="en-US" dirty="0" smtClean="0"/>
                  <a:t>  Tags (so new Tags)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dirty="0" smtClean="0"/>
                  <a:t>Hardware Problems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IC2 Faulty Connector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Software Problems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BTLE Implementation complicated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8241" y="1901952"/>
                <a:ext cx="9509760" cy="4127627"/>
              </a:xfrm>
              <a:blipFill rotWithShape="0">
                <a:blip r:embed="rId2"/>
                <a:stretch>
                  <a:fillRect t="-1477" b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4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Status: Ongoing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Overcame problems both in Hardware and Software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Connection between Mobile and Arduino using BTLE is working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NFC Tag identification and filtering is ongoing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SW Notification and reminders also ongoing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6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88</TotalTime>
  <Words>171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Wingdings</vt:lpstr>
      <vt:lpstr>Banded Design Teal 16x9</vt:lpstr>
      <vt:lpstr>Advance Report Wearables Praktikum</vt:lpstr>
      <vt:lpstr>(Original) Project Idea: SmartWatch with NFC</vt:lpstr>
      <vt:lpstr>But life is never what it seems…</vt:lpstr>
      <vt:lpstr>Overall Status: Ongoing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Report Wearables Praktikum</dc:title>
  <dc:creator>Hector Daniel Mendoza Paramo</dc:creator>
  <cp:keywords/>
  <cp:lastModifiedBy>Hector Daniel Mendoza Paramo</cp:lastModifiedBy>
  <cp:revision>7</cp:revision>
  <dcterms:created xsi:type="dcterms:W3CDTF">2015-01-08T13:25:29Z</dcterms:created>
  <dcterms:modified xsi:type="dcterms:W3CDTF">2015-01-08T14:53:52Z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