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eedstudio.com/depot/Grove-NFC-p-1804.html" TargetMode="External"/><Relationship Id="rId2" Type="http://schemas.openxmlformats.org/officeDocument/2006/relationships/hyperlink" Target="http://www.seeedstudio.com/depot/Seeed-Micro-BLE-Module-w-CortexM0-Based-nRF51822-SoC-p-1975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(Watch) with </a:t>
            </a:r>
            <a:r>
              <a:rPr lang="en-US" dirty="0" err="1" smtClean="0"/>
              <a:t>nfc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Marschall</a:t>
            </a:r>
            <a:endParaRPr lang="en-US" dirty="0" smtClean="0"/>
          </a:p>
          <a:p>
            <a:r>
              <a:rPr lang="en-US" dirty="0" smtClean="0"/>
              <a:t>Hector Mendoza</a:t>
            </a:r>
          </a:p>
          <a:p>
            <a:r>
              <a:rPr lang="en-US" dirty="0" smtClean="0"/>
              <a:t>Daniel 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for the millennial generation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Problem: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When we go out of the house, do we take everything we need? Have you had the feeling when you’re on the bus or bike that you forgot something? </a:t>
            </a:r>
            <a:r>
              <a:rPr lang="en-US" b="1" dirty="0"/>
              <a:t>We are not machines and our memory is not perfect. </a:t>
            </a:r>
            <a:r>
              <a:rPr lang="en-US" b="1" dirty="0" smtClean="0"/>
              <a:t>But! With the help of a smart watch and NFC tags we can solve this.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Because we are lazy and </a:t>
            </a:r>
            <a:r>
              <a:rPr lang="en-US" dirty="0" smtClean="0"/>
              <a:t>so.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Because wearables is the future!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It </a:t>
            </a:r>
            <a:r>
              <a:rPr lang="en-US" dirty="0" smtClean="0"/>
              <a:t>frees </a:t>
            </a:r>
            <a:r>
              <a:rPr lang="en-US" dirty="0" smtClean="0"/>
              <a:t>your mind to think of something else, while your watch makes the remainders for you.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How?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Wearables, duh!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More on that next.</a:t>
            </a:r>
          </a:p>
        </p:txBody>
      </p:sp>
    </p:spTree>
    <p:extLst>
      <p:ext uri="{BB962C8B-B14F-4D97-AF65-F5344CB8AC3E}">
        <p14:creationId xmlns:p14="http://schemas.microsoft.com/office/powerpoint/2010/main" val="96078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Wearables FTW! (not really the title)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watch with GPS, NFC Reader</a:t>
            </a:r>
            <a:r>
              <a:rPr lang="en-US" dirty="0"/>
              <a:t> </a:t>
            </a:r>
            <a:r>
              <a:rPr lang="en-US" dirty="0" smtClean="0"/>
              <a:t>and BTLE</a:t>
            </a:r>
          </a:p>
          <a:p>
            <a:r>
              <a:rPr lang="en-US" dirty="0" smtClean="0"/>
              <a:t>Pairing the SW with NFC tags in different objects (jacket, wallet, keys,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main door is NFC enabled, and the </a:t>
            </a:r>
            <a:r>
              <a:rPr lang="en-US" dirty="0" smtClean="0"/>
              <a:t>reminders </a:t>
            </a:r>
            <a:r>
              <a:rPr lang="en-US" dirty="0" smtClean="0"/>
              <a:t>are triggered at the moment you leave the house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reminders </a:t>
            </a:r>
            <a:r>
              <a:rPr lang="en-US" dirty="0" smtClean="0"/>
              <a:t>can be dismissed by a swipe on your Watch or if you prefer on your phone</a:t>
            </a:r>
          </a:p>
          <a:p>
            <a:r>
              <a:rPr lang="en-US" dirty="0" smtClean="0"/>
              <a:t>Using Android Wear OS </a:t>
            </a:r>
            <a:r>
              <a:rPr lang="en-US" dirty="0" smtClean="0"/>
              <a:t>we can realize a </a:t>
            </a:r>
            <a:r>
              <a:rPr lang="en-US" dirty="0" smtClean="0"/>
              <a:t>quick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for adversity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B:</a:t>
            </a:r>
          </a:p>
          <a:p>
            <a:pPr lvl="1"/>
            <a:r>
              <a:rPr lang="en-US" dirty="0" smtClean="0"/>
              <a:t>Arduino NFC </a:t>
            </a:r>
            <a:r>
              <a:rPr lang="en-US" dirty="0" smtClean="0"/>
              <a:t>Shield</a:t>
            </a:r>
          </a:p>
          <a:p>
            <a:pPr lvl="1"/>
            <a:r>
              <a:rPr lang="de-DE" b="1" dirty="0" err="1">
                <a:hlinkClick r:id="rId2"/>
              </a:rPr>
              <a:t>Seeed</a:t>
            </a:r>
            <a:r>
              <a:rPr lang="de-DE" b="1" dirty="0">
                <a:hlinkClick r:id="rId2"/>
              </a:rPr>
              <a:t> Micro BLE Module</a:t>
            </a:r>
            <a:r>
              <a:rPr lang="de-DE" b="1" dirty="0"/>
              <a:t> + </a:t>
            </a:r>
            <a:r>
              <a:rPr lang="de-DE" b="1" dirty="0">
                <a:hlinkClick r:id="rId3"/>
              </a:rPr>
              <a:t>Grove - </a:t>
            </a:r>
            <a:r>
              <a:rPr lang="de-DE" b="1" dirty="0" smtClean="0">
                <a:hlinkClick r:id="rId3"/>
              </a:rPr>
              <a:t>NFC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Plan C</a:t>
            </a:r>
          </a:p>
          <a:p>
            <a:pPr lvl="1"/>
            <a:r>
              <a:rPr lang="en-US" dirty="0" smtClean="0"/>
              <a:t>Direct connection with </a:t>
            </a:r>
            <a:r>
              <a:rPr lang="en-US" dirty="0" smtClean="0"/>
              <a:t>NFC-enabled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 Vadis?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Delegate, because that’s what businessmen do, they delegate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Hack-</a:t>
            </a:r>
            <a:r>
              <a:rPr lang="en-US" dirty="0" err="1" smtClean="0"/>
              <a:t>thor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burudmustum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Marketing and looking good</a:t>
            </a:r>
          </a:p>
          <a:p>
            <a:pPr lvl="1"/>
            <a:endParaRPr lang="en-US" dirty="0"/>
          </a:p>
          <a:p>
            <a:r>
              <a:rPr lang="en-US" dirty="0" smtClean="0"/>
              <a:t>Chris</a:t>
            </a:r>
          </a:p>
          <a:p>
            <a:pPr lvl="1"/>
            <a:r>
              <a:rPr lang="en-US" dirty="0" smtClean="0"/>
              <a:t>Buying SW and programming</a:t>
            </a:r>
          </a:p>
          <a:p>
            <a:pPr lvl="1"/>
            <a:endParaRPr lang="en-US" dirty="0"/>
          </a:p>
          <a:p>
            <a:r>
              <a:rPr lang="en-US" dirty="0" smtClean="0"/>
              <a:t>Daniel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administration and wearables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Milestones! Bitches!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Installation and making the first APK in Wear OS</a:t>
            </a:r>
          </a:p>
          <a:p>
            <a:endParaRPr lang="en-US" dirty="0" smtClean="0"/>
          </a:p>
          <a:p>
            <a:r>
              <a:rPr lang="en-US" dirty="0" smtClean="0"/>
              <a:t>Connection between SW and phone complete</a:t>
            </a:r>
          </a:p>
        </p:txBody>
      </p:sp>
    </p:spTree>
    <p:extLst>
      <p:ext uri="{BB962C8B-B14F-4D97-AF65-F5344CB8AC3E}">
        <p14:creationId xmlns:p14="http://schemas.microsoft.com/office/powerpoint/2010/main" val="11398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infinity and beyond…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house is NFC enabled </a:t>
            </a:r>
            <a:r>
              <a:rPr lang="en-US" dirty="0" smtClean="0"/>
              <a:t>and your watch </a:t>
            </a:r>
            <a:r>
              <a:rPr lang="en-US" dirty="0" smtClean="0"/>
              <a:t>can recognize when you are visiting a friend, your family or your girl ; )</a:t>
            </a:r>
          </a:p>
          <a:p>
            <a:r>
              <a:rPr lang="en-US" dirty="0" smtClean="0"/>
              <a:t>Synchronization with your </a:t>
            </a:r>
            <a:r>
              <a:rPr lang="en-US" dirty="0"/>
              <a:t>calendar </a:t>
            </a:r>
            <a:r>
              <a:rPr lang="en-US" dirty="0" smtClean="0"/>
              <a:t>reminds </a:t>
            </a:r>
            <a:r>
              <a:rPr lang="en-US" dirty="0" smtClean="0"/>
              <a:t>you about things to </a:t>
            </a:r>
            <a:r>
              <a:rPr lang="en-US" dirty="0" smtClean="0"/>
              <a:t>take along</a:t>
            </a:r>
            <a:endParaRPr lang="en-US" dirty="0" smtClean="0"/>
          </a:p>
          <a:p>
            <a:r>
              <a:rPr lang="en-US" dirty="0" smtClean="0"/>
              <a:t>Also with your Weather App and warns you in case you forget your snow shoes, or your umbrella or your </a:t>
            </a:r>
            <a:r>
              <a:rPr lang="en-US" dirty="0" smtClean="0"/>
              <a:t>flip-flops </a:t>
            </a:r>
            <a:r>
              <a:rPr lang="en-US" dirty="0" smtClean="0"/>
              <a:t>(maybe not in Germany)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355</Words>
  <Application>Microsoft Office PowerPoint</Application>
  <PresentationFormat>Benutzerdefiniert</PresentationFormat>
  <Paragraphs>45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Integral</vt:lpstr>
      <vt:lpstr>SMART (Watch) with nfc</vt:lpstr>
      <vt:lpstr>Solution for the millennial generation </vt:lpstr>
      <vt:lpstr>Wearables FTW! (not really the title)</vt:lpstr>
      <vt:lpstr>Prepared for adversity</vt:lpstr>
      <vt:lpstr>Quo Vadis?</vt:lpstr>
      <vt:lpstr>To infinity and beyond…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(Watch) with nfc</dc:title>
  <dc:creator>Hector Daniel Mendoza Paramo</dc:creator>
  <cp:lastModifiedBy>Chris</cp:lastModifiedBy>
  <cp:revision>36</cp:revision>
  <dcterms:created xsi:type="dcterms:W3CDTF">2014-11-06T09:30:56Z</dcterms:created>
  <dcterms:modified xsi:type="dcterms:W3CDTF">2014-11-10T09:57:43Z</dcterms:modified>
</cp:coreProperties>
</file>