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eedstudio.com/depot/Grove-NFC-p-1804.html" TargetMode="External"/><Relationship Id="rId2" Type="http://schemas.openxmlformats.org/officeDocument/2006/relationships/hyperlink" Target="http://www.seeedstudio.com/depot/Seeed-Micro-BLE-Module-w-CortexM0-Based-nRF51822-SoC-p-197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(Watch) with </a:t>
            </a:r>
            <a:r>
              <a:rPr lang="en-US" dirty="0" err="1" smtClean="0"/>
              <a:t>nfc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Marschall</a:t>
            </a:r>
            <a:endParaRPr lang="en-US" dirty="0" smtClean="0"/>
          </a:p>
          <a:p>
            <a:r>
              <a:rPr lang="en-US" dirty="0" smtClean="0"/>
              <a:t>Hector Mendoza</a:t>
            </a:r>
          </a:p>
          <a:p>
            <a:r>
              <a:rPr lang="en-US" dirty="0" smtClean="0"/>
              <a:t>Daniel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smtClean="0"/>
              <a:t>for the millennial generation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People are human. Humans forget things.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Nobody likes to forget things.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need reminders!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Obvious problem, which has not been solved yet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Useful integration in daily life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Wearables are always at hand – perfect platform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More on that next.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7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Wearables FTW! (not really the title)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Smart </a:t>
            </a:r>
            <a:r>
              <a:rPr lang="en-US" dirty="0" smtClean="0"/>
              <a:t>watch with GPS, NFC </a:t>
            </a:r>
            <a:r>
              <a:rPr lang="en-US" dirty="0" smtClean="0"/>
              <a:t>and BTLE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NFC </a:t>
            </a:r>
            <a:r>
              <a:rPr lang="en-US" dirty="0"/>
              <a:t>tags in </a:t>
            </a:r>
            <a:r>
              <a:rPr lang="en-US" dirty="0" smtClean="0"/>
              <a:t>accessories &amp; </a:t>
            </a:r>
            <a:r>
              <a:rPr lang="en-US" dirty="0"/>
              <a:t>objects (jacket, wallet, keys, </a:t>
            </a:r>
            <a:r>
              <a:rPr lang="en-US" dirty="0" smtClean="0"/>
              <a:t>etc.)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Main </a:t>
            </a:r>
            <a:r>
              <a:rPr lang="en-US" dirty="0" smtClean="0"/>
              <a:t>door is NFC </a:t>
            </a:r>
            <a:r>
              <a:rPr lang="en-US" dirty="0" smtClean="0"/>
              <a:t>enabled, triggers reminders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Reminders dismissible by swiping on watch or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Android (Wear) allows quick &amp; portable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for adversity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B:</a:t>
            </a:r>
          </a:p>
          <a:p>
            <a:pPr marL="470916" lvl="1" indent="-342900">
              <a:buFont typeface="+mj-lt"/>
              <a:buAutoNum type="alphaLcParenR"/>
            </a:pPr>
            <a:r>
              <a:rPr lang="en-US" dirty="0" smtClean="0"/>
              <a:t>Arduino </a:t>
            </a:r>
            <a:r>
              <a:rPr lang="en-US" dirty="0" smtClean="0"/>
              <a:t>NFC Shield</a:t>
            </a:r>
          </a:p>
          <a:p>
            <a:pPr marL="470916" lvl="1" indent="-342900">
              <a:buFont typeface="+mj-lt"/>
              <a:buAutoNum type="alphaLcParenR"/>
            </a:pPr>
            <a:r>
              <a:rPr lang="de-DE" dirty="0" err="1">
                <a:hlinkClick r:id="rId2"/>
              </a:rPr>
              <a:t>Seeed</a:t>
            </a:r>
            <a:r>
              <a:rPr lang="de-DE" dirty="0">
                <a:hlinkClick r:id="rId2"/>
              </a:rPr>
              <a:t> Micro BLE Module</a:t>
            </a:r>
            <a:r>
              <a:rPr lang="de-DE" dirty="0"/>
              <a:t> + </a:t>
            </a:r>
            <a:r>
              <a:rPr lang="de-DE" dirty="0">
                <a:hlinkClick r:id="rId3"/>
              </a:rPr>
              <a:t>Grove </a:t>
            </a:r>
            <a:r>
              <a:rPr lang="de-DE" dirty="0" smtClean="0">
                <a:hlinkClick r:id="rId3"/>
              </a:rPr>
              <a:t>– NFC</a:t>
            </a:r>
            <a:endParaRPr lang="de-DE" dirty="0" smtClean="0"/>
          </a:p>
          <a:p>
            <a:pPr lvl="1"/>
            <a:r>
              <a:rPr lang="en-US" dirty="0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sz="2200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Plan C</a:t>
            </a:r>
          </a:p>
          <a:p>
            <a:pPr lvl="1"/>
            <a:r>
              <a:rPr lang="en-US" dirty="0" smtClean="0"/>
              <a:t>Direct connection with NFC-enabled </a:t>
            </a:r>
            <a:r>
              <a:rPr lang="en-US" dirty="0" smtClean="0"/>
              <a:t>phone</a:t>
            </a:r>
          </a:p>
          <a:p>
            <a:pPr lvl="1"/>
            <a:r>
              <a:rPr lang="en-US" smtClean="0"/>
              <a:t>Using smartwatch </a:t>
            </a:r>
            <a:r>
              <a:rPr lang="en-US" dirty="0" smtClean="0"/>
              <a:t>for reminders only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61" y="585216"/>
            <a:ext cx="9720072" cy="1499616"/>
          </a:xfrm>
        </p:spPr>
        <p:txBody>
          <a:bodyPr/>
          <a:lstStyle/>
          <a:p>
            <a:r>
              <a:rPr lang="en-US" dirty="0" smtClean="0"/>
              <a:t>Quo Vadis?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Delegation: (because </a:t>
            </a:r>
            <a:r>
              <a:rPr lang="en-US" dirty="0" smtClean="0"/>
              <a:t>that’s what </a:t>
            </a:r>
            <a:r>
              <a:rPr lang="en-US" dirty="0" smtClean="0"/>
              <a:t>we do</a:t>
            </a:r>
            <a:r>
              <a:rPr lang="en-US" dirty="0" smtClean="0"/>
              <a:t>, </a:t>
            </a:r>
            <a:r>
              <a:rPr lang="en-US" dirty="0" smtClean="0"/>
              <a:t>we delegate, at least preliminary)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761486"/>
          </a:xfrm>
        </p:spPr>
        <p:txBody>
          <a:bodyPr>
            <a:normAutofit/>
          </a:bodyPr>
          <a:lstStyle/>
          <a:p>
            <a:r>
              <a:rPr lang="en-US" dirty="0" smtClean="0"/>
              <a:t>Hector :</a:t>
            </a:r>
            <a:endParaRPr lang="en-US" dirty="0" smtClean="0"/>
          </a:p>
          <a:p>
            <a:pPr lvl="1"/>
            <a:r>
              <a:rPr lang="en-US" dirty="0" smtClean="0"/>
              <a:t>‘Hello World’-SW App</a:t>
            </a:r>
          </a:p>
          <a:p>
            <a:pPr lvl="1"/>
            <a:r>
              <a:rPr lang="en-US" sz="1000" dirty="0" smtClean="0"/>
              <a:t>(+ Marketing </a:t>
            </a:r>
            <a:r>
              <a:rPr lang="en-US" sz="1000" dirty="0" smtClean="0"/>
              <a:t>and looking </a:t>
            </a:r>
            <a:r>
              <a:rPr lang="en-US" sz="1000" dirty="0" smtClean="0"/>
              <a:t>good)</a:t>
            </a:r>
            <a:endParaRPr lang="en-US" dirty="0"/>
          </a:p>
          <a:p>
            <a:r>
              <a:rPr lang="en-US" dirty="0" smtClean="0"/>
              <a:t>Chris :</a:t>
            </a:r>
            <a:endParaRPr lang="en-US" dirty="0" smtClean="0"/>
          </a:p>
          <a:p>
            <a:pPr lvl="1"/>
            <a:r>
              <a:rPr lang="en-US" dirty="0" smtClean="0"/>
              <a:t>Smartphone App design and concept</a:t>
            </a:r>
          </a:p>
          <a:p>
            <a:pPr lvl="1"/>
            <a:r>
              <a:rPr lang="en-US" sz="1000" dirty="0" smtClean="0"/>
              <a:t>(+ Buying </a:t>
            </a:r>
            <a:r>
              <a:rPr lang="en-US" sz="1000" dirty="0" smtClean="0"/>
              <a:t>SW and </a:t>
            </a:r>
            <a:r>
              <a:rPr lang="en-US" sz="1000" dirty="0" smtClean="0"/>
              <a:t>programming)</a:t>
            </a:r>
            <a:endParaRPr lang="en-US" dirty="0"/>
          </a:p>
          <a:p>
            <a:r>
              <a:rPr lang="en-US" dirty="0" smtClean="0"/>
              <a:t>Daniel :</a:t>
            </a:r>
            <a:endParaRPr lang="en-US" dirty="0" smtClean="0"/>
          </a:p>
          <a:p>
            <a:pPr lvl="1"/>
            <a:r>
              <a:rPr lang="en-US" dirty="0" smtClean="0"/>
              <a:t>Investigating NFC and API of Android</a:t>
            </a:r>
          </a:p>
          <a:p>
            <a:pPr lvl="1"/>
            <a:r>
              <a:rPr lang="en-US" sz="1000" dirty="0" smtClean="0"/>
              <a:t>(+ </a:t>
            </a:r>
            <a:r>
              <a:rPr lang="en-US" sz="1000" dirty="0" err="1" smtClean="0"/>
              <a:t>Github</a:t>
            </a:r>
            <a:r>
              <a:rPr lang="en-US" sz="1000" dirty="0" smtClean="0"/>
              <a:t> </a:t>
            </a:r>
            <a:r>
              <a:rPr lang="en-US" sz="1000" dirty="0" smtClean="0"/>
              <a:t>administration and wearables </a:t>
            </a:r>
            <a:r>
              <a:rPr lang="en-US" sz="1000" dirty="0" smtClean="0"/>
              <a:t>model)</a:t>
            </a:r>
            <a:endParaRPr lang="en-US" sz="1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Installation and making the first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‘hello world’ APK </a:t>
            </a:r>
            <a:r>
              <a:rPr lang="en-US" dirty="0" smtClean="0"/>
              <a:t>in Wear </a:t>
            </a:r>
            <a:r>
              <a:rPr lang="en-US" dirty="0" smtClean="0"/>
              <a:t>OS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Due: 18.11.2014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connection </a:t>
            </a:r>
            <a:r>
              <a:rPr lang="en-US" dirty="0" smtClean="0"/>
              <a:t>between SW and phone </a:t>
            </a:r>
            <a:r>
              <a:rPr lang="en-US" dirty="0" smtClean="0"/>
              <a:t>completed</a:t>
            </a:r>
            <a:br>
              <a:rPr lang="en-US" dirty="0" smtClean="0"/>
            </a:br>
            <a:r>
              <a:rPr lang="en-US" dirty="0"/>
              <a:t>	Due: </a:t>
            </a:r>
            <a:r>
              <a:rPr lang="en-US" dirty="0" smtClean="0"/>
              <a:t>25.11.2014</a:t>
            </a:r>
            <a:endParaRPr lang="en-US" dirty="0"/>
          </a:p>
        </p:txBody>
      </p:sp>
      <p:sp>
        <p:nvSpPr>
          <p:cNvPr id="7" name="Pfeil nach rechts 6"/>
          <p:cNvSpPr/>
          <p:nvPr/>
        </p:nvSpPr>
        <p:spPr>
          <a:xfrm>
            <a:off x="6754546" y="3731147"/>
            <a:ext cx="138964" cy="532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6756020" y="5288371"/>
            <a:ext cx="138964" cy="532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8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infinity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concept is expandable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houses use NFC tags     take back home what you brought with you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Link to calendar allows occasion-based reminders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Connected to the internet weather forecast is available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All reminders are user configurable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76344" y="3116062"/>
            <a:ext cx="138964" cy="532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283</Words>
  <Application>Microsoft Office PowerPoint</Application>
  <PresentationFormat>Benutzerdefiniert</PresentationFormat>
  <Paragraphs>57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Integral</vt:lpstr>
      <vt:lpstr>SMART (Watch) with nfc</vt:lpstr>
      <vt:lpstr>Solution for the millennial generation </vt:lpstr>
      <vt:lpstr>Wearables FTW! (not really the title)</vt:lpstr>
      <vt:lpstr>Prepared for adversity</vt:lpstr>
      <vt:lpstr>Quo Vadis?</vt:lpstr>
      <vt:lpstr>To infinity and beyond…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(Watch) with nfc</dc:title>
  <dc:creator>Hector Daniel Mendoza Paramo</dc:creator>
  <cp:lastModifiedBy>Chris</cp:lastModifiedBy>
  <cp:revision>62</cp:revision>
  <dcterms:created xsi:type="dcterms:W3CDTF">2014-11-06T09:30:56Z</dcterms:created>
  <dcterms:modified xsi:type="dcterms:W3CDTF">2014-11-10T12:30:33Z</dcterms:modified>
</cp:coreProperties>
</file>