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8"/>
  </p:notesMasterIdLst>
  <p:sldIdLst>
    <p:sldId id="256" r:id="rId2"/>
    <p:sldId id="257" r:id="rId3"/>
    <p:sldId id="308" r:id="rId4"/>
    <p:sldId id="260" r:id="rId5"/>
    <p:sldId id="258" r:id="rId6"/>
    <p:sldId id="309" r:id="rId7"/>
  </p:sldIdLst>
  <p:sldSz cx="9144000" cy="5143500" type="screen16x9"/>
  <p:notesSz cx="6858000" cy="9144000"/>
  <p:embeddedFontLst>
    <p:embeddedFont>
      <p:font typeface="Anton" pitchFamily="2" charset="-18"/>
      <p:regular r:id="rId9"/>
    </p:embeddedFont>
    <p:embeddedFont>
      <p:font typeface="Bebas Neue" panose="020B0606020202050201" pitchFamily="34" charset="-18"/>
      <p:regular r:id="rId10"/>
    </p:embeddedFont>
    <p:embeddedFont>
      <p:font typeface="Catamaran" panose="020B0604020202020204" charset="-18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74F4A5-0CF7-476B-82E9-CEEB8793516F}" v="1" dt="2025-01-20T23:11:31.779"/>
  </p1510:revLst>
</p1510:revInfo>
</file>

<file path=ppt/tableStyles.xml><?xml version="1.0" encoding="utf-8"?>
<a:tblStyleLst xmlns:a="http://schemas.openxmlformats.org/drawingml/2006/main" def="{45AB8949-FAFA-4E3A-A993-DBB92CEA6FCC}">
  <a:tblStyle styleId="{45AB8949-FAFA-4E3A-A993-DBB92CEA6F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B6AFBC-EF45-4171-BA8B-980CC751212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zseni Moldicz" userId="ef9b1934526be64c" providerId="LiveId" clId="{7174F4A5-0CF7-476B-82E9-CEEB8793516F}"/>
    <pc:docChg chg="custSel modSld">
      <pc:chgData name="Dzseni Moldicz" userId="ef9b1934526be64c" providerId="LiveId" clId="{7174F4A5-0CF7-476B-82E9-CEEB8793516F}" dt="2025-01-20T23:15:37.873" v="548" actId="20577"/>
      <pc:docMkLst>
        <pc:docMk/>
      </pc:docMkLst>
      <pc:sldChg chg="addSp delSp modSp mod">
        <pc:chgData name="Dzseni Moldicz" userId="ef9b1934526be64c" providerId="LiveId" clId="{7174F4A5-0CF7-476B-82E9-CEEB8793516F}" dt="2025-01-20T23:13:08.197" v="216" actId="20577"/>
        <pc:sldMkLst>
          <pc:docMk/>
          <pc:sldMk cId="0" sldId="257"/>
        </pc:sldMkLst>
        <pc:spChg chg="add mod">
          <ac:chgData name="Dzseni Moldicz" userId="ef9b1934526be64c" providerId="LiveId" clId="{7174F4A5-0CF7-476B-82E9-CEEB8793516F}" dt="2025-01-20T23:13:08.197" v="216" actId="20577"/>
          <ac:spMkLst>
            <pc:docMk/>
            <pc:sldMk cId="0" sldId="257"/>
            <ac:spMk id="4" creationId="{F921C716-20E3-BF87-7E6A-BEE969CFA659}"/>
          </ac:spMkLst>
        </pc:spChg>
        <pc:spChg chg="mod">
          <ac:chgData name="Dzseni Moldicz" userId="ef9b1934526be64c" providerId="LiveId" clId="{7174F4A5-0CF7-476B-82E9-CEEB8793516F}" dt="2025-01-20T23:09:59.426" v="68" actId="1076"/>
          <ac:spMkLst>
            <pc:docMk/>
            <pc:sldMk cId="0" sldId="257"/>
            <ac:spMk id="839" creationId="{00000000-0000-0000-0000-000000000000}"/>
          </ac:spMkLst>
        </pc:spChg>
        <pc:picChg chg="add mod">
          <ac:chgData name="Dzseni Moldicz" userId="ef9b1934526be64c" providerId="LiveId" clId="{7174F4A5-0CF7-476B-82E9-CEEB8793516F}" dt="2025-01-20T23:11:23.802" v="75" actId="1076"/>
          <ac:picMkLst>
            <pc:docMk/>
            <pc:sldMk cId="0" sldId="257"/>
            <ac:picMk id="3" creationId="{329B468B-803B-B400-E385-A75836AB2BAB}"/>
          </ac:picMkLst>
        </pc:picChg>
        <pc:picChg chg="del">
          <ac:chgData name="Dzseni Moldicz" userId="ef9b1934526be64c" providerId="LiveId" clId="{7174F4A5-0CF7-476B-82E9-CEEB8793516F}" dt="2025-01-20T23:10:02.415" v="69" actId="478"/>
          <ac:picMkLst>
            <pc:docMk/>
            <pc:sldMk cId="0" sldId="257"/>
            <ac:picMk id="5" creationId="{79BDA1A9-F72F-B08C-FB10-AACD66549208}"/>
          </ac:picMkLst>
        </pc:picChg>
      </pc:sldChg>
      <pc:sldChg chg="modSp mod">
        <pc:chgData name="Dzseni Moldicz" userId="ef9b1934526be64c" providerId="LiveId" clId="{7174F4A5-0CF7-476B-82E9-CEEB8793516F}" dt="2025-01-20T23:15:37.873" v="548" actId="20577"/>
        <pc:sldMkLst>
          <pc:docMk/>
          <pc:sldMk cId="265356052" sldId="308"/>
        </pc:sldMkLst>
        <pc:spChg chg="mod">
          <ac:chgData name="Dzseni Moldicz" userId="ef9b1934526be64c" providerId="LiveId" clId="{7174F4A5-0CF7-476B-82E9-CEEB8793516F}" dt="2025-01-20T23:15:37.873" v="548" actId="20577"/>
          <ac:spMkLst>
            <pc:docMk/>
            <pc:sldMk cId="265356052" sldId="308"/>
            <ac:spMk id="839" creationId="{1F2E8725-347F-8AF8-5F96-2E2480FEC93A}"/>
          </ac:spMkLst>
        </pc:spChg>
      </pc:sldChg>
    </pc:docChg>
  </pc:docChgLst>
  <pc:docChgLst>
    <pc:chgData name="Dzseni Moldicz" userId="ef9b1934526be64c" providerId="LiveId" clId="{1230A685-FEB9-4C6B-807A-49B25BA2BB91}"/>
    <pc:docChg chg="custSel delSld modSld delMainMaster">
      <pc:chgData name="Dzseni Moldicz" userId="ef9b1934526be64c" providerId="LiveId" clId="{1230A685-FEB9-4C6B-807A-49B25BA2BB91}" dt="2024-12-05T14:11:44.830" v="15" actId="20577"/>
      <pc:docMkLst>
        <pc:docMk/>
      </pc:docMkLst>
      <pc:sldChg chg="addSp delSp modSp mod">
        <pc:chgData name="Dzseni Moldicz" userId="ef9b1934526be64c" providerId="LiveId" clId="{1230A685-FEB9-4C6B-807A-49B25BA2BB91}" dt="2024-12-05T11:38:58.085" v="3" actId="478"/>
        <pc:sldMkLst>
          <pc:docMk/>
          <pc:sldMk cId="0" sldId="256"/>
        </pc:sldMkLst>
      </pc:sldChg>
      <pc:sldChg chg="addSp delSp modSp mod">
        <pc:chgData name="Dzseni Moldicz" userId="ef9b1934526be64c" providerId="LiveId" clId="{1230A685-FEB9-4C6B-807A-49B25BA2BB91}" dt="2024-12-05T14:11:44.830" v="15" actId="20577"/>
        <pc:sldMkLst>
          <pc:docMk/>
          <pc:sldMk cId="0" sldId="257"/>
        </pc:sldMkLst>
        <pc:spChg chg="mod">
          <ac:chgData name="Dzseni Moldicz" userId="ef9b1934526be64c" providerId="LiveId" clId="{1230A685-FEB9-4C6B-807A-49B25BA2BB91}" dt="2024-12-05T14:11:44.830" v="15" actId="20577"/>
          <ac:spMkLst>
            <pc:docMk/>
            <pc:sldMk cId="0" sldId="257"/>
            <ac:spMk id="837" creationId="{00000000-0000-0000-0000-000000000000}"/>
          </ac:spMkLst>
        </pc:spChg>
        <pc:spChg chg="mod">
          <ac:chgData name="Dzseni Moldicz" userId="ef9b1934526be64c" providerId="LiveId" clId="{1230A685-FEB9-4C6B-807A-49B25BA2BB91}" dt="2024-12-05T11:39:27.971" v="6" actId="14100"/>
          <ac:spMkLst>
            <pc:docMk/>
            <pc:sldMk cId="0" sldId="257"/>
            <ac:spMk id="839" creationId="{00000000-0000-0000-0000-000000000000}"/>
          </ac:spMkLst>
        </pc:spChg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59"/>
        </pc:sldMkLst>
      </pc:sldChg>
      <pc:sldChg chg="modSp mod">
        <pc:chgData name="Dzseni Moldicz" userId="ef9b1934526be64c" providerId="LiveId" clId="{1230A685-FEB9-4C6B-807A-49B25BA2BB91}" dt="2024-12-05T11:39:07.004" v="4" actId="1076"/>
        <pc:sldMkLst>
          <pc:docMk/>
          <pc:sldMk cId="0" sldId="260"/>
        </pc:sldMkLst>
        <pc:spChg chg="mod">
          <ac:chgData name="Dzseni Moldicz" userId="ef9b1934526be64c" providerId="LiveId" clId="{1230A685-FEB9-4C6B-807A-49B25BA2BB91}" dt="2024-12-05T11:39:07.004" v="4" actId="1076"/>
          <ac:spMkLst>
            <pc:docMk/>
            <pc:sldMk cId="0" sldId="260"/>
            <ac:spMk id="872" creationId="{00000000-0000-0000-0000-000000000000}"/>
          </ac:spMkLst>
        </pc:spChg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61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62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63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64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65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66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67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68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69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70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71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72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73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74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75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76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77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78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79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80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81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82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83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84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85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86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87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88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89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94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95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98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99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300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301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302"/>
        </pc:sldMkLst>
      </pc:sldChg>
      <pc:sldMasterChg chg="delSldLayout">
        <pc:chgData name="Dzseni Moldicz" userId="ef9b1934526be64c" providerId="LiveId" clId="{1230A685-FEB9-4C6B-807A-49B25BA2BB91}" dt="2024-12-05T11:38:41.591" v="2" actId="47"/>
        <pc:sldMasterMkLst>
          <pc:docMk/>
          <pc:sldMasterMk cId="0" sldId="2147483681"/>
        </pc:sldMasterMkLst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49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50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51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53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54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55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56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57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60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62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63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64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65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66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67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68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69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70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71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72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73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74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75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76"/>
          </pc:sldLayoutMkLst>
        </pc:sldLayoutChg>
      </pc:sldMasterChg>
      <pc:sldMasterChg chg="del delSldLayout">
        <pc:chgData name="Dzseni Moldicz" userId="ef9b1934526be64c" providerId="LiveId" clId="{1230A685-FEB9-4C6B-807A-49B25BA2BB91}" dt="2024-12-05T11:38:41.591" v="2" actId="47"/>
        <pc:sldMasterMkLst>
          <pc:docMk/>
          <pc:sldMasterMk cId="0" sldId="2147483682"/>
        </pc:sldMasterMkLst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2"/>
            <pc:sldLayoutMk cId="0" sldId="2147483679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2"/>
            <pc:sldLayoutMk cId="0" sldId="214748368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>
          <a:extLst>
            <a:ext uri="{FF2B5EF4-FFF2-40B4-BE49-F238E27FC236}">
              <a16:creationId xmlns:a16="http://schemas.microsoft.com/office/drawing/2014/main" id="{5D8E66C6-2CB1-67AF-E0D9-467C080CC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1bf8d60a4_0_5:notes">
            <a:extLst>
              <a:ext uri="{FF2B5EF4-FFF2-40B4-BE49-F238E27FC236}">
                <a16:creationId xmlns:a16="http://schemas.microsoft.com/office/drawing/2014/main" id="{89DDDDA5-90BB-5AA6-94C2-C5B4D266FE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1bf8d60a4_0_5:notes">
            <a:extLst>
              <a:ext uri="{FF2B5EF4-FFF2-40B4-BE49-F238E27FC236}">
                <a16:creationId xmlns:a16="http://schemas.microsoft.com/office/drawing/2014/main" id="{8533B79B-830B-58AE-8EDD-62FBE820B7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926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>
          <a:extLst>
            <a:ext uri="{FF2B5EF4-FFF2-40B4-BE49-F238E27FC236}">
              <a16:creationId xmlns:a16="http://schemas.microsoft.com/office/drawing/2014/main" id="{57D10B3B-9955-16D4-9109-D0A26122F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1bf8d60a4_0_10:notes">
            <a:extLst>
              <a:ext uri="{FF2B5EF4-FFF2-40B4-BE49-F238E27FC236}">
                <a16:creationId xmlns:a16="http://schemas.microsoft.com/office/drawing/2014/main" id="{82265D2C-363B-E8DC-350C-CB7B7AC147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d1bf8d60a4_0_10:notes">
            <a:extLst>
              <a:ext uri="{FF2B5EF4-FFF2-40B4-BE49-F238E27FC236}">
                <a16:creationId xmlns:a16="http://schemas.microsoft.com/office/drawing/2014/main" id="{511B0642-4A9A-3005-F6AC-10F9978FFE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947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10800000" flipH="1">
            <a:off x="945475" y="3635250"/>
            <a:ext cx="2699775" cy="2633450"/>
            <a:chOff x="661125" y="2751225"/>
            <a:chExt cx="2699775" cy="2633450"/>
          </a:xfrm>
        </p:grpSpPr>
        <p:sp>
          <p:nvSpPr>
            <p:cNvPr id="11" name="Google Shape;11;p2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>
            <a:off x="6915345" y="-12"/>
            <a:ext cx="1548637" cy="3324212"/>
            <a:chOff x="5452016" y="2824589"/>
            <a:chExt cx="689908" cy="1480916"/>
          </a:xfrm>
        </p:grpSpPr>
        <p:sp>
          <p:nvSpPr>
            <p:cNvPr id="41" name="Google Shape;41;p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5400000">
            <a:off x="7189310" y="2653816"/>
            <a:ext cx="298168" cy="3611350"/>
            <a:chOff x="9" y="2835115"/>
            <a:chExt cx="134668" cy="1631069"/>
          </a:xfrm>
        </p:grpSpPr>
        <p:sp>
          <p:nvSpPr>
            <p:cNvPr id="55" name="Google Shape;55;p2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2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1" name="Google Shape;201;p6"/>
          <p:cNvGrpSpPr/>
          <p:nvPr/>
        </p:nvGrpSpPr>
        <p:grpSpPr>
          <a:xfrm rot="5400000">
            <a:off x="1164816" y="3526194"/>
            <a:ext cx="209624" cy="2539086"/>
            <a:chOff x="9" y="2835115"/>
            <a:chExt cx="134668" cy="1631069"/>
          </a:xfrm>
        </p:grpSpPr>
        <p:sp>
          <p:nvSpPr>
            <p:cNvPr id="202" name="Google Shape;202;p6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6"/>
          <p:cNvGrpSpPr/>
          <p:nvPr/>
        </p:nvGrpSpPr>
        <p:grpSpPr>
          <a:xfrm rot="-5400000" flipH="1">
            <a:off x="8202187" y="-679108"/>
            <a:ext cx="457158" cy="2310231"/>
            <a:chOff x="1015564" y="2912672"/>
            <a:chExt cx="276730" cy="1398445"/>
          </a:xfrm>
        </p:grpSpPr>
        <p:sp>
          <p:nvSpPr>
            <p:cNvPr id="207" name="Google Shape;207;p6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13"/>
          <p:cNvGrpSpPr/>
          <p:nvPr/>
        </p:nvGrpSpPr>
        <p:grpSpPr>
          <a:xfrm>
            <a:off x="405347" y="2571756"/>
            <a:ext cx="994044" cy="3212279"/>
            <a:chOff x="2474121" y="2891575"/>
            <a:chExt cx="439279" cy="1419541"/>
          </a:xfrm>
        </p:grpSpPr>
        <p:sp>
          <p:nvSpPr>
            <p:cNvPr id="317" name="Google Shape;317;p13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avLst/>
              <a:gdLst/>
              <a:ahLst/>
              <a:cxnLst/>
              <a:rect l="l" t="t" r="r" b="b"/>
              <a:pathLst>
                <a:path w="26687" h="2968" extrusionOk="0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avLst/>
              <a:gdLst/>
              <a:ahLst/>
              <a:cxnLst/>
              <a:rect l="l" t="t" r="r" b="b"/>
              <a:pathLst>
                <a:path w="29240" h="3096" extrusionOk="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3"/>
          <p:cNvGrpSpPr/>
          <p:nvPr/>
        </p:nvGrpSpPr>
        <p:grpSpPr>
          <a:xfrm rot="-5400000">
            <a:off x="8584962" y="164005"/>
            <a:ext cx="1220922" cy="2928361"/>
            <a:chOff x="3117442" y="2754471"/>
            <a:chExt cx="648978" cy="1556645"/>
          </a:xfrm>
        </p:grpSpPr>
        <p:sp>
          <p:nvSpPr>
            <p:cNvPr id="326" name="Google Shape;326;p13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avLst/>
              <a:gdLst/>
              <a:ahLst/>
              <a:cxnLst/>
              <a:rect l="l" t="t" r="r" b="b"/>
              <a:pathLst>
                <a:path w="30196" h="2854" extrusionOk="0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avLst/>
              <a:gdLst/>
              <a:ahLst/>
              <a:cxnLst/>
              <a:rect l="l" t="t" r="r" b="b"/>
              <a:pathLst>
                <a:path w="14806" h="771" extrusionOk="0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 rot="-5400000">
              <a:off x="3456174" y="4000870"/>
              <a:ext cx="452331" cy="168161"/>
            </a:xfrm>
            <a:custGeom>
              <a:avLst/>
              <a:gdLst/>
              <a:ahLst/>
              <a:cxnLst/>
              <a:rect l="l" t="t" r="r" b="b"/>
              <a:pathLst>
                <a:path w="10399" h="3866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3153"/>
                  </a:lnTo>
                  <a:cubicBezTo>
                    <a:pt x="9757" y="3153"/>
                    <a:pt x="9628" y="3338"/>
                    <a:pt x="9628" y="3509"/>
                  </a:cubicBezTo>
                  <a:cubicBezTo>
                    <a:pt x="9628" y="3695"/>
                    <a:pt x="9814" y="3866"/>
                    <a:pt x="10042" y="3866"/>
                  </a:cubicBezTo>
                  <a:cubicBezTo>
                    <a:pt x="10227" y="3866"/>
                    <a:pt x="10398" y="3695"/>
                    <a:pt x="10398" y="3509"/>
                  </a:cubicBezTo>
                  <a:cubicBezTo>
                    <a:pt x="10398" y="3338"/>
                    <a:pt x="10284" y="3153"/>
                    <a:pt x="10170" y="3153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 rot="-5400000">
              <a:off x="3085206" y="3642908"/>
              <a:ext cx="1140330" cy="196087"/>
            </a:xfrm>
            <a:custGeom>
              <a:avLst/>
              <a:gdLst/>
              <a:ahLst/>
              <a:cxnLst/>
              <a:rect l="l" t="t" r="r" b="b"/>
              <a:pathLst>
                <a:path w="26216" h="4508" extrusionOk="0">
                  <a:moveTo>
                    <a:pt x="25859" y="0"/>
                  </a:moveTo>
                  <a:cubicBezTo>
                    <a:pt x="25674" y="0"/>
                    <a:pt x="25560" y="114"/>
                    <a:pt x="25503" y="229"/>
                  </a:cubicBezTo>
                  <a:lnTo>
                    <a:pt x="16531" y="229"/>
                  </a:lnTo>
                  <a:lnTo>
                    <a:pt x="12481" y="4279"/>
                  </a:lnTo>
                  <a:lnTo>
                    <a:pt x="11240" y="4279"/>
                  </a:lnTo>
                  <a:lnTo>
                    <a:pt x="11240" y="57"/>
                  </a:lnTo>
                  <a:lnTo>
                    <a:pt x="1" y="57"/>
                  </a:lnTo>
                  <a:lnTo>
                    <a:pt x="1" y="286"/>
                  </a:lnTo>
                  <a:lnTo>
                    <a:pt x="10997" y="286"/>
                  </a:lnTo>
                  <a:lnTo>
                    <a:pt x="10997" y="4507"/>
                  </a:lnTo>
                  <a:lnTo>
                    <a:pt x="12609" y="4507"/>
                  </a:lnTo>
                  <a:lnTo>
                    <a:pt x="16645" y="471"/>
                  </a:lnTo>
                  <a:lnTo>
                    <a:pt x="25503" y="471"/>
                  </a:lnTo>
                  <a:cubicBezTo>
                    <a:pt x="25560" y="642"/>
                    <a:pt x="25674" y="771"/>
                    <a:pt x="25859" y="771"/>
                  </a:cubicBezTo>
                  <a:cubicBezTo>
                    <a:pt x="26087" y="771"/>
                    <a:pt x="26216" y="585"/>
                    <a:pt x="26216" y="357"/>
                  </a:cubicBezTo>
                  <a:cubicBezTo>
                    <a:pt x="26216" y="171"/>
                    <a:pt x="26087" y="0"/>
                    <a:pt x="2585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 rot="-5400000">
              <a:off x="2913348" y="3546126"/>
              <a:ext cx="1336374" cy="193607"/>
            </a:xfrm>
            <a:custGeom>
              <a:avLst/>
              <a:gdLst/>
              <a:ahLst/>
              <a:cxnLst/>
              <a:rect l="l" t="t" r="r" b="b"/>
              <a:pathLst>
                <a:path w="30723" h="4451" extrusionOk="0">
                  <a:moveTo>
                    <a:pt x="30309" y="1"/>
                  </a:moveTo>
                  <a:cubicBezTo>
                    <a:pt x="30195" y="1"/>
                    <a:pt x="30010" y="115"/>
                    <a:pt x="29953" y="300"/>
                  </a:cubicBezTo>
                  <a:lnTo>
                    <a:pt x="16232" y="300"/>
                  </a:lnTo>
                  <a:lnTo>
                    <a:pt x="12609" y="3866"/>
                  </a:lnTo>
                  <a:lnTo>
                    <a:pt x="12609" y="714"/>
                  </a:lnTo>
                  <a:lnTo>
                    <a:pt x="1" y="714"/>
                  </a:lnTo>
                  <a:lnTo>
                    <a:pt x="1" y="956"/>
                  </a:lnTo>
                  <a:lnTo>
                    <a:pt x="12367" y="956"/>
                  </a:lnTo>
                  <a:lnTo>
                    <a:pt x="12367" y="4451"/>
                  </a:lnTo>
                  <a:lnTo>
                    <a:pt x="16346" y="528"/>
                  </a:lnTo>
                  <a:lnTo>
                    <a:pt x="29953" y="528"/>
                  </a:lnTo>
                  <a:cubicBezTo>
                    <a:pt x="30010" y="657"/>
                    <a:pt x="30195" y="771"/>
                    <a:pt x="30309" y="771"/>
                  </a:cubicBezTo>
                  <a:cubicBezTo>
                    <a:pt x="30552" y="771"/>
                    <a:pt x="30723" y="600"/>
                    <a:pt x="30723" y="414"/>
                  </a:cubicBezTo>
                  <a:cubicBezTo>
                    <a:pt x="30723" y="172"/>
                    <a:pt x="30552" y="1"/>
                    <a:pt x="3030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avLst/>
              <a:gdLst/>
              <a:ahLst/>
              <a:cxnLst/>
              <a:rect l="l" t="t" r="r" b="b"/>
              <a:pathLst>
                <a:path w="28356" h="3324" extrusionOk="0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avLst/>
              <a:gdLst/>
              <a:ahLst/>
              <a:cxnLst/>
              <a:rect l="l" t="t" r="r" b="b"/>
              <a:pathLst>
                <a:path w="32635" h="2254" extrusionOk="0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avLst/>
              <a:gdLst/>
              <a:ahLst/>
              <a:cxnLst/>
              <a:rect l="l" t="t" r="r" b="b"/>
              <a:pathLst>
                <a:path w="35787" h="2269" extrusionOk="0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avLst/>
              <a:gdLst/>
              <a:ahLst/>
              <a:cxnLst/>
              <a:rect l="l" t="t" r="r" b="b"/>
              <a:pathLst>
                <a:path w="34475" h="2312" extrusionOk="0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avLst/>
              <a:gdLst/>
              <a:ahLst/>
              <a:cxnLst/>
              <a:rect l="l" t="t" r="r" b="b"/>
              <a:pathLst>
                <a:path w="28769" h="2626" extrusionOk="0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13"/>
          <p:cNvSpPr txBox="1">
            <a:spLocks noGrp="1"/>
          </p:cNvSpPr>
          <p:nvPr>
            <p:ph type="subTitle" idx="1"/>
          </p:nvPr>
        </p:nvSpPr>
        <p:spPr>
          <a:xfrm>
            <a:off x="1761313" y="2277409"/>
            <a:ext cx="25239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subTitle" idx="2"/>
          </p:nvPr>
        </p:nvSpPr>
        <p:spPr>
          <a:xfrm>
            <a:off x="4858838" y="2277409"/>
            <a:ext cx="25239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3"/>
          <p:cNvSpPr txBox="1">
            <a:spLocks noGrp="1"/>
          </p:cNvSpPr>
          <p:nvPr>
            <p:ph type="subTitle" idx="3"/>
          </p:nvPr>
        </p:nvSpPr>
        <p:spPr>
          <a:xfrm>
            <a:off x="1761313" y="3973584"/>
            <a:ext cx="25239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subTitle" idx="4"/>
          </p:nvPr>
        </p:nvSpPr>
        <p:spPr>
          <a:xfrm>
            <a:off x="4858838" y="3973584"/>
            <a:ext cx="25239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title" idx="5" hasCustomPrompt="1"/>
          </p:nvPr>
        </p:nvSpPr>
        <p:spPr>
          <a:xfrm>
            <a:off x="2639386" y="1295400"/>
            <a:ext cx="767100" cy="5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>
            <a:spLocks noGrp="1"/>
          </p:cNvSpPr>
          <p:nvPr>
            <p:ph type="title" idx="6" hasCustomPrompt="1"/>
          </p:nvPr>
        </p:nvSpPr>
        <p:spPr>
          <a:xfrm>
            <a:off x="2639386" y="3016825"/>
            <a:ext cx="767100" cy="5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 idx="7" hasCustomPrompt="1"/>
          </p:nvPr>
        </p:nvSpPr>
        <p:spPr>
          <a:xfrm>
            <a:off x="5736911" y="1295400"/>
            <a:ext cx="767100" cy="5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4" name="Google Shape;344;p13"/>
          <p:cNvSpPr txBox="1">
            <a:spLocks noGrp="1"/>
          </p:cNvSpPr>
          <p:nvPr>
            <p:ph type="title" idx="8" hasCustomPrompt="1"/>
          </p:nvPr>
        </p:nvSpPr>
        <p:spPr>
          <a:xfrm>
            <a:off x="5736911" y="3016825"/>
            <a:ext cx="767100" cy="5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9"/>
          </p:nvPr>
        </p:nvSpPr>
        <p:spPr>
          <a:xfrm>
            <a:off x="1761325" y="1851000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subTitle" idx="13"/>
          </p:nvPr>
        </p:nvSpPr>
        <p:spPr>
          <a:xfrm>
            <a:off x="4858851" y="1851000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subTitle" idx="14"/>
          </p:nvPr>
        </p:nvSpPr>
        <p:spPr>
          <a:xfrm>
            <a:off x="1761325" y="3547175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subTitle" idx="15"/>
          </p:nvPr>
        </p:nvSpPr>
        <p:spPr>
          <a:xfrm>
            <a:off x="4858851" y="3547175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15"/>
          <p:cNvSpPr txBox="1">
            <a:spLocks noGrp="1"/>
          </p:cNvSpPr>
          <p:nvPr>
            <p:ph type="subTitle" idx="1"/>
          </p:nvPr>
        </p:nvSpPr>
        <p:spPr>
          <a:xfrm>
            <a:off x="4876711" y="1715800"/>
            <a:ext cx="3169200" cy="18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5"/>
          <p:cNvSpPr txBox="1">
            <a:spLocks noGrp="1"/>
          </p:cNvSpPr>
          <p:nvPr>
            <p:ph type="subTitle" idx="2"/>
          </p:nvPr>
        </p:nvSpPr>
        <p:spPr>
          <a:xfrm>
            <a:off x="1098100" y="1715800"/>
            <a:ext cx="3169200" cy="18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6" name="Google Shape;396;p15"/>
          <p:cNvGrpSpPr/>
          <p:nvPr/>
        </p:nvGrpSpPr>
        <p:grpSpPr>
          <a:xfrm>
            <a:off x="720015" y="4025448"/>
            <a:ext cx="1206865" cy="2539995"/>
            <a:chOff x="1390914" y="2912672"/>
            <a:chExt cx="664463" cy="1398445"/>
          </a:xfrm>
        </p:grpSpPr>
        <p:sp>
          <p:nvSpPr>
            <p:cNvPr id="397" name="Google Shape;397;p15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avLst/>
              <a:gdLst/>
              <a:ahLst/>
              <a:cxnLst/>
              <a:rect l="l" t="t" r="r" b="b"/>
              <a:pathLst>
                <a:path w="29725" h="5178" extrusionOk="0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avLst/>
              <a:gdLst/>
              <a:ahLst/>
              <a:cxnLst/>
              <a:rect l="l" t="t" r="r" b="b"/>
              <a:pathLst>
                <a:path w="27942" h="5107" extrusionOk="0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avLst/>
              <a:gdLst/>
              <a:ahLst/>
              <a:cxnLst/>
              <a:rect l="l" t="t" r="r" b="b"/>
              <a:pathLst>
                <a:path w="11469" h="1542" extrusionOk="0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avLst/>
              <a:gdLst/>
              <a:ahLst/>
              <a:cxnLst/>
              <a:rect l="l" t="t" r="r" b="b"/>
              <a:pathLst>
                <a:path w="12424" h="2383" extrusionOk="0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avLst/>
              <a:gdLst/>
              <a:ahLst/>
              <a:cxnLst/>
              <a:rect l="l" t="t" r="r" b="b"/>
              <a:pathLst>
                <a:path w="13437" h="3211" extrusionOk="0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>
            <a:off x="7548076" y="3920250"/>
            <a:ext cx="882709" cy="3171055"/>
            <a:chOff x="8623429" y="2586962"/>
            <a:chExt cx="478381" cy="1718543"/>
          </a:xfrm>
        </p:grpSpPr>
        <p:sp>
          <p:nvSpPr>
            <p:cNvPr id="412" name="Google Shape;412;p15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avLst/>
              <a:gdLst/>
              <a:ahLst/>
              <a:cxnLst/>
              <a:rect l="l" t="t" r="r" b="b"/>
              <a:pathLst>
                <a:path w="35116" h="2783" extrusionOk="0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avLst/>
              <a:gdLst/>
              <a:ahLst/>
              <a:cxnLst/>
              <a:rect l="l" t="t" r="r" b="b"/>
              <a:pathLst>
                <a:path w="34645" h="3752" extrusionOk="0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avLst/>
              <a:gdLst/>
              <a:ahLst/>
              <a:cxnLst/>
              <a:rect l="l" t="t" r="r" b="b"/>
              <a:pathLst>
                <a:path w="36300" h="4094" extrusionOk="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avLst/>
              <a:gdLst/>
              <a:ahLst/>
              <a:cxnLst/>
              <a:rect l="l" t="t" r="r" b="b"/>
              <a:pathLst>
                <a:path w="32506" h="4465" extrusionOk="0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avLst/>
              <a:gdLst/>
              <a:ahLst/>
              <a:cxnLst/>
              <a:rect l="l" t="t" r="r" b="b"/>
              <a:pathLst>
                <a:path w="10099" h="3153" extrusionOk="0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avLst/>
              <a:gdLst/>
              <a:ahLst/>
              <a:cxnLst/>
              <a:rect l="l" t="t" r="r" b="b"/>
              <a:pathLst>
                <a:path w="10983" h="4052" extrusionOk="0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avLst/>
              <a:gdLst/>
              <a:ahLst/>
              <a:cxnLst/>
              <a:rect l="l" t="t" r="r" b="b"/>
              <a:pathLst>
                <a:path w="37255" h="2967" extrusionOk="0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avLst/>
              <a:gdLst/>
              <a:ahLst/>
              <a:cxnLst/>
              <a:rect l="l" t="t" r="r" b="b"/>
              <a:pathLst>
                <a:path w="39509" h="3452" extrusionOk="0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avLst/>
              <a:gdLst/>
              <a:ahLst/>
              <a:cxnLst/>
              <a:rect l="l" t="t" r="r" b="b"/>
              <a:pathLst>
                <a:path w="30594" h="4636" extrusionOk="0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avLst/>
              <a:gdLst/>
              <a:ahLst/>
              <a:cxnLst/>
              <a:rect l="l" t="t" r="r" b="b"/>
              <a:pathLst>
                <a:path w="5293" h="2140" extrusionOk="0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avLst/>
              <a:gdLst/>
              <a:ahLst/>
              <a:cxnLst/>
              <a:rect l="l" t="t" r="r" b="b"/>
              <a:pathLst>
                <a:path w="4522" h="1242" extrusionOk="0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15"/>
          <p:cNvGrpSpPr/>
          <p:nvPr/>
        </p:nvGrpSpPr>
        <p:grpSpPr>
          <a:xfrm>
            <a:off x="1885691" y="4025467"/>
            <a:ext cx="771581" cy="2505661"/>
            <a:chOff x="6278982" y="2751992"/>
            <a:chExt cx="478381" cy="1553513"/>
          </a:xfrm>
        </p:grpSpPr>
        <p:sp>
          <p:nvSpPr>
            <p:cNvPr id="424" name="Google Shape;424;p15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15"/>
          <p:cNvGrpSpPr/>
          <p:nvPr/>
        </p:nvGrpSpPr>
        <p:grpSpPr>
          <a:xfrm>
            <a:off x="2771212" y="4251934"/>
            <a:ext cx="708512" cy="2313501"/>
            <a:chOff x="6961407" y="2871131"/>
            <a:chExt cx="439278" cy="1434374"/>
          </a:xfrm>
        </p:grpSpPr>
        <p:sp>
          <p:nvSpPr>
            <p:cNvPr id="434" name="Google Shape;434;p15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15"/>
          <p:cNvGrpSpPr/>
          <p:nvPr/>
        </p:nvGrpSpPr>
        <p:grpSpPr>
          <a:xfrm>
            <a:off x="6864701" y="3920254"/>
            <a:ext cx="633516" cy="2217456"/>
            <a:chOff x="7780935" y="2930680"/>
            <a:chExt cx="392780" cy="1374825"/>
          </a:xfrm>
        </p:grpSpPr>
        <p:sp>
          <p:nvSpPr>
            <p:cNvPr id="442" name="Google Shape;442;p15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15"/>
          <p:cNvGrpSpPr/>
          <p:nvPr/>
        </p:nvGrpSpPr>
        <p:grpSpPr>
          <a:xfrm>
            <a:off x="6328335" y="3920219"/>
            <a:ext cx="438811" cy="2217514"/>
            <a:chOff x="1015564" y="2912672"/>
            <a:chExt cx="276730" cy="1398445"/>
          </a:xfrm>
        </p:grpSpPr>
        <p:sp>
          <p:nvSpPr>
            <p:cNvPr id="449" name="Google Shape;449;p15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3" name="Google Shape;783;p31"/>
          <p:cNvGrpSpPr/>
          <p:nvPr/>
        </p:nvGrpSpPr>
        <p:grpSpPr>
          <a:xfrm rot="5400000">
            <a:off x="1013603" y="2942924"/>
            <a:ext cx="894897" cy="2922106"/>
            <a:chOff x="6961407" y="2871131"/>
            <a:chExt cx="439278" cy="1434374"/>
          </a:xfrm>
        </p:grpSpPr>
        <p:sp>
          <p:nvSpPr>
            <p:cNvPr id="784" name="Google Shape;784;p31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31"/>
          <p:cNvGrpSpPr/>
          <p:nvPr/>
        </p:nvGrpSpPr>
        <p:grpSpPr>
          <a:xfrm rot="-5400000">
            <a:off x="7956785" y="-950085"/>
            <a:ext cx="947978" cy="3517490"/>
            <a:chOff x="4128096" y="2589445"/>
            <a:chExt cx="465334" cy="1726630"/>
          </a:xfrm>
        </p:grpSpPr>
        <p:sp>
          <p:nvSpPr>
            <p:cNvPr id="792" name="Google Shape;792;p3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5" name="Google Shape;805;p32"/>
          <p:cNvGrpSpPr/>
          <p:nvPr/>
        </p:nvGrpSpPr>
        <p:grpSpPr>
          <a:xfrm rot="10800000">
            <a:off x="402247" y="-1174644"/>
            <a:ext cx="621971" cy="2700928"/>
            <a:chOff x="4792514" y="2979701"/>
            <a:chExt cx="305307" cy="1325804"/>
          </a:xfrm>
        </p:grpSpPr>
        <p:sp>
          <p:nvSpPr>
            <p:cNvPr id="806" name="Google Shape;806;p32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32"/>
          <p:cNvGrpSpPr/>
          <p:nvPr/>
        </p:nvGrpSpPr>
        <p:grpSpPr>
          <a:xfrm>
            <a:off x="7456205" y="3275257"/>
            <a:ext cx="974558" cy="3164817"/>
            <a:chOff x="6278982" y="2751992"/>
            <a:chExt cx="478381" cy="1553513"/>
          </a:xfrm>
        </p:grpSpPr>
        <p:sp>
          <p:nvSpPr>
            <p:cNvPr id="812" name="Google Shape;812;p32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1" r:id="rId5"/>
    <p:sldLayoutId id="2147483677" r:id="rId6"/>
    <p:sldLayoutId id="214748367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6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Pálya generáló </a:t>
            </a:r>
            <a:r>
              <a:rPr lang="hu-HU" dirty="0" err="1"/>
              <a:t>tkinter</a:t>
            </a:r>
            <a:r>
              <a:rPr lang="hu-HU" dirty="0"/>
              <a:t> alkalmazás</a:t>
            </a:r>
            <a:endParaRPr dirty="0"/>
          </a:p>
        </p:txBody>
      </p:sp>
      <p:sp>
        <p:nvSpPr>
          <p:cNvPr id="832" name="Google Shape;832;p36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Moldicz Dzsenifer, Katona Krisztián</a:t>
            </a:r>
            <a:endParaRPr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Hackathon</a:t>
            </a:r>
            <a:r>
              <a:rPr lang="hu-HU"/>
              <a:t> játékpálya </a:t>
            </a:r>
            <a:r>
              <a:rPr lang="hu-HU" dirty="0"/>
              <a:t>generáló</a:t>
            </a:r>
            <a:endParaRPr dirty="0"/>
          </a:p>
        </p:txBody>
      </p:sp>
      <p:sp>
        <p:nvSpPr>
          <p:cNvPr id="839" name="Google Shape;839;p37"/>
          <p:cNvSpPr txBox="1"/>
          <p:nvPr/>
        </p:nvSpPr>
        <p:spPr>
          <a:xfrm>
            <a:off x="556449" y="934440"/>
            <a:ext cx="3324176" cy="2534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 programunk egy játékpályát generáló alkalmazás amit a Python </a:t>
            </a:r>
            <a:r>
              <a:rPr lang="hu-HU" sz="1600" dirty="0" err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Tkinter</a:t>
            </a:r>
            <a:r>
              <a:rPr lang="hu-HU" sz="16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moduljával készítettünk. A </a:t>
            </a:r>
            <a:r>
              <a:rPr lang="hu-HU" sz="1600" dirty="0" err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Tkinter</a:t>
            </a:r>
            <a:r>
              <a:rPr lang="hu-HU" sz="16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grafikus felhasználói felületet biztosít.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Az alkalmazás egy felületet kínál, ahol a felhasználók saját pályákat generálhatnak, falakat rajzolhatunk vagy random generálhatunk a pályára és a pályát tükrözni és forgatni is tudjuk. Illetve területe vagy az egész pályát </a:t>
            </a:r>
            <a:r>
              <a:rPr lang="hu-HU" sz="1600" dirty="0" err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txt</a:t>
            </a:r>
            <a:r>
              <a:rPr lang="hu-HU" sz="16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fájlba kimenteni. A pályákat oszlop illetve sor megadásával is generálhatjuk de akár egy külső szerverről vagy egy </a:t>
            </a:r>
            <a:r>
              <a:rPr lang="hu-HU" sz="1600" dirty="0" err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txt</a:t>
            </a:r>
            <a:r>
              <a:rPr lang="hu-HU" sz="16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-be mentett fájlból is betölthetjük.</a:t>
            </a:r>
            <a:endParaRPr sz="16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329B468B-803B-B400-E385-A75836AB2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364" y="1017725"/>
            <a:ext cx="1602065" cy="3835377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F921C716-20E3-BF87-7E6A-BEE969CFA659}"/>
              </a:ext>
            </a:extLst>
          </p:cNvPr>
          <p:cNvSpPr txBox="1"/>
          <p:nvPr/>
        </p:nvSpPr>
        <p:spPr>
          <a:xfrm>
            <a:off x="3925114" y="1795632"/>
            <a:ext cx="2787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/>
                </a:solidFill>
                <a:latin typeface="Catamaran" panose="020B0604020202020204" charset="-18"/>
                <a:cs typeface="Catamaran" panose="020B0604020202020204" charset="-18"/>
              </a:rPr>
              <a:t>Magenta: a falak színe</a:t>
            </a:r>
          </a:p>
          <a:p>
            <a:r>
              <a:rPr lang="hu-HU" dirty="0">
                <a:solidFill>
                  <a:schemeClr val="tx1"/>
                </a:solidFill>
                <a:latin typeface="Catamaran" panose="020B0604020202020204" charset="-18"/>
                <a:cs typeface="Catamaran" panose="020B0604020202020204" charset="-18"/>
              </a:rPr>
              <a:t>Kék és Zöld: egy-egy csapat színe</a:t>
            </a:r>
            <a:br>
              <a:rPr lang="hu-HU" dirty="0">
                <a:solidFill>
                  <a:schemeClr val="tx1"/>
                </a:solidFill>
                <a:latin typeface="Catamaran" panose="020B0604020202020204" charset="-18"/>
                <a:cs typeface="Catamaran" panose="020B0604020202020204" charset="-18"/>
              </a:rPr>
            </a:br>
            <a:r>
              <a:rPr lang="hu-HU" dirty="0">
                <a:solidFill>
                  <a:schemeClr val="tx1"/>
                </a:solidFill>
                <a:latin typeface="Catamaran" panose="020B0604020202020204" charset="-18"/>
                <a:cs typeface="Catamaran" panose="020B0604020202020204" charset="-18"/>
              </a:rPr>
              <a:t>amelyek a pálya generálásakor random kerülnek elhelyezésre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>
          <a:extLst>
            <a:ext uri="{FF2B5EF4-FFF2-40B4-BE49-F238E27FC236}">
              <a16:creationId xmlns:a16="http://schemas.microsoft.com/office/drawing/2014/main" id="{4AA5D404-3E31-E13F-E8CC-D981CC811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7">
            <a:extLst>
              <a:ext uri="{FF2B5EF4-FFF2-40B4-BE49-F238E27FC236}">
                <a16:creationId xmlns:a16="http://schemas.microsoft.com/office/drawing/2014/main" id="{B1BCBF23-8024-8967-BE51-0D05B71C2F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program működése</a:t>
            </a:r>
            <a:endParaRPr dirty="0"/>
          </a:p>
        </p:txBody>
      </p:sp>
      <p:sp>
        <p:nvSpPr>
          <p:cNvPr id="839" name="Google Shape;839;p37">
            <a:extLst>
              <a:ext uri="{FF2B5EF4-FFF2-40B4-BE49-F238E27FC236}">
                <a16:creationId xmlns:a16="http://schemas.microsoft.com/office/drawing/2014/main" id="{1F2E8725-347F-8AF8-5F96-2E2480FEC93A}"/>
              </a:ext>
            </a:extLst>
          </p:cNvPr>
          <p:cNvSpPr txBox="1"/>
          <p:nvPr/>
        </p:nvSpPr>
        <p:spPr>
          <a:xfrm>
            <a:off x="720000" y="1135162"/>
            <a:ext cx="7704000" cy="2534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hu-HU" sz="16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Pálya méretének megadása: </a:t>
            </a:r>
            <a:r>
              <a:rPr lang="hu-HU" sz="1600" b="1" dirty="0" err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user</a:t>
            </a:r>
            <a:r>
              <a:rPr lang="hu-HU" sz="16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megadja a pálya sorainak és oszlopainak számát a szövegmezőben, a létrehozás gombban létrejön az üres rács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hu-HU" sz="16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Vagy pálya betöltése szerverről vagy </a:t>
            </a:r>
            <a:r>
              <a:rPr lang="hu-HU" sz="1600" b="1" dirty="0" err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txt</a:t>
            </a:r>
            <a:r>
              <a:rPr lang="hu-HU" sz="16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fájlból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hu-HU" sz="16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 pályán megjelenő kék és zöld egy </a:t>
            </a:r>
            <a:r>
              <a:rPr lang="hu-HU" sz="1600" b="1" dirty="0" err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egy</a:t>
            </a:r>
            <a:r>
              <a:rPr lang="hu-HU" sz="16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csapatnak a színe, melyek random generálódnak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hu-HU" sz="16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Interakciók: a </a:t>
            </a:r>
            <a:r>
              <a:rPr lang="hu-HU" sz="1600" b="1" dirty="0" err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user</a:t>
            </a:r>
            <a:r>
              <a:rPr lang="hu-HU" sz="16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blokkokat rajzolhat, vagy random generálhat amelyeket a program akadályként, falként kezel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hu-HU" sz="16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Pálya szerkesztés: függőleges, vízszintes tükrözés, forgatás 90%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hu-HU" sz="16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 pálya tetszőleges területe kimenthető és később be is tölthető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hu-HU" sz="16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Illetve a teljes területétét is</a:t>
            </a:r>
          </a:p>
        </p:txBody>
      </p:sp>
    </p:spTree>
    <p:extLst>
      <p:ext uri="{BB962C8B-B14F-4D97-AF65-F5344CB8AC3E}">
        <p14:creationId xmlns:p14="http://schemas.microsoft.com/office/powerpoint/2010/main" val="26535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Főbb </a:t>
            </a:r>
            <a:r>
              <a:rPr lang="hu-HU" dirty="0" err="1"/>
              <a:t>tkinter</a:t>
            </a:r>
            <a:r>
              <a:rPr lang="hu-HU" dirty="0"/>
              <a:t> elemek</a:t>
            </a:r>
            <a:endParaRPr dirty="0"/>
          </a:p>
        </p:txBody>
      </p:sp>
      <p:sp>
        <p:nvSpPr>
          <p:cNvPr id="872" name="Google Shape;872;p40"/>
          <p:cNvSpPr txBox="1">
            <a:spLocks noGrp="1"/>
          </p:cNvSpPr>
          <p:nvPr>
            <p:ph type="subTitle" idx="2"/>
          </p:nvPr>
        </p:nvSpPr>
        <p:spPr>
          <a:xfrm>
            <a:off x="1058289" y="1210278"/>
            <a:ext cx="7027422" cy="18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600" b="1" dirty="0" err="1"/>
              <a:t>Label</a:t>
            </a:r>
            <a:r>
              <a:rPr lang="hu-HU" sz="1600" b="1" dirty="0"/>
              <a:t>: </a:t>
            </a:r>
            <a:r>
              <a:rPr lang="hu-HU" sz="1600" dirty="0"/>
              <a:t>szövegek megjelenítésére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600" b="1" dirty="0" err="1"/>
              <a:t>Entry</a:t>
            </a:r>
            <a:r>
              <a:rPr lang="hu-HU" sz="1600" b="1" dirty="0"/>
              <a:t>: </a:t>
            </a:r>
            <a:r>
              <a:rPr lang="hu-HU" sz="1600" dirty="0"/>
              <a:t>szövegmező, adatok megadása pl. pályaméret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600" b="1" dirty="0"/>
              <a:t>Button: </a:t>
            </a:r>
            <a:r>
              <a:rPr lang="hu-HU" sz="1600" dirty="0"/>
              <a:t> interaktív gomb, műveletek végrehajtása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600" b="1" dirty="0" err="1"/>
              <a:t>Canvas</a:t>
            </a:r>
            <a:r>
              <a:rPr lang="hu-HU" sz="1600" b="1" dirty="0"/>
              <a:t>:  </a:t>
            </a:r>
            <a:r>
              <a:rPr lang="hu-HU" sz="1600" dirty="0"/>
              <a:t>a pálya vizuális megjelenítése itt történik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600" b="1" dirty="0" err="1"/>
              <a:t>FileDialog</a:t>
            </a:r>
            <a:r>
              <a:rPr lang="hu-HU" sz="1600" b="1" dirty="0"/>
              <a:t>: </a:t>
            </a:r>
            <a:r>
              <a:rPr lang="hu-HU" sz="1600" dirty="0"/>
              <a:t>fájlok betöltése és mentése</a:t>
            </a:r>
            <a:endParaRPr lang="hu-HU" sz="1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8"/>
          <p:cNvSpPr txBox="1">
            <a:spLocks noGrp="1"/>
          </p:cNvSpPr>
          <p:nvPr>
            <p:ph type="title"/>
          </p:nvPr>
        </p:nvSpPr>
        <p:spPr>
          <a:xfrm>
            <a:off x="720000" y="3940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GameBoard</a:t>
            </a:r>
            <a:r>
              <a:rPr lang="hu-HU" dirty="0"/>
              <a:t> osztály</a:t>
            </a:r>
            <a:endParaRPr dirty="0"/>
          </a:p>
        </p:txBody>
      </p:sp>
      <p:sp>
        <p:nvSpPr>
          <p:cNvPr id="26" name="Google Shape;846;p38">
            <a:extLst>
              <a:ext uri="{FF2B5EF4-FFF2-40B4-BE49-F238E27FC236}">
                <a16:creationId xmlns:a16="http://schemas.microsoft.com/office/drawing/2014/main" id="{447249D3-3D8C-293B-336B-0E02E3EECA30}"/>
              </a:ext>
            </a:extLst>
          </p:cNvPr>
          <p:cNvSpPr txBox="1">
            <a:spLocks/>
          </p:cNvSpPr>
          <p:nvPr/>
        </p:nvSpPr>
        <p:spPr>
          <a:xfrm>
            <a:off x="720000" y="1159728"/>
            <a:ext cx="7704000" cy="330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tabLst/>
              <a:defRPr/>
            </a:pPr>
            <a:r>
              <a:rPr kumimoji="0" lang="hu-HU" sz="1600" i="0" u="none" strike="noStrike" kern="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Ez az osztály az alkalmazás központi eleme, tartalmazza a játék logikáját GUI felépítését.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self.root</a:t>
            </a:r>
            <a:r>
              <a:rPr lang="hu-HU" sz="1600" b="1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: </a:t>
            </a:r>
            <a:r>
              <a:rPr lang="hu-HU" sz="1600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fő ablak, gyökérelem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self.canvas</a:t>
            </a:r>
            <a:r>
              <a:rPr kumimoji="0" lang="hu-HU" sz="1600" b="1" i="0" u="none" strike="noStrike" kern="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: </a:t>
            </a:r>
            <a:r>
              <a:rPr kumimoji="0" lang="hu-HU" sz="1600" i="0" u="none" strike="noStrike" kern="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vizuális „rajzfelületért” felelős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hu-HU" sz="1600" b="1" dirty="0" err="1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self.grid</a:t>
            </a:r>
            <a:r>
              <a:rPr lang="hu-HU" sz="1600" b="1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: </a:t>
            </a:r>
            <a:r>
              <a:rPr lang="hu-HU" sz="1600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kétdimenziós lista, pálya állapotát tárolja 0 üres 1 akadály, ezt tároljuk </a:t>
            </a:r>
            <a:r>
              <a:rPr lang="hu-HU" sz="1600" dirty="0" err="1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txt</a:t>
            </a:r>
            <a:r>
              <a:rPr lang="hu-HU" sz="1600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-ben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self.board_size</a:t>
            </a:r>
            <a:r>
              <a:rPr kumimoji="0" lang="hu-HU" sz="1600" b="1" i="0" u="none" strike="noStrike" kern="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: </a:t>
            </a:r>
            <a:r>
              <a:rPr kumimoji="0" lang="hu-HU" sz="1600" i="0" u="none" strike="noStrike" kern="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pálya mérete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self.cell_size</a:t>
            </a:r>
            <a:r>
              <a:rPr kumimoji="0" lang="hu-HU" sz="1600" i="0" u="none" strike="noStrike" kern="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: cellák mérete pixelben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self.obstacle_color</a:t>
            </a:r>
            <a:r>
              <a:rPr kumimoji="0" lang="hu-HU" sz="1600" b="1" i="0" u="none" strike="noStrike" kern="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: </a:t>
            </a:r>
            <a:r>
              <a:rPr kumimoji="0" lang="hu-HU" sz="1600" i="0" u="none" strike="noStrike" kern="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akadályok megjelenítésére használt szín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endParaRPr kumimoji="0" lang="hu-HU" sz="1600" b="1" i="0" u="none" strike="noStrike" kern="0" cap="none" spc="0" normalizeH="0" baseline="0" noProof="0" dirty="0">
              <a:ln>
                <a:noFill/>
              </a:ln>
              <a:solidFill>
                <a:srgbClr val="FAFAFA"/>
              </a:solidFill>
              <a:effectLst/>
              <a:uLnTx/>
              <a:uFillTx/>
              <a:latin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>
          <a:extLst>
            <a:ext uri="{FF2B5EF4-FFF2-40B4-BE49-F238E27FC236}">
              <a16:creationId xmlns:a16="http://schemas.microsoft.com/office/drawing/2014/main" id="{68792E34-B7BF-5F2E-F4D0-818BAB8E9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8">
            <a:extLst>
              <a:ext uri="{FF2B5EF4-FFF2-40B4-BE49-F238E27FC236}">
                <a16:creationId xmlns:a16="http://schemas.microsoft.com/office/drawing/2014/main" id="{2C3168DD-D453-81CB-926B-3D4BEE95E8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940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GameBoard</a:t>
            </a:r>
            <a:r>
              <a:rPr lang="hu-HU" dirty="0"/>
              <a:t> osztály függvények</a:t>
            </a:r>
            <a:endParaRPr dirty="0"/>
          </a:p>
        </p:txBody>
      </p:sp>
      <p:sp>
        <p:nvSpPr>
          <p:cNvPr id="26" name="Google Shape;846;p38">
            <a:extLst>
              <a:ext uri="{FF2B5EF4-FFF2-40B4-BE49-F238E27FC236}">
                <a16:creationId xmlns:a16="http://schemas.microsoft.com/office/drawing/2014/main" id="{C7CDA887-2396-0777-9D96-F848EEC751C0}"/>
              </a:ext>
            </a:extLst>
          </p:cNvPr>
          <p:cNvSpPr txBox="1">
            <a:spLocks/>
          </p:cNvSpPr>
          <p:nvPr/>
        </p:nvSpPr>
        <p:spPr>
          <a:xfrm>
            <a:off x="720000" y="1159728"/>
            <a:ext cx="7704000" cy="330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1600" b="1" i="0" u="none" strike="noStrike" kern="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__</a:t>
            </a:r>
            <a:r>
              <a:rPr kumimoji="0" lang="hu-HU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init</a:t>
            </a:r>
            <a:r>
              <a:rPr kumimoji="0" lang="hu-HU" sz="1600" b="1" i="0" u="none" strike="noStrike" kern="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__ :</a:t>
            </a:r>
            <a:r>
              <a:rPr lang="hu-HU" sz="1600" b="1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 </a:t>
            </a:r>
            <a:r>
              <a:rPr lang="hu-HU" sz="1600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alapvető elemek, pályaméret szövegmezők, beviteli mezők, gombok, </a:t>
            </a:r>
            <a:r>
              <a:rPr lang="hu-HU" sz="1600" dirty="0" err="1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canvas</a:t>
            </a:r>
            <a:endParaRPr lang="hu-HU" sz="1600" dirty="0">
              <a:solidFill>
                <a:srgbClr val="FAFAFA"/>
              </a:solidFill>
              <a:latin typeface="Catamaran"/>
              <a:cs typeface="Catamaran"/>
              <a:sym typeface="Catamaran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hu-HU" sz="1600" b="1" dirty="0" err="1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create_board</a:t>
            </a:r>
            <a:r>
              <a:rPr lang="hu-HU" sz="1600" b="1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(): </a:t>
            </a:r>
            <a:r>
              <a:rPr lang="hu-HU" sz="1600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üres pálya létrehozása megadott méretek alapján, megadott sor, oszlopszám alapján tölti a </a:t>
            </a:r>
            <a:r>
              <a:rPr lang="hu-HU" sz="1600" dirty="0" err="1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self.grid-et</a:t>
            </a:r>
            <a:r>
              <a:rPr lang="hu-HU" sz="1600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, új </a:t>
            </a:r>
            <a:r>
              <a:rPr lang="hu-HU" sz="1600" dirty="0" err="1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canvas</a:t>
            </a:r>
            <a:r>
              <a:rPr lang="hu-HU" sz="1600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 </a:t>
            </a:r>
            <a:r>
              <a:rPr lang="hu-HU" sz="1600" dirty="0" err="1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object</a:t>
            </a:r>
            <a:r>
              <a:rPr lang="hu-HU" sz="1600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 megjelenítéshez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hu-HU" sz="1600" b="1" dirty="0" err="1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create_table</a:t>
            </a:r>
            <a:r>
              <a:rPr lang="hu-HU" sz="1600" b="1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(): </a:t>
            </a:r>
            <a:r>
              <a:rPr lang="hu-HU" sz="1600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pálya aktuális állapotának megjelenítése a </a:t>
            </a:r>
            <a:r>
              <a:rPr lang="hu-HU" sz="1600" dirty="0" err="1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canvason</a:t>
            </a:r>
            <a:r>
              <a:rPr lang="hu-HU" sz="1600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, </a:t>
            </a:r>
            <a:r>
              <a:rPr lang="hu-HU" sz="1600" dirty="0" err="1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végigiterál</a:t>
            </a:r>
            <a:r>
              <a:rPr lang="hu-HU" sz="1600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 a rács minden celláján és megrajzolja a megfelelő </a:t>
            </a:r>
            <a:r>
              <a:rPr lang="hu-HU" sz="1600" dirty="0" err="1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téglalpot</a:t>
            </a:r>
            <a:endParaRPr lang="hu-HU" sz="1600" dirty="0">
              <a:solidFill>
                <a:srgbClr val="FAFAFA"/>
              </a:solidFill>
              <a:latin typeface="Catamaran"/>
              <a:cs typeface="Catamaran"/>
              <a:sym typeface="Catamaran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hu-HU" sz="1600" b="1" dirty="0" err="1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reverse_block</a:t>
            </a:r>
            <a:r>
              <a:rPr lang="hu-HU" sz="1600" b="1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(): </a:t>
            </a:r>
            <a:r>
              <a:rPr lang="hu-HU" sz="1600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egy cella állapotának megváltoztatása, 0 üres vagy 1 akadály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hu-HU" sz="1600" b="1" dirty="0" err="1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add_random_walls</a:t>
            </a:r>
            <a:r>
              <a:rPr lang="hu-HU" sz="1600" b="1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(): </a:t>
            </a:r>
            <a:r>
              <a:rPr lang="hu-HU" sz="1600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véletlenszerű akadályok létrehozása, aktuális </a:t>
            </a:r>
            <a:r>
              <a:rPr lang="hu-HU" sz="1600" dirty="0" err="1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grid</a:t>
            </a:r>
            <a:r>
              <a:rPr lang="hu-HU" sz="1600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 törlése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hu-HU" sz="1600" b="1" dirty="0" err="1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save_board</a:t>
            </a:r>
            <a:r>
              <a:rPr lang="hu-HU" sz="1600" b="1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(): </a:t>
            </a:r>
            <a:r>
              <a:rPr lang="hu-HU" sz="1600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aktuális pályaállapot kimentése </a:t>
            </a:r>
            <a:r>
              <a:rPr lang="hu-HU" sz="1600" dirty="0" err="1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txt</a:t>
            </a:r>
            <a:r>
              <a:rPr lang="hu-HU" sz="1600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-be, filedialog mentés hely választás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hu-HU" sz="1600" b="1" dirty="0" err="1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load_board_file</a:t>
            </a:r>
            <a:r>
              <a:rPr lang="hu-HU" sz="1600" b="1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(): </a:t>
            </a:r>
            <a:r>
              <a:rPr lang="hu-HU" sz="1600" dirty="0" err="1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txt</a:t>
            </a:r>
            <a:r>
              <a:rPr lang="hu-HU" sz="1600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-be mentett pálya betöltése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hu-HU" sz="1600" b="1" dirty="0" err="1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load_board_file</a:t>
            </a:r>
            <a:r>
              <a:rPr lang="hu-HU" sz="1600" b="1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(): </a:t>
            </a:r>
            <a:r>
              <a:rPr lang="hu-HU" sz="1600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szerverről betöltött pálya HTTP kéréssel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hu-HU" sz="1600" b="1" dirty="0" err="1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mirror_vertical</a:t>
            </a:r>
            <a:r>
              <a:rPr lang="hu-HU" sz="1600" b="1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, </a:t>
            </a:r>
            <a:r>
              <a:rPr lang="hu-HU" sz="1600" b="1" dirty="0" err="1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horizontal</a:t>
            </a:r>
            <a:r>
              <a:rPr lang="hu-HU" sz="1600" b="1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, rotate90 </a:t>
            </a:r>
            <a:r>
              <a:rPr lang="hu-HU" sz="1600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a függvények a tükrözések, forgatás</a:t>
            </a:r>
            <a:endParaRPr lang="hu-HU" sz="1600" b="1" dirty="0">
              <a:solidFill>
                <a:srgbClr val="FAFAFA"/>
              </a:solidFill>
              <a:latin typeface="Catamaran"/>
              <a:cs typeface="Catamaran"/>
              <a:sym typeface="Catamaran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endParaRPr kumimoji="0" lang="hu-HU" sz="1600" b="1" i="0" u="none" strike="noStrike" kern="0" cap="none" spc="0" normalizeH="0" baseline="0" noProof="0" dirty="0">
              <a:ln>
                <a:noFill/>
              </a:ln>
              <a:solidFill>
                <a:srgbClr val="FAFAFA"/>
              </a:solidFill>
              <a:effectLst/>
              <a:uLnTx/>
              <a:uFillTx/>
              <a:latin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577195993"/>
      </p:ext>
    </p:extLst>
  </p:cSld>
  <p:clrMapOvr>
    <a:masterClrMapping/>
  </p:clrMapOvr>
</p:sld>
</file>

<file path=ppt/theme/theme1.xml><?xml version="1.0" encoding="utf-8"?>
<a:theme xmlns:a="http://schemas.openxmlformats.org/drawingml/2006/main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458</Words>
  <Application>Microsoft Office PowerPoint</Application>
  <PresentationFormat>Diavetítés a képernyőre (16:9 oldalarány)</PresentationFormat>
  <Paragraphs>39</Paragraphs>
  <Slides>6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Anton</vt:lpstr>
      <vt:lpstr>Catamaran</vt:lpstr>
      <vt:lpstr>Bebas Neue</vt:lpstr>
      <vt:lpstr>Arial</vt:lpstr>
      <vt:lpstr>Java Programming Workshop by Slidesgo</vt:lpstr>
      <vt:lpstr>Pálya generáló tkinter alkalmazás</vt:lpstr>
      <vt:lpstr>Hackathon játékpálya generáló</vt:lpstr>
      <vt:lpstr>A program működése</vt:lpstr>
      <vt:lpstr>Főbb tkinter elemek</vt:lpstr>
      <vt:lpstr>GameBoard osztály</vt:lpstr>
      <vt:lpstr>GameBoard osztály függvények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Moldicz Dzseni</dc:creator>
  <cp:lastModifiedBy>Dzseni Moldicz</cp:lastModifiedBy>
  <cp:revision>1</cp:revision>
  <dcterms:modified xsi:type="dcterms:W3CDTF">2025-01-20T23:15:43Z</dcterms:modified>
</cp:coreProperties>
</file>