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57" r:id="rId3"/>
    <p:sldId id="308" r:id="rId4"/>
    <p:sldId id="260" r:id="rId5"/>
    <p:sldId id="258" r:id="rId6"/>
    <p:sldId id="309" r:id="rId7"/>
  </p:sldIdLst>
  <p:sldSz cx="9144000" cy="5143500" type="screen16x9"/>
  <p:notesSz cx="6858000" cy="9144000"/>
  <p:embeddedFontLst>
    <p:embeddedFont>
      <p:font typeface="Anton" pitchFamily="2" charset="-18"/>
      <p:regular r:id="rId9"/>
    </p:embeddedFont>
    <p:embeddedFont>
      <p:font typeface="Bebas Neue" panose="020B0606020202050201" pitchFamily="34" charset="-18"/>
      <p:regular r:id="rId10"/>
    </p:embeddedFont>
    <p:embeddedFont>
      <p:font typeface="Catamaran" panose="020B0604020202020204" charset="-18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AB8949-FAFA-4E3A-A993-DBB92CEA6FCC}">
  <a:tblStyle styleId="{45AB8949-FAFA-4E3A-A993-DBB92CEA6F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B6AFBC-EF45-4171-BA8B-980CC75121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zseni Moldicz" userId="ef9b1934526be64c" providerId="LiveId" clId="{1230A685-FEB9-4C6B-807A-49B25BA2BB91}"/>
    <pc:docChg chg="custSel delSld modSld delMainMaster">
      <pc:chgData name="Dzseni Moldicz" userId="ef9b1934526be64c" providerId="LiveId" clId="{1230A685-FEB9-4C6B-807A-49B25BA2BB91}" dt="2024-12-05T11:42:18.020" v="14" actId="1076"/>
      <pc:docMkLst>
        <pc:docMk/>
      </pc:docMkLst>
      <pc:sldChg chg="addSp delSp modSp mod">
        <pc:chgData name="Dzseni Moldicz" userId="ef9b1934526be64c" providerId="LiveId" clId="{1230A685-FEB9-4C6B-807A-49B25BA2BB91}" dt="2024-12-05T11:38:58.085" v="3" actId="478"/>
        <pc:sldMkLst>
          <pc:docMk/>
          <pc:sldMk cId="0" sldId="256"/>
        </pc:sldMkLst>
        <pc:spChg chg="add del mod">
          <ac:chgData name="Dzseni Moldicz" userId="ef9b1934526be64c" providerId="LiveId" clId="{1230A685-FEB9-4C6B-807A-49B25BA2BB91}" dt="2024-12-05T11:38:58.085" v="3" actId="478"/>
          <ac:spMkLst>
            <pc:docMk/>
            <pc:sldMk cId="0" sldId="256"/>
            <ac:spMk id="3" creationId="{A7579967-59CA-A161-4968-366DFEAC558E}"/>
          </ac:spMkLst>
        </pc:spChg>
      </pc:sldChg>
      <pc:sldChg chg="addSp delSp modSp mod">
        <pc:chgData name="Dzseni Moldicz" userId="ef9b1934526be64c" providerId="LiveId" clId="{1230A685-FEB9-4C6B-807A-49B25BA2BB91}" dt="2024-12-05T11:42:18.020" v="14" actId="1076"/>
        <pc:sldMkLst>
          <pc:docMk/>
          <pc:sldMk cId="0" sldId="257"/>
        </pc:sldMkLst>
        <pc:spChg chg="mod">
          <ac:chgData name="Dzseni Moldicz" userId="ef9b1934526be64c" providerId="LiveId" clId="{1230A685-FEB9-4C6B-807A-49B25BA2BB91}" dt="2024-12-05T11:39:27.971" v="6" actId="14100"/>
          <ac:spMkLst>
            <pc:docMk/>
            <pc:sldMk cId="0" sldId="257"/>
            <ac:spMk id="839" creationId="{00000000-0000-0000-0000-000000000000}"/>
          </ac:spMkLst>
        </pc:spChg>
        <pc:picChg chg="add del mod">
          <ac:chgData name="Dzseni Moldicz" userId="ef9b1934526be64c" providerId="LiveId" clId="{1230A685-FEB9-4C6B-807A-49B25BA2BB91}" dt="2024-12-05T11:42:10.425" v="11" actId="478"/>
          <ac:picMkLst>
            <pc:docMk/>
            <pc:sldMk cId="0" sldId="257"/>
            <ac:picMk id="3" creationId="{1FDFA60C-9692-EE34-9234-3EEBCF929D4B}"/>
          </ac:picMkLst>
        </pc:picChg>
        <pc:picChg chg="add mod">
          <ac:chgData name="Dzseni Moldicz" userId="ef9b1934526be64c" providerId="LiveId" clId="{1230A685-FEB9-4C6B-807A-49B25BA2BB91}" dt="2024-12-05T11:42:18.020" v="14" actId="1076"/>
          <ac:picMkLst>
            <pc:docMk/>
            <pc:sldMk cId="0" sldId="257"/>
            <ac:picMk id="5" creationId="{79BDA1A9-F72F-B08C-FB10-AACD66549208}"/>
          </ac:picMkLst>
        </pc:picChg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59"/>
        </pc:sldMkLst>
      </pc:sldChg>
      <pc:sldChg chg="modSp mod">
        <pc:chgData name="Dzseni Moldicz" userId="ef9b1934526be64c" providerId="LiveId" clId="{1230A685-FEB9-4C6B-807A-49B25BA2BB91}" dt="2024-12-05T11:39:07.004" v="4" actId="1076"/>
        <pc:sldMkLst>
          <pc:docMk/>
          <pc:sldMk cId="0" sldId="260"/>
        </pc:sldMkLst>
        <pc:spChg chg="mod">
          <ac:chgData name="Dzseni Moldicz" userId="ef9b1934526be64c" providerId="LiveId" clId="{1230A685-FEB9-4C6B-807A-49B25BA2BB91}" dt="2024-12-05T11:39:07.004" v="4" actId="1076"/>
          <ac:spMkLst>
            <pc:docMk/>
            <pc:sldMk cId="0" sldId="260"/>
            <ac:spMk id="872" creationId="{00000000-0000-0000-0000-000000000000}"/>
          </ac:spMkLst>
        </pc:spChg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1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2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3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4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5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6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7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8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69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0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1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2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3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4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5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6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7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8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79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0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1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2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3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4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5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6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7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8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89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94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95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98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299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300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301"/>
        </pc:sldMkLst>
      </pc:sldChg>
      <pc:sldChg chg="del">
        <pc:chgData name="Dzseni Moldicz" userId="ef9b1934526be64c" providerId="LiveId" clId="{1230A685-FEB9-4C6B-807A-49B25BA2BB91}" dt="2024-12-05T11:38:41.591" v="2" actId="47"/>
        <pc:sldMkLst>
          <pc:docMk/>
          <pc:sldMk cId="0" sldId="302"/>
        </pc:sldMkLst>
      </pc:sldChg>
      <pc:sldMasterChg chg="delSldLayout">
        <pc:chgData name="Dzseni Moldicz" userId="ef9b1934526be64c" providerId="LiveId" clId="{1230A685-FEB9-4C6B-807A-49B25BA2BB91}" dt="2024-12-05T11:38:41.591" v="2" actId="47"/>
        <pc:sldMasterMkLst>
          <pc:docMk/>
          <pc:sldMasterMk cId="0" sldId="2147483681"/>
        </pc:sldMasterMkLst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49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0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4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5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0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2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3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4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5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6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8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1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2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3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4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5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1"/>
            <pc:sldLayoutMk cId="0" sldId="2147483676"/>
          </pc:sldLayoutMkLst>
        </pc:sldLayoutChg>
      </pc:sldMasterChg>
      <pc:sldMasterChg chg="del delSldLayout">
        <pc:chgData name="Dzseni Moldicz" userId="ef9b1934526be64c" providerId="LiveId" clId="{1230A685-FEB9-4C6B-807A-49B25BA2BB91}" dt="2024-12-05T11:38:41.591" v="2" actId="47"/>
        <pc:sldMasterMkLst>
          <pc:docMk/>
          <pc:sldMasterMk cId="0" sldId="2147483682"/>
        </pc:sldMasterMkLst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Dzseni Moldicz" userId="ef9b1934526be64c" providerId="LiveId" clId="{1230A685-FEB9-4C6B-807A-49B25BA2BB91}" dt="2024-12-05T11:38:41.591" v="2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>
          <a:extLst>
            <a:ext uri="{FF2B5EF4-FFF2-40B4-BE49-F238E27FC236}">
              <a16:creationId xmlns:a16="http://schemas.microsoft.com/office/drawing/2014/main" id="{5D8E66C6-2CB1-67AF-E0D9-467C080CC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>
            <a:extLst>
              <a:ext uri="{FF2B5EF4-FFF2-40B4-BE49-F238E27FC236}">
                <a16:creationId xmlns:a16="http://schemas.microsoft.com/office/drawing/2014/main" id="{89DDDDA5-90BB-5AA6-94C2-C5B4D266F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>
            <a:extLst>
              <a:ext uri="{FF2B5EF4-FFF2-40B4-BE49-F238E27FC236}">
                <a16:creationId xmlns:a16="http://schemas.microsoft.com/office/drawing/2014/main" id="{8533B79B-830B-58AE-8EDD-62FBE820B7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192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>
          <a:extLst>
            <a:ext uri="{FF2B5EF4-FFF2-40B4-BE49-F238E27FC236}">
              <a16:creationId xmlns:a16="http://schemas.microsoft.com/office/drawing/2014/main" id="{57D10B3B-9955-16D4-9109-D0A26122F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>
            <a:extLst>
              <a:ext uri="{FF2B5EF4-FFF2-40B4-BE49-F238E27FC236}">
                <a16:creationId xmlns:a16="http://schemas.microsoft.com/office/drawing/2014/main" id="{82265D2C-363B-E8DC-350C-CB7B7AC147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>
            <a:extLst>
              <a:ext uri="{FF2B5EF4-FFF2-40B4-BE49-F238E27FC236}">
                <a16:creationId xmlns:a16="http://schemas.microsoft.com/office/drawing/2014/main" id="{511B0642-4A9A-3005-F6AC-10F9978FF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94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164816" y="3526194"/>
            <a:ext cx="209624" cy="2539086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8202187" y="-679108"/>
            <a:ext cx="457158" cy="2310231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Pálya generáló </a:t>
            </a:r>
            <a:r>
              <a:rPr lang="hu-HU" dirty="0" err="1"/>
              <a:t>tkinter</a:t>
            </a:r>
            <a:r>
              <a:rPr lang="hu-HU" dirty="0"/>
              <a:t> alkalmazás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Moldicz Dzsenifer, Katona Krisztián</a:t>
            </a:r>
            <a:endParaRPr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Hackathon</a:t>
            </a:r>
            <a:r>
              <a:rPr lang="hu-HU" dirty="0"/>
              <a:t> </a:t>
            </a:r>
            <a:r>
              <a:rPr lang="hu-HU" dirty="0" err="1"/>
              <a:t>játékpáplya</a:t>
            </a:r>
            <a:r>
              <a:rPr lang="hu-HU" dirty="0"/>
              <a:t> generáló</a:t>
            </a:r>
            <a:endParaRPr dirty="0"/>
          </a:p>
        </p:txBody>
      </p:sp>
      <p:sp>
        <p:nvSpPr>
          <p:cNvPr id="839" name="Google Shape;839;p37"/>
          <p:cNvSpPr txBox="1"/>
          <p:nvPr/>
        </p:nvSpPr>
        <p:spPr>
          <a:xfrm>
            <a:off x="720000" y="1135162"/>
            <a:ext cx="3324176" cy="253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 programunk egy játékpályát generáló alkalmazás amit a Python </a:t>
            </a:r>
            <a:r>
              <a:rPr lang="hu-HU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Tkinter</a:t>
            </a: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moduljával készítettünk. A </a:t>
            </a:r>
            <a:r>
              <a:rPr lang="hu-HU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Tkinter</a:t>
            </a: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grafikus felhasználói felületet biztosít.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Az alkalmazás egy felületet kínál, ahol a felhasználók saját pályákat generálhatnak, falakat rajzolhatunk vagy generálhatunk random a pályára és a pályát tükrözni és forgatni is tudjuk. Illetve </a:t>
            </a:r>
            <a:r>
              <a:rPr lang="hu-HU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txt</a:t>
            </a: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fájlba kimenteni. A pályákat oszlop illetve sor megadásával is generálhatjuk de akár egy külső szerverről vagy egy </a:t>
            </a:r>
            <a:r>
              <a:rPr lang="hu-HU" sz="1600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txt</a:t>
            </a:r>
            <a:r>
              <a:rPr lang="hu-HU" sz="1600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-be mentett fájlból is betölthetjük.</a:t>
            </a:r>
            <a:endParaRPr sz="1600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BDA1A9-F72F-B08C-FB10-AACD6654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483" y="1135162"/>
            <a:ext cx="1723946" cy="34708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>
          <a:extLst>
            <a:ext uri="{FF2B5EF4-FFF2-40B4-BE49-F238E27FC236}">
              <a16:creationId xmlns:a16="http://schemas.microsoft.com/office/drawing/2014/main" id="{4AA5D404-3E31-E13F-E8CC-D981CC811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>
            <a:extLst>
              <a:ext uri="{FF2B5EF4-FFF2-40B4-BE49-F238E27FC236}">
                <a16:creationId xmlns:a16="http://schemas.microsoft.com/office/drawing/2014/main" id="{B1BCBF23-8024-8967-BE51-0D05B71C2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program működése</a:t>
            </a:r>
            <a:endParaRPr dirty="0"/>
          </a:p>
        </p:txBody>
      </p:sp>
      <p:sp>
        <p:nvSpPr>
          <p:cNvPr id="839" name="Google Shape;839;p37">
            <a:extLst>
              <a:ext uri="{FF2B5EF4-FFF2-40B4-BE49-F238E27FC236}">
                <a16:creationId xmlns:a16="http://schemas.microsoft.com/office/drawing/2014/main" id="{1F2E8725-347F-8AF8-5F96-2E2480FEC93A}"/>
              </a:ext>
            </a:extLst>
          </p:cNvPr>
          <p:cNvSpPr txBox="1"/>
          <p:nvPr/>
        </p:nvSpPr>
        <p:spPr>
          <a:xfrm>
            <a:off x="720000" y="1135162"/>
            <a:ext cx="7704000" cy="253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Pálya méretének megadása: </a:t>
            </a:r>
            <a:r>
              <a:rPr lang="hu-HU" sz="1600" b="1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user</a:t>
            </a: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megadja a pálya sorainak és oszlopainak számát a szövegmezőben, a létrehozás gombban létrejön az üres rács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Vagy pálya betöltése szerverről vagy </a:t>
            </a:r>
            <a:r>
              <a:rPr lang="hu-HU" sz="1600" b="1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txt</a:t>
            </a: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fájlból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Interakciók: a </a:t>
            </a:r>
            <a:r>
              <a:rPr lang="hu-HU" sz="1600" b="1" dirty="0" err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user</a:t>
            </a: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blokkokat rajzolhat, vagy random generálhat amelyeket a program akadályként, falként kezel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Pálya szerkesztés: függőleges, vízszintes tükrözés, forgatás 90%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hu-HU" sz="1600" b="1" dirty="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 pálya kimenthető fájlba, hogy később is betölthető legyen</a:t>
            </a:r>
          </a:p>
        </p:txBody>
      </p:sp>
    </p:spTree>
    <p:extLst>
      <p:ext uri="{BB962C8B-B14F-4D97-AF65-F5344CB8AC3E}">
        <p14:creationId xmlns:p14="http://schemas.microsoft.com/office/powerpoint/2010/main" val="26535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Főbb </a:t>
            </a:r>
            <a:r>
              <a:rPr lang="hu-HU" dirty="0" err="1"/>
              <a:t>tkinter</a:t>
            </a:r>
            <a:r>
              <a:rPr lang="hu-HU" dirty="0"/>
              <a:t> elemek</a:t>
            </a:r>
            <a:endParaRPr dirty="0"/>
          </a:p>
        </p:txBody>
      </p:sp>
      <p:sp>
        <p:nvSpPr>
          <p:cNvPr id="872" name="Google Shape;872;p40"/>
          <p:cNvSpPr txBox="1">
            <a:spLocks noGrp="1"/>
          </p:cNvSpPr>
          <p:nvPr>
            <p:ph type="subTitle" idx="2"/>
          </p:nvPr>
        </p:nvSpPr>
        <p:spPr>
          <a:xfrm>
            <a:off x="1058289" y="1210278"/>
            <a:ext cx="7027422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 dirty="0" err="1"/>
              <a:t>Label</a:t>
            </a:r>
            <a:r>
              <a:rPr lang="hu-HU" sz="1600" b="1" dirty="0"/>
              <a:t>: </a:t>
            </a:r>
            <a:r>
              <a:rPr lang="hu-HU" sz="1600" dirty="0"/>
              <a:t>szövegek megjelenítésére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 dirty="0" err="1"/>
              <a:t>Entry</a:t>
            </a:r>
            <a:r>
              <a:rPr lang="hu-HU" sz="1600" b="1" dirty="0"/>
              <a:t>: </a:t>
            </a:r>
            <a:r>
              <a:rPr lang="hu-HU" sz="1600" dirty="0"/>
              <a:t>szövegmező, adatok megadása pl. pályaméret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 dirty="0"/>
              <a:t>Button: </a:t>
            </a:r>
            <a:r>
              <a:rPr lang="hu-HU" sz="1600" dirty="0"/>
              <a:t> interaktív gomb, műveletek végrehajtása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 dirty="0" err="1"/>
              <a:t>Canvas</a:t>
            </a:r>
            <a:r>
              <a:rPr lang="hu-HU" sz="1600" b="1" dirty="0"/>
              <a:t>:  </a:t>
            </a:r>
            <a:r>
              <a:rPr lang="hu-HU" sz="1600" dirty="0"/>
              <a:t>a pálya vizuális megjelenítése itt történik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1600" b="1" dirty="0" err="1"/>
              <a:t>FileDialog</a:t>
            </a:r>
            <a:r>
              <a:rPr lang="hu-HU" sz="1600" b="1" dirty="0"/>
              <a:t>: </a:t>
            </a:r>
            <a:r>
              <a:rPr lang="hu-HU" sz="1600" dirty="0"/>
              <a:t>fájlok betöltése és mentése</a:t>
            </a:r>
            <a:endParaRPr lang="hu-HU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3940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GameBoard</a:t>
            </a:r>
            <a:r>
              <a:rPr lang="hu-HU" dirty="0"/>
              <a:t> osztály</a:t>
            </a:r>
            <a:endParaRPr dirty="0"/>
          </a:p>
        </p:txBody>
      </p:sp>
      <p:sp>
        <p:nvSpPr>
          <p:cNvPr id="26" name="Google Shape;846;p38">
            <a:extLst>
              <a:ext uri="{FF2B5EF4-FFF2-40B4-BE49-F238E27FC236}">
                <a16:creationId xmlns:a16="http://schemas.microsoft.com/office/drawing/2014/main" id="{447249D3-3D8C-293B-336B-0E02E3EECA30}"/>
              </a:ext>
            </a:extLst>
          </p:cNvPr>
          <p:cNvSpPr txBox="1">
            <a:spLocks/>
          </p:cNvSpPr>
          <p:nvPr/>
        </p:nvSpPr>
        <p:spPr>
          <a:xfrm>
            <a:off x="720000" y="1159728"/>
            <a:ext cx="7704000" cy="330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tabLst/>
              <a:defRPr/>
            </a:pPr>
            <a:r>
              <a:rPr kumimoji="0" lang="hu-HU" sz="160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Ez az osztály az alkalmazás központi eleme, tartalmazza a játék logikáját GUI felépítését.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self.root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fő ablak, gyökérelem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self.canvas</a:t>
            </a:r>
            <a:r>
              <a:rPr kumimoji="0" lang="hu-HU" sz="16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: </a:t>
            </a:r>
            <a:r>
              <a:rPr kumimoji="0" lang="hu-HU" sz="160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vizuális „rajzfelületért” felelős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self.grid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kétdimenziós lista, pálya állapotát tárolja 0 üres 1 akadály, ezt tároljuk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txt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-ben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self.board_size</a:t>
            </a:r>
            <a:r>
              <a:rPr kumimoji="0" lang="hu-HU" sz="16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: </a:t>
            </a:r>
            <a:r>
              <a:rPr kumimoji="0" lang="hu-HU" sz="160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pálya mérete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self.cell_size</a:t>
            </a:r>
            <a:r>
              <a:rPr kumimoji="0" lang="hu-HU" sz="160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: cellák mérete pixelben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self.obstacle_color</a:t>
            </a:r>
            <a:r>
              <a:rPr kumimoji="0" lang="hu-HU" sz="16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: </a:t>
            </a:r>
            <a:r>
              <a:rPr kumimoji="0" lang="hu-HU" sz="1600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akadályok megjelenítésére használt szín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kumimoji="0" lang="hu-HU" sz="1600" b="1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>
          <a:extLst>
            <a:ext uri="{FF2B5EF4-FFF2-40B4-BE49-F238E27FC236}">
              <a16:creationId xmlns:a16="http://schemas.microsoft.com/office/drawing/2014/main" id="{68792E34-B7BF-5F2E-F4D0-818BAB8E9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>
            <a:extLst>
              <a:ext uri="{FF2B5EF4-FFF2-40B4-BE49-F238E27FC236}">
                <a16:creationId xmlns:a16="http://schemas.microsoft.com/office/drawing/2014/main" id="{2C3168DD-D453-81CB-926B-3D4BEE95E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40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GameBoard</a:t>
            </a:r>
            <a:r>
              <a:rPr lang="hu-HU" dirty="0"/>
              <a:t> osztály függvények</a:t>
            </a:r>
            <a:endParaRPr dirty="0"/>
          </a:p>
        </p:txBody>
      </p:sp>
      <p:sp>
        <p:nvSpPr>
          <p:cNvPr id="26" name="Google Shape;846;p38">
            <a:extLst>
              <a:ext uri="{FF2B5EF4-FFF2-40B4-BE49-F238E27FC236}">
                <a16:creationId xmlns:a16="http://schemas.microsoft.com/office/drawing/2014/main" id="{C7CDA887-2396-0777-9D96-F848EEC751C0}"/>
              </a:ext>
            </a:extLst>
          </p:cNvPr>
          <p:cNvSpPr txBox="1">
            <a:spLocks/>
          </p:cNvSpPr>
          <p:nvPr/>
        </p:nvSpPr>
        <p:spPr>
          <a:xfrm>
            <a:off x="720000" y="1159728"/>
            <a:ext cx="7704000" cy="330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 b="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16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__</a:t>
            </a:r>
            <a:r>
              <a:rPr kumimoji="0" lang="hu-HU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init</a:t>
            </a:r>
            <a:r>
              <a:rPr kumimoji="0" lang="hu-HU" sz="1600" b="1" i="0" u="none" strike="noStrike" kern="0" cap="none" spc="0" normalizeH="0" baseline="0" noProof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Catamaran"/>
                <a:cs typeface="Catamaran"/>
                <a:sym typeface="Catamaran"/>
              </a:rPr>
              <a:t>__ :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alapvető elemek, pályaméret szövegmezők, beviteli mezők, gombok,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canvas</a:t>
            </a:r>
            <a:endParaRPr lang="hu-HU" sz="1600" dirty="0">
              <a:solidFill>
                <a:srgbClr val="FAFAFA"/>
              </a:solidFill>
              <a:latin typeface="Catamaran"/>
              <a:cs typeface="Catamaran"/>
              <a:sym typeface="Catamara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create_board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üres pálya létrehozása megadott méretek alapján, megadott sor, oszlopszám alapján tölti a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self.grid-et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, új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canvas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object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 megjelenítéshez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create_table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pálya aktuális állapotának megjelenítése a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canvason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,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végigiterál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 a rács minden celláján és megrajzolja a megfelelő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téglalpot</a:t>
            </a:r>
            <a:endParaRPr lang="hu-HU" sz="1600" dirty="0">
              <a:solidFill>
                <a:srgbClr val="FAFAFA"/>
              </a:solidFill>
              <a:latin typeface="Catamaran"/>
              <a:cs typeface="Catamaran"/>
              <a:sym typeface="Catamara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reverse_block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egy cella állapotának megváltoztatása, 0 üres vagy 1 akadály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add_random_walls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véletlenszerű akadályok létrehozása, aktuális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grid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 törlése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save_board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aktuális pályaállapot kimentése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txt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-be, filedialog mentés hely választás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load_board_file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txt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-be mentett pálya betöltése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load_board_file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():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szerverről betöltött pálya HTTP kéréssel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mirror_vertical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, </a:t>
            </a:r>
            <a:r>
              <a:rPr lang="hu-HU" sz="1600" b="1" dirty="0" err="1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horizontal</a:t>
            </a:r>
            <a:r>
              <a:rPr lang="hu-HU" sz="1600" b="1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, rotate90 </a:t>
            </a:r>
            <a:r>
              <a:rPr lang="hu-HU" sz="1600" dirty="0">
                <a:solidFill>
                  <a:srgbClr val="FAFAFA"/>
                </a:solidFill>
                <a:latin typeface="Catamaran"/>
                <a:cs typeface="Catamaran"/>
                <a:sym typeface="Catamaran"/>
              </a:rPr>
              <a:t>a függvények a tükrözések, forgatás</a:t>
            </a:r>
            <a:endParaRPr lang="hu-HU" sz="1600" b="1" dirty="0">
              <a:solidFill>
                <a:srgbClr val="FAFAFA"/>
              </a:solidFill>
              <a:latin typeface="Catamaran"/>
              <a:cs typeface="Catamaran"/>
              <a:sym typeface="Catamaran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kumimoji="0" lang="hu-HU" sz="1600" b="1" i="0" u="none" strike="noStrike" kern="0" cap="none" spc="0" normalizeH="0" baseline="0" noProof="0" dirty="0">
              <a:ln>
                <a:noFill/>
              </a:ln>
              <a:solidFill>
                <a:srgbClr val="FAFAFA"/>
              </a:solidFill>
              <a:effectLst/>
              <a:uLnTx/>
              <a:uFillTx/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577195993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413</Words>
  <Application>Microsoft Office PowerPoint</Application>
  <PresentationFormat>Diavetítés a képernyőre (16:9 oldalarány)</PresentationFormat>
  <Paragraphs>35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Anton</vt:lpstr>
      <vt:lpstr>Catamaran</vt:lpstr>
      <vt:lpstr>Bebas Neue</vt:lpstr>
      <vt:lpstr>Arial</vt:lpstr>
      <vt:lpstr>Java Programming Workshop by Slidesgo</vt:lpstr>
      <vt:lpstr>Pálya generáló tkinter alkalmazás</vt:lpstr>
      <vt:lpstr>Hackathon játékpáplya generáló</vt:lpstr>
      <vt:lpstr>A program működése</vt:lpstr>
      <vt:lpstr>Főbb tkinter elemek</vt:lpstr>
      <vt:lpstr>GameBoard osztály</vt:lpstr>
      <vt:lpstr>GameBoard osztály függvények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Moldicz Dzseni</dc:creator>
  <cp:lastModifiedBy>Dzseni Moldicz</cp:lastModifiedBy>
  <cp:revision>1</cp:revision>
  <dcterms:modified xsi:type="dcterms:W3CDTF">2024-12-05T11:42:19Z</dcterms:modified>
</cp:coreProperties>
</file>