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3" r:id="rId4"/>
    <p:sldId id="265" r:id="rId5"/>
    <p:sldId id="270" r:id="rId6"/>
    <p:sldId id="269" r:id="rId7"/>
    <p:sldId id="272" r:id="rId8"/>
    <p:sldId id="266" r:id="rId9"/>
    <p:sldId id="268" r:id="rId10"/>
    <p:sldId id="271" r:id="rId11"/>
    <p:sldId id="259" r:id="rId12"/>
    <p:sldId id="258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F3DE97-CE90-48A3-B608-509E4F14961B}" v="10" dt="2022-12-08T20:28:57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65309-8DF4-444F-B935-8E3EFDB5F202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3073B-63E4-4C11-976F-8E8A9AD96F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644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073B-63E4-4C11-976F-8E8A9AD96F2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4839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3073B-63E4-4C11-976F-8E8A9AD96F2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259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3073B-63E4-4C11-976F-8E8A9AD96F28}" type="slidenum">
              <a:rPr kumimoji="0" lang="hu-H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hu-H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72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3073B-63E4-4C11-976F-8E8A9AD96F28}" type="slidenum">
              <a:rPr kumimoji="0" lang="hu-H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hu-H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230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AC47B0F-D278-4CB0-A458-BAAB1054E2FA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99EAC16-3E45-4262-9632-4F8E70CCF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171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B0F-D278-4CB0-A458-BAAB1054E2FA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C16-3E45-4262-9632-4F8E70CCF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837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B0F-D278-4CB0-A458-BAAB1054E2FA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C16-3E45-4262-9632-4F8E70CCF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98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B0F-D278-4CB0-A458-BAAB1054E2FA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C16-3E45-4262-9632-4F8E70CCF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4832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B0F-D278-4CB0-A458-BAAB1054E2FA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C16-3E45-4262-9632-4F8E70CCF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524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B0F-D278-4CB0-A458-BAAB1054E2FA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C16-3E45-4262-9632-4F8E70CCF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2696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B0F-D278-4CB0-A458-BAAB1054E2FA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C16-3E45-4262-9632-4F8E70CCF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0534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AC47B0F-D278-4CB0-A458-BAAB1054E2FA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C16-3E45-4262-9632-4F8E70CCF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5050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AC47B0F-D278-4CB0-A458-BAAB1054E2FA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C16-3E45-4262-9632-4F8E70CCF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25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B0F-D278-4CB0-A458-BAAB1054E2FA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C16-3E45-4262-9632-4F8E70CCF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672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B0F-D278-4CB0-A458-BAAB1054E2FA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C16-3E45-4262-9632-4F8E70CCF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640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B0F-D278-4CB0-A458-BAAB1054E2FA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C16-3E45-4262-9632-4F8E70CCF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76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B0F-D278-4CB0-A458-BAAB1054E2FA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C16-3E45-4262-9632-4F8E70CCF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7407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B0F-D278-4CB0-A458-BAAB1054E2FA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C16-3E45-4262-9632-4F8E70CCF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409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B0F-D278-4CB0-A458-BAAB1054E2FA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C16-3E45-4262-9632-4F8E70CCF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420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B0F-D278-4CB0-A458-BAAB1054E2FA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C16-3E45-4262-9632-4F8E70CCF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32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7B0F-D278-4CB0-A458-BAAB1054E2FA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AC16-3E45-4262-9632-4F8E70CCF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399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AC47B0F-D278-4CB0-A458-BAAB1054E2FA}" type="datetimeFigureOut">
              <a:rPr lang="hu-HU" smtClean="0"/>
              <a:t>2022. 12. 08.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99EAC16-3E45-4262-9632-4F8E70CCFBE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17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F3516-50A5-F39B-BBB5-077B0B4BE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06" r="22905" b="-1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13A5F9-FBD5-C05E-85DC-8E80D1864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hu-HU"/>
              <a:t>Álmodj velem!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E9928EA-FB52-0E9D-11DB-6BC3CF548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hu-HU"/>
              <a:t>Készítette: Skriba Izabella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34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92252D9-0004-6D5F-88A4-AD40853C5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hu-HU">
                <a:solidFill>
                  <a:schemeClr val="tx1"/>
                </a:solidFill>
              </a:rPr>
              <a:t>Frontend vs Backend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32E39478-5130-DBEF-45E4-8CF50E187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endParaRPr lang="hu-HU" sz="20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9AC44DAA-63A4-B799-A563-6F0864CC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6" y="1085549"/>
            <a:ext cx="4166609" cy="4686903"/>
          </a:xfrm>
        </p:spPr>
        <p:txBody>
          <a:bodyPr anchor="ctr">
            <a:normAutofit/>
          </a:bodyPr>
          <a:lstStyle/>
          <a:p>
            <a:pPr algn="r"/>
            <a:r>
              <a:rPr lang="hu-HU" sz="2800" dirty="0">
                <a:solidFill>
                  <a:schemeClr val="tx1"/>
                </a:solidFill>
              </a:rPr>
              <a:t>Felmerülő probléma: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5D104B-770A-A221-79A3-069A2D42C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6175237" cy="4686903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hu-HU" sz="2400" dirty="0">
                <a:solidFill>
                  <a:schemeClr val="tx1"/>
                </a:solidFill>
              </a:rPr>
              <a:t>CSS </a:t>
            </a:r>
            <a:r>
              <a:rPr lang="hu-HU" sz="2400" dirty="0" err="1">
                <a:solidFill>
                  <a:schemeClr val="tx1"/>
                </a:solidFill>
              </a:rPr>
              <a:t>bug</a:t>
            </a:r>
            <a:r>
              <a:rPr lang="hu-HU" sz="2400" dirty="0">
                <a:solidFill>
                  <a:schemeClr val="tx1"/>
                </a:solidFill>
              </a:rPr>
              <a:t>: </a:t>
            </a:r>
          </a:p>
          <a:p>
            <a:r>
              <a:rPr lang="hu-HU" sz="2400" dirty="0">
                <a:solidFill>
                  <a:schemeClr val="tx1"/>
                </a:solidFill>
              </a:rPr>
              <a:t>Ha a weboldalt betöltöttük/frissítettük, akkor eltűnt az oldalra vonatkozó stílus (CSS). Ha </a:t>
            </a:r>
            <a:r>
              <a:rPr lang="hu-HU" sz="2400" dirty="0" err="1">
                <a:solidFill>
                  <a:schemeClr val="tx1"/>
                </a:solidFill>
              </a:rPr>
              <a:t>VSCode</a:t>
            </a:r>
            <a:r>
              <a:rPr lang="hu-HU" sz="2400" dirty="0">
                <a:solidFill>
                  <a:schemeClr val="tx1"/>
                </a:solidFill>
              </a:rPr>
              <a:t>-ban kimásoltuk azt a CSS-t, elmentettük az üres fájlt, majd újra beillesztettük és mentettük azt, akkor jelent meg újra. Hiba oka: 3 oldalhoz 3 különböző CSS tartozott, amik felülírták egymást. Egyszerre akarta betölteni mind a hármat. Megoldás: 1 CSS fájl használata azonos stílusokkal az egyes elemekre, vagy más </a:t>
            </a:r>
            <a:r>
              <a:rPr lang="hu-HU" sz="2400" dirty="0" err="1">
                <a:solidFill>
                  <a:schemeClr val="tx1"/>
                </a:solidFill>
              </a:rPr>
              <a:t>class</a:t>
            </a:r>
            <a:r>
              <a:rPr lang="hu-HU" sz="2400" dirty="0">
                <a:solidFill>
                  <a:schemeClr val="tx1"/>
                </a:solidFill>
              </a:rPr>
              <a:t> nevek megadása a HTML elemeknél.</a:t>
            </a:r>
          </a:p>
        </p:txBody>
      </p:sp>
    </p:spTree>
    <p:extLst>
      <p:ext uri="{BB962C8B-B14F-4D97-AF65-F5344CB8AC3E}">
        <p14:creationId xmlns:p14="http://schemas.microsoft.com/office/powerpoint/2010/main" val="3912447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B5E2BA4-CBD3-272B-7ED2-C721AB8C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1085549"/>
            <a:ext cx="4125975" cy="4686903"/>
          </a:xfrm>
        </p:spPr>
        <p:txBody>
          <a:bodyPr anchor="ctr">
            <a:normAutofit/>
          </a:bodyPr>
          <a:lstStyle/>
          <a:p>
            <a:pPr algn="r"/>
            <a:r>
              <a:rPr lang="hu-HU" dirty="0">
                <a:solidFill>
                  <a:schemeClr val="tx1"/>
                </a:solidFill>
              </a:rPr>
              <a:t>Játék működése: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B539DF-46B6-5F2E-7BF1-821F3C528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6022839" cy="4686903"/>
          </a:xfrm>
        </p:spPr>
        <p:txBody>
          <a:bodyPr anchor="ctr">
            <a:normAutofit fontScale="85000" lnSpcReduction="20000"/>
          </a:bodyPr>
          <a:lstStyle/>
          <a:p>
            <a:r>
              <a:rPr lang="hu-HU" sz="2400" dirty="0">
                <a:solidFill>
                  <a:schemeClr val="tx1"/>
                </a:solidFill>
              </a:rPr>
              <a:t>4 -10 játékos tudja játszani. A programot ez alatt vagy felett nem lehet elindítani. </a:t>
            </a:r>
          </a:p>
          <a:p>
            <a:r>
              <a:rPr lang="hu-HU" sz="2400" dirty="0">
                <a:solidFill>
                  <a:schemeClr val="tx1"/>
                </a:solidFill>
              </a:rPr>
              <a:t>Be lehet állítani időt. Aminek a lejárta után még 1-et tippelhet az álmodó.</a:t>
            </a:r>
          </a:p>
          <a:p>
            <a:r>
              <a:rPr lang="hu-HU" sz="2400" dirty="0">
                <a:solidFill>
                  <a:schemeClr val="tx1"/>
                </a:solidFill>
              </a:rPr>
              <a:t>Megjeleníti a helyes és helytelen tippek számát.</a:t>
            </a:r>
          </a:p>
          <a:p>
            <a:r>
              <a:rPr lang="hu-HU" sz="2400" dirty="0">
                <a:solidFill>
                  <a:schemeClr val="tx1"/>
                </a:solidFill>
              </a:rPr>
              <a:t>A képet el lehet rejteni az álmodó elöl.</a:t>
            </a:r>
          </a:p>
          <a:p>
            <a:r>
              <a:rPr lang="hu-HU" sz="2400" dirty="0">
                <a:solidFill>
                  <a:schemeClr val="tx1"/>
                </a:solidFill>
              </a:rPr>
              <a:t>Ha szinonimát írunk be akkor azt is értelmezi.</a:t>
            </a:r>
          </a:p>
          <a:p>
            <a:r>
              <a:rPr lang="hu-HU" sz="2400" dirty="0">
                <a:solidFill>
                  <a:schemeClr val="tx1"/>
                </a:solidFill>
              </a:rPr>
              <a:t>Bármilyen sorrendben visszamondhatja az álmodó tippjeit.</a:t>
            </a:r>
          </a:p>
          <a:p>
            <a:r>
              <a:rPr lang="hu-HU" sz="2400" dirty="0">
                <a:solidFill>
                  <a:schemeClr val="tx1"/>
                </a:solidFill>
              </a:rPr>
              <a:t>A játék végén pedig kiírja a pontozást.</a:t>
            </a:r>
          </a:p>
          <a:p>
            <a:r>
              <a:rPr lang="hu-HU" sz="2400" u="sng" dirty="0">
                <a:solidFill>
                  <a:schemeClr val="tx1"/>
                </a:solidFill>
              </a:rPr>
              <a:t>Hibák: </a:t>
            </a:r>
            <a:r>
              <a:rPr lang="hu-HU" sz="2400" dirty="0">
                <a:solidFill>
                  <a:schemeClr val="tx1"/>
                </a:solidFill>
              </a:rPr>
              <a:t>minden szerep látszódik, ismétlődnek  a kártyák, álmodó nem kap +2 pontot, ha felsorolta összes tippjét.  2-dik forduló után a pontozás nem működik megfelelően </a:t>
            </a:r>
          </a:p>
        </p:txBody>
      </p:sp>
    </p:spTree>
    <p:extLst>
      <p:ext uri="{BB962C8B-B14F-4D97-AF65-F5344CB8AC3E}">
        <p14:creationId xmlns:p14="http://schemas.microsoft.com/office/powerpoint/2010/main" val="1867654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FEA4622D-8E61-0E8D-2917-C9F9442C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818048" cy="4686903"/>
          </a:xfrm>
        </p:spPr>
        <p:txBody>
          <a:bodyPr anchor="ctr">
            <a:normAutofit/>
          </a:bodyPr>
          <a:lstStyle/>
          <a:p>
            <a:pPr algn="r"/>
            <a:r>
              <a:rPr lang="hu-HU" sz="4000" dirty="0">
                <a:solidFill>
                  <a:schemeClr val="tx1"/>
                </a:solidFill>
              </a:rPr>
              <a:t>Tanulság: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238913-FDEE-83EC-B054-DD16A7563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8" y="1085549"/>
            <a:ext cx="6530841" cy="4686903"/>
          </a:xfrm>
        </p:spPr>
        <p:txBody>
          <a:bodyPr anchor="ctr">
            <a:normAutofit/>
          </a:bodyPr>
          <a:lstStyle/>
          <a:p>
            <a:r>
              <a:rPr lang="hu-HU" sz="2400" dirty="0">
                <a:solidFill>
                  <a:schemeClr val="tx1"/>
                </a:solidFill>
              </a:rPr>
              <a:t>Jobb munka </a:t>
            </a:r>
            <a:r>
              <a:rPr lang="hu-HU" sz="2400">
                <a:solidFill>
                  <a:schemeClr val="tx1"/>
                </a:solidFill>
              </a:rPr>
              <a:t>és időfelosztás</a:t>
            </a:r>
            <a:r>
              <a:rPr lang="hu-HU" sz="2400" dirty="0">
                <a:solidFill>
                  <a:schemeClr val="tx1"/>
                </a:solidFill>
              </a:rPr>
              <a:t>.</a:t>
            </a:r>
          </a:p>
          <a:p>
            <a:r>
              <a:rPr lang="hu-HU" sz="2400" dirty="0">
                <a:solidFill>
                  <a:schemeClr val="tx1"/>
                </a:solidFill>
              </a:rPr>
              <a:t>A feladat nehézségének helyes felmérése.</a:t>
            </a:r>
          </a:p>
        </p:txBody>
      </p:sp>
    </p:spTree>
    <p:extLst>
      <p:ext uri="{BB962C8B-B14F-4D97-AF65-F5344CB8AC3E}">
        <p14:creationId xmlns:p14="http://schemas.microsoft.com/office/powerpoint/2010/main" val="3198910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8DF5786B-59BA-72B2-84E4-49B3AFBD0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69773"/>
            <a:ext cx="8825658" cy="2870161"/>
          </a:xfrm>
        </p:spPr>
        <p:txBody>
          <a:bodyPr anchor="b">
            <a:normAutofit/>
          </a:bodyPr>
          <a:lstStyle/>
          <a:p>
            <a:pPr algn="ctr"/>
            <a:r>
              <a:rPr lang="hu-HU" sz="6000" dirty="0">
                <a:solidFill>
                  <a:schemeClr val="tx1"/>
                </a:solidFill>
              </a:rPr>
              <a:t>Köszönjük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15771F33-DA5D-8481-CDCA-594EB2001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93441"/>
            <a:ext cx="8825658" cy="1234148"/>
          </a:xfrm>
        </p:spPr>
        <p:txBody>
          <a:bodyPr>
            <a:normAutofit/>
          </a:bodyPr>
          <a:lstStyle/>
          <a:p>
            <a:pPr algn="ctr"/>
            <a:endParaRPr lang="hu-HU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29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18464C6-524E-F171-62A1-8AA1DC87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52" y="1085549"/>
            <a:ext cx="4156443" cy="4686903"/>
          </a:xfrm>
        </p:spPr>
        <p:txBody>
          <a:bodyPr anchor="ctr">
            <a:normAutofit/>
          </a:bodyPr>
          <a:lstStyle/>
          <a:p>
            <a:pPr algn="r"/>
            <a:r>
              <a:rPr kumimoji="0" lang="hu-HU" sz="36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Csapattagok: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232B99-13F5-4248-50FD-D1A845C3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1085549"/>
            <a:ext cx="6887456" cy="4686903"/>
          </a:xfrm>
        </p:spPr>
        <p:txBody>
          <a:bodyPr anchor="ctr">
            <a:normAutofit fontScale="92500" lnSpcReduction="10000"/>
          </a:bodyPr>
          <a:lstStyle/>
          <a:p>
            <a:r>
              <a:rPr lang="hu-HU" sz="2400" dirty="0"/>
              <a:t>Ujvári Veronika</a:t>
            </a:r>
          </a:p>
          <a:p>
            <a:r>
              <a:rPr lang="hu-HU" sz="2400" dirty="0" err="1"/>
              <a:t>Homor</a:t>
            </a:r>
            <a:r>
              <a:rPr lang="hu-HU" sz="2400" dirty="0"/>
              <a:t> Béla</a:t>
            </a:r>
          </a:p>
          <a:p>
            <a:r>
              <a:rPr lang="hu-HU" sz="2400" dirty="0"/>
              <a:t>Kelemen Krisztina</a:t>
            </a:r>
          </a:p>
          <a:p>
            <a:r>
              <a:rPr lang="hu-HU" sz="2400" dirty="0" err="1"/>
              <a:t>Leyrer</a:t>
            </a:r>
            <a:r>
              <a:rPr lang="hu-HU" sz="2400" dirty="0"/>
              <a:t> Balázs</a:t>
            </a:r>
          </a:p>
          <a:p>
            <a:r>
              <a:rPr lang="hu-HU" sz="2400" dirty="0"/>
              <a:t>Németh Milán</a:t>
            </a:r>
          </a:p>
          <a:p>
            <a:r>
              <a:rPr lang="hu-HU" sz="2400" dirty="0"/>
              <a:t>Kiss Gergely Pál</a:t>
            </a:r>
          </a:p>
          <a:p>
            <a:r>
              <a:rPr lang="hu-HU" sz="2400" dirty="0"/>
              <a:t>Abért Erik</a:t>
            </a:r>
          </a:p>
          <a:p>
            <a:r>
              <a:rPr lang="hu-HU" sz="2400" dirty="0"/>
              <a:t>Hencz Balázs</a:t>
            </a:r>
          </a:p>
          <a:p>
            <a:r>
              <a:rPr lang="hu-HU" sz="2400" dirty="0"/>
              <a:t>Skriba Izabella</a:t>
            </a:r>
          </a:p>
          <a:p>
            <a:r>
              <a:rPr lang="hu-HU" sz="2400" dirty="0"/>
              <a:t>Gaál Gergő</a:t>
            </a:r>
          </a:p>
          <a:p>
            <a:r>
              <a:rPr lang="hu-HU" sz="2400" dirty="0"/>
              <a:t>Koroknai Ábel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12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18464C6-524E-F171-62A1-8AA1DC87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52" y="1085549"/>
            <a:ext cx="4156443" cy="4686903"/>
          </a:xfrm>
        </p:spPr>
        <p:txBody>
          <a:bodyPr anchor="ctr">
            <a:normAutofit/>
          </a:bodyPr>
          <a:lstStyle/>
          <a:p>
            <a:pPr algn="r"/>
            <a:r>
              <a:rPr lang="hu-HU" dirty="0">
                <a:solidFill>
                  <a:schemeClr val="tx1"/>
                </a:solidFill>
              </a:rPr>
              <a:t>Munkafelosztás: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232B99-13F5-4248-50FD-D1A845C3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1085549"/>
            <a:ext cx="6887456" cy="4686903"/>
          </a:xfrm>
        </p:spPr>
        <p:txBody>
          <a:bodyPr anchor="ctr">
            <a:normAutofit lnSpcReduction="10000"/>
          </a:bodyPr>
          <a:lstStyle/>
          <a:p>
            <a:r>
              <a:rPr lang="hu-HU" sz="2400" dirty="0" err="1">
                <a:solidFill>
                  <a:schemeClr val="tx1"/>
                </a:solidFill>
              </a:rPr>
              <a:t>Homor</a:t>
            </a:r>
            <a:r>
              <a:rPr lang="hu-HU" sz="2400" dirty="0">
                <a:solidFill>
                  <a:schemeClr val="tx1"/>
                </a:solidFill>
              </a:rPr>
              <a:t> Béla, </a:t>
            </a:r>
            <a:r>
              <a:rPr lang="hu-HU" sz="2400" dirty="0" err="1">
                <a:solidFill>
                  <a:schemeClr val="tx1"/>
                </a:solidFill>
              </a:rPr>
              <a:t>Leyrer</a:t>
            </a:r>
            <a:r>
              <a:rPr lang="hu-HU" sz="2400" dirty="0">
                <a:solidFill>
                  <a:schemeClr val="tx1"/>
                </a:solidFill>
              </a:rPr>
              <a:t> Balázs: </a:t>
            </a:r>
            <a:r>
              <a:rPr lang="hu-HU" sz="2400" dirty="0" err="1">
                <a:solidFill>
                  <a:schemeClr val="tx1"/>
                </a:solidFill>
              </a:rPr>
              <a:t>React</a:t>
            </a:r>
            <a:r>
              <a:rPr lang="hu-HU" sz="2400" dirty="0">
                <a:solidFill>
                  <a:schemeClr val="tx1"/>
                </a:solidFill>
              </a:rPr>
              <a:t> frontend. Kezdőoldal, játékosok felvitele, időzítő, CSS. </a:t>
            </a:r>
          </a:p>
          <a:p>
            <a:r>
              <a:rPr lang="hu-HU" sz="2400" dirty="0">
                <a:solidFill>
                  <a:schemeClr val="tx1"/>
                </a:solidFill>
              </a:rPr>
              <a:t>Ujvári Veronika: </a:t>
            </a:r>
            <a:r>
              <a:rPr lang="hu-HU" sz="2400" dirty="0" err="1">
                <a:solidFill>
                  <a:schemeClr val="tx1"/>
                </a:solidFill>
              </a:rPr>
              <a:t>React</a:t>
            </a:r>
            <a:r>
              <a:rPr lang="hu-HU" sz="2400" dirty="0">
                <a:solidFill>
                  <a:schemeClr val="tx1"/>
                </a:solidFill>
              </a:rPr>
              <a:t> frontend. CSS </a:t>
            </a:r>
            <a:r>
              <a:rPr lang="hu-HU" sz="2400" dirty="0" err="1">
                <a:solidFill>
                  <a:schemeClr val="tx1"/>
                </a:solidFill>
              </a:rPr>
              <a:t>bug</a:t>
            </a:r>
            <a:r>
              <a:rPr lang="hu-HU" sz="2400" dirty="0">
                <a:solidFill>
                  <a:schemeClr val="tx1"/>
                </a:solidFill>
              </a:rPr>
              <a:t> kijavítása, szerepek megfelelő kiosztása, kártyák és szavak megjelenítése/eltűntetése, álmodó tippvisszamondó oldala, pontszámítás (javítandó), eredmények megjelenítése, fordulók implementálása, tippek beírásánál szinonima és ékezetek lekezelése. Express.js backend random szó visszaadására (nem került felhasználásra)</a:t>
            </a:r>
          </a:p>
          <a:p>
            <a:pPr marL="0" indent="0">
              <a:buNone/>
            </a:pP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79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18464C6-524E-F171-62A1-8AA1DC87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52" y="1085549"/>
            <a:ext cx="4156443" cy="4686903"/>
          </a:xfrm>
        </p:spPr>
        <p:txBody>
          <a:bodyPr anchor="ctr">
            <a:normAutofit/>
          </a:bodyPr>
          <a:lstStyle/>
          <a:p>
            <a:pPr algn="r"/>
            <a:r>
              <a:rPr lang="hu-HU" dirty="0">
                <a:solidFill>
                  <a:schemeClr val="tx1"/>
                </a:solidFill>
              </a:rPr>
              <a:t>Munkafelosztás: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232B99-13F5-4248-50FD-D1A845C3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1085549"/>
            <a:ext cx="6887456" cy="4686903"/>
          </a:xfrm>
        </p:spPr>
        <p:txBody>
          <a:bodyPr anchor="ctr">
            <a:normAutofit/>
          </a:bodyPr>
          <a:lstStyle/>
          <a:p>
            <a:r>
              <a:rPr lang="hu-HU" sz="2400" dirty="0">
                <a:solidFill>
                  <a:schemeClr val="tx1"/>
                </a:solidFill>
              </a:rPr>
              <a:t>Abért Erik: Implementálta a pontszámítást Pythonban</a:t>
            </a:r>
          </a:p>
          <a:p>
            <a:r>
              <a:rPr lang="hu-HU" sz="2400" dirty="0">
                <a:solidFill>
                  <a:schemeClr val="tx1"/>
                </a:solidFill>
              </a:rPr>
              <a:t>Gaál Gergő, Skriba Izabella: szavak és szinonimák keresése, pontszámítás leírása, szerepkiosztás és tipp vizsgálat programozása C#-ban, tesztelés</a:t>
            </a:r>
          </a:p>
          <a:p>
            <a:r>
              <a:rPr lang="hu-HU" sz="2400" dirty="0">
                <a:solidFill>
                  <a:schemeClr val="tx1"/>
                </a:solidFill>
              </a:rPr>
              <a:t>Gaál Gergő: Hibás </a:t>
            </a:r>
            <a:r>
              <a:rPr lang="hu-HU" sz="2400" dirty="0" err="1">
                <a:solidFill>
                  <a:schemeClr val="tx1"/>
                </a:solidFill>
              </a:rPr>
              <a:t>Json</a:t>
            </a:r>
            <a:r>
              <a:rPr lang="hu-HU" sz="2400" dirty="0">
                <a:solidFill>
                  <a:schemeClr val="tx1"/>
                </a:solidFill>
              </a:rPr>
              <a:t> fájl kijavítása</a:t>
            </a:r>
          </a:p>
          <a:p>
            <a:r>
              <a:rPr lang="hu-HU" sz="2400" dirty="0">
                <a:solidFill>
                  <a:schemeClr val="tx1"/>
                </a:solidFill>
              </a:rPr>
              <a:t>Skriba Izabella: Kártya tervezés (nem kerültek bele  a végső verzióba)</a:t>
            </a:r>
          </a:p>
        </p:txBody>
      </p:sp>
    </p:spTree>
    <p:extLst>
      <p:ext uri="{BB962C8B-B14F-4D97-AF65-F5344CB8AC3E}">
        <p14:creationId xmlns:p14="http://schemas.microsoft.com/office/powerpoint/2010/main" val="4141824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13">
            <a:extLst>
              <a:ext uri="{FF2B5EF4-FFF2-40B4-BE49-F238E27FC236}">
                <a16:creationId xmlns:a16="http://schemas.microsoft.com/office/drawing/2014/main" id="{F0214F10-B73B-44BD-ADDA-1684F6E4B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CAF222-E4F2-40A9-B784-FEA6408B7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FDBCBA2-AC51-4C14-B267-152AB09E4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17">
            <a:extLst>
              <a:ext uri="{FF2B5EF4-FFF2-40B4-BE49-F238E27FC236}">
                <a16:creationId xmlns:a16="http://schemas.microsoft.com/office/drawing/2014/main" id="{AA68CF9D-0697-4A3E-8837-0C39FCCDC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Freeform: Shape 2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30B09F9-FF4C-5BE4-2572-A4B085537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u-HU" sz="4400" dirty="0">
                <a:solidFill>
                  <a:srgbClr val="EBEBEB"/>
                </a:solidFill>
              </a:rPr>
              <a:t>Kártya tervek</a:t>
            </a:r>
            <a:endParaRPr lang="en-US" sz="4400" dirty="0">
              <a:solidFill>
                <a:srgbClr val="EBEBEB"/>
              </a:solidFill>
            </a:endParaRPr>
          </a:p>
        </p:txBody>
      </p:sp>
      <p:pic>
        <p:nvPicPr>
          <p:cNvPr id="30" name="Kép 29" descr="A képen szöveg, játék, vektorgrafika látható&#10;&#10;Automatikusan generált leírás">
            <a:extLst>
              <a:ext uri="{FF2B5EF4-FFF2-40B4-BE49-F238E27FC236}">
                <a16:creationId xmlns:a16="http://schemas.microsoft.com/office/drawing/2014/main" id="{52AC6A2F-1523-EA04-AADE-2B0F053CF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99" y="259520"/>
            <a:ext cx="3383368" cy="4536000"/>
          </a:xfrm>
          <a:prstGeom prst="rect">
            <a:avLst/>
          </a:prstGeom>
        </p:spPr>
      </p:pic>
      <p:pic>
        <p:nvPicPr>
          <p:cNvPr id="32" name="Kép 31" descr="A képen kutya, barna, beltéri, emlősök látható&#10;&#10;Automatikusan generált leírás">
            <a:extLst>
              <a:ext uri="{FF2B5EF4-FFF2-40B4-BE49-F238E27FC236}">
                <a16:creationId xmlns:a16="http://schemas.microsoft.com/office/drawing/2014/main" id="{2E6EACF7-E70E-DF8E-3139-941759D0D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807" y="259520"/>
            <a:ext cx="3383369" cy="4536000"/>
          </a:xfrm>
          <a:prstGeom prst="rect">
            <a:avLst/>
          </a:prstGeom>
        </p:spPr>
      </p:pic>
      <p:pic>
        <p:nvPicPr>
          <p:cNvPr id="36" name="Tartalom helye 35" descr="A képen szöveg látható&#10;&#10;Automatikusan generált leírás">
            <a:extLst>
              <a:ext uri="{FF2B5EF4-FFF2-40B4-BE49-F238E27FC236}">
                <a16:creationId xmlns:a16="http://schemas.microsoft.com/office/drawing/2014/main" id="{15F935A1-124B-9678-4A77-B72E34654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003" y="259520"/>
            <a:ext cx="3383368" cy="4536000"/>
          </a:xfrm>
        </p:spPr>
      </p:pic>
    </p:spTree>
    <p:extLst>
      <p:ext uri="{BB962C8B-B14F-4D97-AF65-F5344CB8AC3E}">
        <p14:creationId xmlns:p14="http://schemas.microsoft.com/office/powerpoint/2010/main" val="45025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E18464C6-524E-F171-62A1-8AA1DC87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52" y="1085549"/>
            <a:ext cx="4156443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Eredeti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terv</a:t>
            </a:r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:</a:t>
            </a:r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D9614A7-5E17-FABF-2A4A-444F9B934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98979" y="1085549"/>
            <a:ext cx="6895169" cy="49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72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AFA4F852-EE15-7357-A553-284CBD31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hu-HU">
                <a:solidFill>
                  <a:schemeClr val="tx1"/>
                </a:solidFill>
              </a:rPr>
              <a:t>Tényleges terv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82858E-E0E7-B2DD-3E16-BB592479B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hu-HU" sz="2000" dirty="0">
                <a:solidFill>
                  <a:schemeClr val="tx1"/>
                </a:solidFill>
              </a:rPr>
              <a:t>1. oldal: Játékosokat lehet hozzáadni. Megjelenik a játékosok listája. Az időzítőt be lehet állitani.</a:t>
            </a:r>
          </a:p>
          <a:p>
            <a:r>
              <a:rPr lang="hu-HU" sz="2000" dirty="0">
                <a:solidFill>
                  <a:schemeClr val="tx1"/>
                </a:solidFill>
              </a:rPr>
              <a:t>2. oldal: Megjelennének a játékosok nevei és  amelyikre rákattintunk annak a szerepét kiírja a program . (ez nem valósult meg)</a:t>
            </a:r>
          </a:p>
          <a:p>
            <a:r>
              <a:rPr lang="hu-HU" sz="2000" dirty="0">
                <a:solidFill>
                  <a:schemeClr val="tx1"/>
                </a:solidFill>
              </a:rPr>
              <a:t>A kép középen látható amit el is lehet rejteni, alatta az álmodó  beírhatja a tippjét.</a:t>
            </a:r>
          </a:p>
          <a:p>
            <a:r>
              <a:rPr lang="hu-HU" sz="2000" dirty="0">
                <a:solidFill>
                  <a:schemeClr val="tx1"/>
                </a:solidFill>
              </a:rPr>
              <a:t>3. oldal: Az álmodó felsorolja a tippjeit.</a:t>
            </a:r>
          </a:p>
          <a:p>
            <a:r>
              <a:rPr lang="hu-HU" sz="2000" dirty="0">
                <a:solidFill>
                  <a:schemeClr val="tx1"/>
                </a:solidFill>
              </a:rPr>
              <a:t>4. oldal:  Pontozás.</a:t>
            </a:r>
          </a:p>
        </p:txBody>
      </p:sp>
    </p:spTree>
    <p:extLst>
      <p:ext uri="{BB962C8B-B14F-4D97-AF65-F5344CB8AC3E}">
        <p14:creationId xmlns:p14="http://schemas.microsoft.com/office/powerpoint/2010/main" val="15954151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7BD7DD04-C1F5-F7AF-56E2-5DE32D0C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hu-HU" dirty="0">
                <a:solidFill>
                  <a:schemeClr val="tx1"/>
                </a:solidFill>
              </a:rPr>
              <a:t>Felhasznált technológiák: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DB296B-7B9B-818A-9072-84F51BAE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JavaScript</a:t>
            </a:r>
          </a:p>
          <a:p>
            <a:r>
              <a:rPr lang="hu-HU" dirty="0">
                <a:solidFill>
                  <a:schemeClr val="tx1"/>
                </a:solidFill>
              </a:rPr>
              <a:t>React.js</a:t>
            </a:r>
          </a:p>
          <a:p>
            <a:r>
              <a:rPr lang="hu-HU" dirty="0">
                <a:solidFill>
                  <a:schemeClr val="tx1"/>
                </a:solidFill>
              </a:rPr>
              <a:t>Backendre Express.js lett alkalmazva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>
                <a:solidFill>
                  <a:schemeClr val="tx1"/>
                </a:solidFill>
              </a:rPr>
              <a:t>nem került összeköttetésre a </a:t>
            </a:r>
            <a:r>
              <a:rPr lang="hu-HU" dirty="0" err="1">
                <a:solidFill>
                  <a:schemeClr val="tx1"/>
                </a:solidFill>
              </a:rPr>
              <a:t>Reactos</a:t>
            </a:r>
            <a:r>
              <a:rPr lang="hu-HU" dirty="0">
                <a:solidFill>
                  <a:schemeClr val="tx1"/>
                </a:solidFill>
              </a:rPr>
              <a:t> frontenddel</a:t>
            </a:r>
          </a:p>
          <a:p>
            <a:r>
              <a:rPr lang="hu-HU" dirty="0">
                <a:solidFill>
                  <a:schemeClr val="tx1"/>
                </a:solidFill>
              </a:rPr>
              <a:t>Python</a:t>
            </a:r>
          </a:p>
          <a:p>
            <a:r>
              <a:rPr lang="hu-HU" dirty="0">
                <a:solidFill>
                  <a:schemeClr val="tx1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44145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9ECB2FE2-1348-1ABD-DC98-1A86F2AD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hu-HU" dirty="0">
                <a:solidFill>
                  <a:schemeClr val="tx1"/>
                </a:solidFill>
              </a:rPr>
              <a:t>Telepítési útmutató: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D20361-9B6B-3C3E-58CB-DEC8D52D8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r>
              <a:rPr lang="hu-HU" sz="2000" dirty="0" err="1">
                <a:solidFill>
                  <a:schemeClr val="tx1"/>
                </a:solidFill>
              </a:rPr>
              <a:t>Node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Package</a:t>
            </a:r>
            <a:r>
              <a:rPr lang="hu-HU" sz="2000" dirty="0">
                <a:solidFill>
                  <a:schemeClr val="tx1"/>
                </a:solidFill>
              </a:rPr>
              <a:t> Manager telepítése szükséges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1800" dirty="0" err="1">
                <a:solidFill>
                  <a:schemeClr val="tx1"/>
                </a:solidFill>
              </a:rPr>
              <a:t>npm</a:t>
            </a:r>
            <a:r>
              <a:rPr lang="hu-HU" sz="1800" dirty="0">
                <a:solidFill>
                  <a:schemeClr val="tx1"/>
                </a:solidFill>
              </a:rPr>
              <a:t> </a:t>
            </a:r>
            <a:r>
              <a:rPr lang="hu-HU" sz="1800" dirty="0" err="1">
                <a:solidFill>
                  <a:schemeClr val="tx1"/>
                </a:solidFill>
              </a:rPr>
              <a:t>install</a:t>
            </a:r>
            <a:r>
              <a:rPr lang="hu-HU" sz="1800" dirty="0">
                <a:solidFill>
                  <a:schemeClr val="tx1"/>
                </a:solidFill>
              </a:rPr>
              <a:t> parancsot ki kell adni, hogy letöltse a szükséges </a:t>
            </a:r>
            <a:r>
              <a:rPr lang="hu-HU" sz="1800" dirty="0" err="1">
                <a:solidFill>
                  <a:schemeClr val="tx1"/>
                </a:solidFill>
              </a:rPr>
              <a:t>packageket</a:t>
            </a:r>
            <a:endParaRPr lang="hu-HU" sz="1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1800" dirty="0" err="1">
                <a:solidFill>
                  <a:schemeClr val="tx1"/>
                </a:solidFill>
              </a:rPr>
              <a:t>npm</a:t>
            </a:r>
            <a:r>
              <a:rPr lang="hu-HU" sz="1800" dirty="0">
                <a:solidFill>
                  <a:schemeClr val="tx1"/>
                </a:solidFill>
              </a:rPr>
              <a:t> start-</a:t>
            </a:r>
            <a:r>
              <a:rPr lang="hu-HU" sz="1800" dirty="0" err="1">
                <a:solidFill>
                  <a:schemeClr val="tx1"/>
                </a:solidFill>
              </a:rPr>
              <a:t>tal</a:t>
            </a:r>
            <a:r>
              <a:rPr lang="hu-HU" sz="1800" dirty="0">
                <a:solidFill>
                  <a:schemeClr val="tx1"/>
                </a:solidFill>
              </a:rPr>
              <a:t> indítható el </a:t>
            </a:r>
          </a:p>
        </p:txBody>
      </p:sp>
    </p:spTree>
    <p:extLst>
      <p:ext uri="{BB962C8B-B14F-4D97-AF65-F5344CB8AC3E}">
        <p14:creationId xmlns:p14="http://schemas.microsoft.com/office/powerpoint/2010/main" val="1106399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194</TotalTime>
  <Words>506</Words>
  <Application>Microsoft Office PowerPoint</Application>
  <PresentationFormat>Szélesvásznú</PresentationFormat>
  <Paragraphs>62</Paragraphs>
  <Slides>14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 tanácsterem</vt:lpstr>
      <vt:lpstr>Álmodj velem!</vt:lpstr>
      <vt:lpstr>Csapattagok:</vt:lpstr>
      <vt:lpstr>Munkafelosztás:</vt:lpstr>
      <vt:lpstr>Munkafelosztás:</vt:lpstr>
      <vt:lpstr>Kártya tervek</vt:lpstr>
      <vt:lpstr>Eredeti terv:</vt:lpstr>
      <vt:lpstr>Tényleges terv</vt:lpstr>
      <vt:lpstr>Felhasznált technológiák:</vt:lpstr>
      <vt:lpstr>Telepítési útmutató:</vt:lpstr>
      <vt:lpstr>Frontend vs Backend</vt:lpstr>
      <vt:lpstr>Felmerülő probléma:</vt:lpstr>
      <vt:lpstr>Játék működése:</vt:lpstr>
      <vt:lpstr>Tanulság: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Álmodj velem!</dc:title>
  <dc:creator>Skriba Izabella [STUDENT]</dc:creator>
  <cp:lastModifiedBy>Izabella Skriba</cp:lastModifiedBy>
  <cp:revision>12</cp:revision>
  <dcterms:created xsi:type="dcterms:W3CDTF">2022-12-08T15:14:32Z</dcterms:created>
  <dcterms:modified xsi:type="dcterms:W3CDTF">2022-12-08T21:09:27Z</dcterms:modified>
</cp:coreProperties>
</file>