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5" r:id="rId1"/>
  </p:sldMasterIdLst>
  <p:notesMasterIdLst>
    <p:notesMasterId r:id="rId19"/>
  </p:notesMasterIdLst>
  <p:sldIdLst>
    <p:sldId id="256" r:id="rId2"/>
    <p:sldId id="328" r:id="rId3"/>
    <p:sldId id="313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1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D9130768-6F28-4EBF-8F13-6B511B239554}">
          <p14:sldIdLst>
            <p14:sldId id="256"/>
            <p14:sldId id="328"/>
            <p14:sldId id="313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</p14:sldIdLst>
        </p14:section>
        <p14:section name="Branch and bound" id="{2557C976-10D8-46F9-9D3C-7EF018C83014}">
          <p14:sldIdLst>
            <p14:sldId id="327"/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  <a:srgbClr val="0000FF"/>
    <a:srgbClr val="FF2D2D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8E81F2-5851-43A7-BB21-A95E14C72370}" v="577" dt="2020-02-22T18:45:37.1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Sötét stílus 2 – 3./4. jelölőszín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Közepesen sötét stílus 3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Közepesen sötét stílu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Világos stílus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z.oliver@o365.sze.hu" userId="374d1c56-7a6a-4fc2-8fd4-c76e4f310d18" providerId="ADAL" clId="{4F4371AB-6AA4-4EA4-99E4-9FB923418D12}"/>
    <pc:docChg chg="undo redo custSel addSld delSld modSld sldOrd modMainMaster">
      <pc:chgData name="osz.oliver@o365.sze.hu" userId="374d1c56-7a6a-4fc2-8fd4-c76e4f310d18" providerId="ADAL" clId="{4F4371AB-6AA4-4EA4-99E4-9FB923418D12}" dt="2019-10-16T06:25:47.847" v="3220"/>
      <pc:docMkLst>
        <pc:docMk/>
      </pc:docMkLst>
      <pc:sldChg chg="modSp">
        <pc:chgData name="osz.oliver@o365.sze.hu" userId="374d1c56-7a6a-4fc2-8fd4-c76e4f310d18" providerId="ADAL" clId="{4F4371AB-6AA4-4EA4-99E4-9FB923418D12}" dt="2019-10-16T06:17:44.147" v="3179" actId="20577"/>
        <pc:sldMkLst>
          <pc:docMk/>
          <pc:sldMk cId="4171959857" sldId="256"/>
        </pc:sldMkLst>
        <pc:spChg chg="mod">
          <ac:chgData name="osz.oliver@o365.sze.hu" userId="374d1c56-7a6a-4fc2-8fd4-c76e4f310d18" providerId="ADAL" clId="{4F4371AB-6AA4-4EA4-99E4-9FB923418D12}" dt="2019-10-16T06:17:44.147" v="3179" actId="20577"/>
          <ac:spMkLst>
            <pc:docMk/>
            <pc:sldMk cId="4171959857" sldId="256"/>
            <ac:spMk id="6" creationId="{5DAF1DF4-F77B-48AE-B256-27CA045D050B}"/>
          </ac:spMkLst>
        </pc:spChg>
      </pc:sldChg>
      <pc:sldChg chg="modSp">
        <pc:chgData name="osz.oliver@o365.sze.hu" userId="374d1c56-7a6a-4fc2-8fd4-c76e4f310d18" providerId="ADAL" clId="{4F4371AB-6AA4-4EA4-99E4-9FB923418D12}" dt="2019-10-16T06:20:50.657" v="3181" actId="20577"/>
        <pc:sldMkLst>
          <pc:docMk/>
          <pc:sldMk cId="978490178" sldId="257"/>
        </pc:sldMkLst>
        <pc:spChg chg="mod">
          <ac:chgData name="osz.oliver@o365.sze.hu" userId="374d1c56-7a6a-4fc2-8fd4-c76e4f310d18" providerId="ADAL" clId="{4F4371AB-6AA4-4EA4-99E4-9FB923418D12}" dt="2019-10-16T06:20:50.657" v="3181" actId="20577"/>
          <ac:spMkLst>
            <pc:docMk/>
            <pc:sldMk cId="978490178" sldId="257"/>
            <ac:spMk id="3" creationId="{13744E9F-9346-4D2D-A815-22F3B424DC41}"/>
          </ac:spMkLst>
        </pc:spChg>
      </pc:sldChg>
      <pc:sldChg chg="modSp">
        <pc:chgData name="osz.oliver@o365.sze.hu" userId="374d1c56-7a6a-4fc2-8fd4-c76e4f310d18" providerId="ADAL" clId="{4F4371AB-6AA4-4EA4-99E4-9FB923418D12}" dt="2019-10-16T06:23:03.681" v="3197" actId="14100"/>
        <pc:sldMkLst>
          <pc:docMk/>
          <pc:sldMk cId="3250724196" sldId="259"/>
        </pc:sldMkLst>
        <pc:spChg chg="mod">
          <ac:chgData name="osz.oliver@o365.sze.hu" userId="374d1c56-7a6a-4fc2-8fd4-c76e4f310d18" providerId="ADAL" clId="{4F4371AB-6AA4-4EA4-99E4-9FB923418D12}" dt="2019-10-16T06:23:03.681" v="3197" actId="14100"/>
          <ac:spMkLst>
            <pc:docMk/>
            <pc:sldMk cId="3250724196" sldId="259"/>
            <ac:spMk id="3" creationId="{AB7774BD-B71D-482B-BC59-9F558D693378}"/>
          </ac:spMkLst>
        </pc:spChg>
      </pc:sldChg>
      <pc:sldChg chg="modSp">
        <pc:chgData name="osz.oliver@o365.sze.hu" userId="374d1c56-7a6a-4fc2-8fd4-c76e4f310d18" providerId="ADAL" clId="{4F4371AB-6AA4-4EA4-99E4-9FB923418D12}" dt="2019-10-16T06:23:38.066" v="3215" actId="20577"/>
        <pc:sldMkLst>
          <pc:docMk/>
          <pc:sldMk cId="542088090" sldId="260"/>
        </pc:sldMkLst>
        <pc:spChg chg="mod">
          <ac:chgData name="osz.oliver@o365.sze.hu" userId="374d1c56-7a6a-4fc2-8fd4-c76e4f310d18" providerId="ADAL" clId="{4F4371AB-6AA4-4EA4-99E4-9FB923418D12}" dt="2019-10-16T06:23:38.066" v="3215" actId="20577"/>
          <ac:spMkLst>
            <pc:docMk/>
            <pc:sldMk cId="542088090" sldId="260"/>
            <ac:spMk id="9" creationId="{903B9D8B-4A2F-4FA4-957F-1E10C76CAA35}"/>
          </ac:spMkLst>
        </pc:spChg>
      </pc:sldChg>
      <pc:sldChg chg="modSp">
        <pc:chgData name="osz.oliver@o365.sze.hu" userId="374d1c56-7a6a-4fc2-8fd4-c76e4f310d18" providerId="ADAL" clId="{4F4371AB-6AA4-4EA4-99E4-9FB923418D12}" dt="2019-10-15T15:16:22.310" v="1368" actId="5793"/>
        <pc:sldMkLst>
          <pc:docMk/>
          <pc:sldMk cId="2505600239" sldId="261"/>
        </pc:sldMkLst>
        <pc:spChg chg="mod">
          <ac:chgData name="osz.oliver@o365.sze.hu" userId="374d1c56-7a6a-4fc2-8fd4-c76e4f310d18" providerId="ADAL" clId="{4F4371AB-6AA4-4EA4-99E4-9FB923418D12}" dt="2019-10-15T15:12:55.240" v="1291" actId="20577"/>
          <ac:spMkLst>
            <pc:docMk/>
            <pc:sldMk cId="2505600239" sldId="261"/>
            <ac:spMk id="2" creationId="{F605CABA-BA97-40C0-A075-DF1120B87D34}"/>
          </ac:spMkLst>
        </pc:spChg>
        <pc:spChg chg="mod">
          <ac:chgData name="osz.oliver@o365.sze.hu" userId="374d1c56-7a6a-4fc2-8fd4-c76e4f310d18" providerId="ADAL" clId="{4F4371AB-6AA4-4EA4-99E4-9FB923418D12}" dt="2019-10-15T15:16:22.310" v="1368" actId="5793"/>
          <ac:spMkLst>
            <pc:docMk/>
            <pc:sldMk cId="2505600239" sldId="261"/>
            <ac:spMk id="4" creationId="{D0164165-5CF7-47D4-8B18-C8C15694C4CF}"/>
          </ac:spMkLst>
        </pc:spChg>
      </pc:sldChg>
      <pc:sldChg chg="addSp delSp modSp mod modClrScheme chgLayout">
        <pc:chgData name="osz.oliver@o365.sze.hu" userId="374d1c56-7a6a-4fc2-8fd4-c76e4f310d18" providerId="ADAL" clId="{4F4371AB-6AA4-4EA4-99E4-9FB923418D12}" dt="2019-10-15T17:03:48.880" v="2330" actId="20577"/>
        <pc:sldMkLst>
          <pc:docMk/>
          <pc:sldMk cId="535068151" sldId="265"/>
        </pc:sldMkLst>
        <pc:spChg chg="mod ord">
          <ac:chgData name="osz.oliver@o365.sze.hu" userId="374d1c56-7a6a-4fc2-8fd4-c76e4f310d18" providerId="ADAL" clId="{4F4371AB-6AA4-4EA4-99E4-9FB923418D12}" dt="2019-10-15T14:14:23.792" v="180" actId="700"/>
          <ac:spMkLst>
            <pc:docMk/>
            <pc:sldMk cId="535068151" sldId="265"/>
            <ac:spMk id="2" creationId="{B5B8A3AB-07BE-448F-AD71-8AA2952E41E9}"/>
          </ac:spMkLst>
        </pc:spChg>
        <pc:spChg chg="mod ord">
          <ac:chgData name="osz.oliver@o365.sze.hu" userId="374d1c56-7a6a-4fc2-8fd4-c76e4f310d18" providerId="ADAL" clId="{4F4371AB-6AA4-4EA4-99E4-9FB923418D12}" dt="2019-10-15T17:03:48.880" v="2330" actId="20577"/>
          <ac:spMkLst>
            <pc:docMk/>
            <pc:sldMk cId="535068151" sldId="265"/>
            <ac:spMk id="3" creationId="{82F35225-6A16-4345-B2F2-548ED233440D}"/>
          </ac:spMkLst>
        </pc:spChg>
        <pc:spChg chg="del">
          <ac:chgData name="osz.oliver@o365.sze.hu" userId="374d1c56-7a6a-4fc2-8fd4-c76e4f310d18" providerId="ADAL" clId="{4F4371AB-6AA4-4EA4-99E4-9FB923418D12}" dt="2019-10-15T14:14:21.733" v="179" actId="478"/>
          <ac:spMkLst>
            <pc:docMk/>
            <pc:sldMk cId="535068151" sldId="265"/>
            <ac:spMk id="4" creationId="{6712A197-8422-4B20-BF79-3B3BE71D2427}"/>
          </ac:spMkLst>
        </pc:spChg>
        <pc:spChg chg="add del mod">
          <ac:chgData name="osz.oliver@o365.sze.hu" userId="374d1c56-7a6a-4fc2-8fd4-c76e4f310d18" providerId="ADAL" clId="{4F4371AB-6AA4-4EA4-99E4-9FB923418D12}" dt="2019-10-15T14:14:23.792" v="180" actId="700"/>
          <ac:spMkLst>
            <pc:docMk/>
            <pc:sldMk cId="535068151" sldId="265"/>
            <ac:spMk id="6" creationId="{C2B1E386-3AF0-44A2-A05A-26561B59932A}"/>
          </ac:spMkLst>
        </pc:spChg>
      </pc:sldChg>
      <pc:sldChg chg="addSp delSp modSp add mod modClrScheme chgLayout">
        <pc:chgData name="osz.oliver@o365.sze.hu" userId="374d1c56-7a6a-4fc2-8fd4-c76e4f310d18" providerId="ADAL" clId="{4F4371AB-6AA4-4EA4-99E4-9FB923418D12}" dt="2019-10-15T17:22:00.479" v="3152" actId="207"/>
        <pc:sldMkLst>
          <pc:docMk/>
          <pc:sldMk cId="2538508256" sldId="266"/>
        </pc:sldMkLst>
        <pc:spChg chg="del mod ord">
          <ac:chgData name="osz.oliver@o365.sze.hu" userId="374d1c56-7a6a-4fc2-8fd4-c76e4f310d18" providerId="ADAL" clId="{4F4371AB-6AA4-4EA4-99E4-9FB923418D12}" dt="2019-10-15T12:57:07.625" v="1" actId="700"/>
          <ac:spMkLst>
            <pc:docMk/>
            <pc:sldMk cId="2538508256" sldId="266"/>
            <ac:spMk id="2" creationId="{E9FB4F65-D253-49F4-9566-3A26F5F0CCC0}"/>
          </ac:spMkLst>
        </pc:spChg>
        <pc:spChg chg="del mod ord">
          <ac:chgData name="osz.oliver@o365.sze.hu" userId="374d1c56-7a6a-4fc2-8fd4-c76e4f310d18" providerId="ADAL" clId="{4F4371AB-6AA4-4EA4-99E4-9FB923418D12}" dt="2019-10-15T12:57:07.625" v="1" actId="700"/>
          <ac:spMkLst>
            <pc:docMk/>
            <pc:sldMk cId="2538508256" sldId="266"/>
            <ac:spMk id="3" creationId="{EB28957C-2A01-4165-AEA7-D5D6910F9B4E}"/>
          </ac:spMkLst>
        </pc:spChg>
        <pc:spChg chg="del">
          <ac:chgData name="osz.oliver@o365.sze.hu" userId="374d1c56-7a6a-4fc2-8fd4-c76e4f310d18" providerId="ADAL" clId="{4F4371AB-6AA4-4EA4-99E4-9FB923418D12}" dt="2019-10-15T12:57:07.625" v="1" actId="700"/>
          <ac:spMkLst>
            <pc:docMk/>
            <pc:sldMk cId="2538508256" sldId="266"/>
            <ac:spMk id="4" creationId="{A8DA91B0-72D5-466D-AC49-8DB07DDAE45F}"/>
          </ac:spMkLst>
        </pc:spChg>
        <pc:spChg chg="add mod ord">
          <ac:chgData name="osz.oliver@o365.sze.hu" userId="374d1c56-7a6a-4fc2-8fd4-c76e4f310d18" providerId="ADAL" clId="{4F4371AB-6AA4-4EA4-99E4-9FB923418D12}" dt="2019-10-15T14:10:52.997" v="36" actId="20577"/>
          <ac:spMkLst>
            <pc:docMk/>
            <pc:sldMk cId="2538508256" sldId="266"/>
            <ac:spMk id="5" creationId="{751AB92B-F459-4E20-9A1B-2CE5A623C758}"/>
          </ac:spMkLst>
        </pc:spChg>
        <pc:spChg chg="add mod ord">
          <ac:chgData name="osz.oliver@o365.sze.hu" userId="374d1c56-7a6a-4fc2-8fd4-c76e4f310d18" providerId="ADAL" clId="{4F4371AB-6AA4-4EA4-99E4-9FB923418D12}" dt="2019-10-15T17:22:00.479" v="3152" actId="207"/>
          <ac:spMkLst>
            <pc:docMk/>
            <pc:sldMk cId="2538508256" sldId="266"/>
            <ac:spMk id="6" creationId="{D41ED531-EA67-493B-8C02-75F2E444FA7C}"/>
          </ac:spMkLst>
        </pc:spChg>
      </pc:sldChg>
      <pc:sldChg chg="addSp delSp modSp add mod modClrScheme chgLayout">
        <pc:chgData name="osz.oliver@o365.sze.hu" userId="374d1c56-7a6a-4fc2-8fd4-c76e4f310d18" providerId="ADAL" clId="{4F4371AB-6AA4-4EA4-99E4-9FB923418D12}" dt="2019-10-16T06:25:47.847" v="3220"/>
        <pc:sldMkLst>
          <pc:docMk/>
          <pc:sldMk cId="2167366810" sldId="267"/>
        </pc:sldMkLst>
        <pc:spChg chg="mod ord">
          <ac:chgData name="osz.oliver@o365.sze.hu" userId="374d1c56-7a6a-4fc2-8fd4-c76e4f310d18" providerId="ADAL" clId="{4F4371AB-6AA4-4EA4-99E4-9FB923418D12}" dt="2019-10-15T14:14:52.091" v="188" actId="20577"/>
          <ac:spMkLst>
            <pc:docMk/>
            <pc:sldMk cId="2167366810" sldId="267"/>
            <ac:spMk id="2" creationId="{B5B8A3AB-07BE-448F-AD71-8AA2952E41E9}"/>
          </ac:spMkLst>
        </pc:spChg>
        <pc:spChg chg="mod ord">
          <ac:chgData name="osz.oliver@o365.sze.hu" userId="374d1c56-7a6a-4fc2-8fd4-c76e4f310d18" providerId="ADAL" clId="{4F4371AB-6AA4-4EA4-99E4-9FB923418D12}" dt="2019-10-16T06:25:47.847" v="3220"/>
          <ac:spMkLst>
            <pc:docMk/>
            <pc:sldMk cId="2167366810" sldId="267"/>
            <ac:spMk id="3" creationId="{82F35225-6A16-4345-B2F2-548ED233440D}"/>
          </ac:spMkLst>
        </pc:spChg>
        <pc:spChg chg="del mod">
          <ac:chgData name="osz.oliver@o365.sze.hu" userId="374d1c56-7a6a-4fc2-8fd4-c76e4f310d18" providerId="ADAL" clId="{4F4371AB-6AA4-4EA4-99E4-9FB923418D12}" dt="2019-10-15T14:13:48.680" v="159" actId="700"/>
          <ac:spMkLst>
            <pc:docMk/>
            <pc:sldMk cId="2167366810" sldId="267"/>
            <ac:spMk id="4" creationId="{6712A197-8422-4B20-BF79-3B3BE71D2427}"/>
          </ac:spMkLst>
        </pc:spChg>
        <pc:spChg chg="add del mod">
          <ac:chgData name="osz.oliver@o365.sze.hu" userId="374d1c56-7a6a-4fc2-8fd4-c76e4f310d18" providerId="ADAL" clId="{4F4371AB-6AA4-4EA4-99E4-9FB923418D12}" dt="2019-10-16T06:25:47.847" v="3220"/>
          <ac:spMkLst>
            <pc:docMk/>
            <pc:sldMk cId="2167366810" sldId="267"/>
            <ac:spMk id="4" creationId="{98617638-0FB6-42A3-9537-5372B3528813}"/>
          </ac:spMkLst>
        </pc:spChg>
        <pc:spChg chg="add del mod">
          <ac:chgData name="osz.oliver@o365.sze.hu" userId="374d1c56-7a6a-4fc2-8fd4-c76e4f310d18" providerId="ADAL" clId="{4F4371AB-6AA4-4EA4-99E4-9FB923418D12}" dt="2019-10-16T06:25:47.847" v="3220"/>
          <ac:spMkLst>
            <pc:docMk/>
            <pc:sldMk cId="2167366810" sldId="267"/>
            <ac:spMk id="5" creationId="{8123B5C1-4F89-4F1A-B265-30AEF5A07886}"/>
          </ac:spMkLst>
        </pc:spChg>
      </pc:sldChg>
      <pc:sldChg chg="addSp delSp modSp add">
        <pc:chgData name="osz.oliver@o365.sze.hu" userId="374d1c56-7a6a-4fc2-8fd4-c76e4f310d18" providerId="ADAL" clId="{4F4371AB-6AA4-4EA4-99E4-9FB923418D12}" dt="2019-10-16T06:17:13.057" v="3177" actId="20577"/>
        <pc:sldMkLst>
          <pc:docMk/>
          <pc:sldMk cId="3706537870" sldId="268"/>
        </pc:sldMkLst>
        <pc:spChg chg="mod">
          <ac:chgData name="osz.oliver@o365.sze.hu" userId="374d1c56-7a6a-4fc2-8fd4-c76e4f310d18" providerId="ADAL" clId="{4F4371AB-6AA4-4EA4-99E4-9FB923418D12}" dt="2019-10-15T16:24:33.086" v="1435" actId="20577"/>
          <ac:spMkLst>
            <pc:docMk/>
            <pc:sldMk cId="3706537870" sldId="268"/>
            <ac:spMk id="2" creationId="{9FBAEBF1-60A0-4357-83E2-F2584372C25B}"/>
          </ac:spMkLst>
        </pc:spChg>
        <pc:spChg chg="del mod">
          <ac:chgData name="osz.oliver@o365.sze.hu" userId="374d1c56-7a6a-4fc2-8fd4-c76e4f310d18" providerId="ADAL" clId="{4F4371AB-6AA4-4EA4-99E4-9FB923418D12}" dt="2019-10-15T14:48:44.731" v="894"/>
          <ac:spMkLst>
            <pc:docMk/>
            <pc:sldMk cId="3706537870" sldId="268"/>
            <ac:spMk id="3" creationId="{7D42676C-D0CD-4AAF-AA35-E8D1D02CBB18}"/>
          </ac:spMkLst>
        </pc:spChg>
        <pc:spChg chg="add del mod">
          <ac:chgData name="osz.oliver@o365.sze.hu" userId="374d1c56-7a6a-4fc2-8fd4-c76e4f310d18" providerId="ADAL" clId="{4F4371AB-6AA4-4EA4-99E4-9FB923418D12}" dt="2019-10-15T14:48:44.731" v="894"/>
          <ac:spMkLst>
            <pc:docMk/>
            <pc:sldMk cId="3706537870" sldId="268"/>
            <ac:spMk id="4" creationId="{518E897E-A0A3-4343-A866-F6109C6E2B4B}"/>
          </ac:spMkLst>
        </pc:spChg>
        <pc:spChg chg="add mod">
          <ac:chgData name="osz.oliver@o365.sze.hu" userId="374d1c56-7a6a-4fc2-8fd4-c76e4f310d18" providerId="ADAL" clId="{4F4371AB-6AA4-4EA4-99E4-9FB923418D12}" dt="2019-10-16T06:17:13.057" v="3177" actId="20577"/>
          <ac:spMkLst>
            <pc:docMk/>
            <pc:sldMk cId="3706537870" sldId="268"/>
            <ac:spMk id="5" creationId="{D5E3CADE-F04E-43D0-A8F0-F54BEA3D9FFF}"/>
          </ac:spMkLst>
        </pc:spChg>
      </pc:sldChg>
      <pc:sldChg chg="modSp add ord">
        <pc:chgData name="osz.oliver@o365.sze.hu" userId="374d1c56-7a6a-4fc2-8fd4-c76e4f310d18" providerId="ADAL" clId="{4F4371AB-6AA4-4EA4-99E4-9FB923418D12}" dt="2019-10-16T06:22:05.469" v="3193" actId="14100"/>
        <pc:sldMkLst>
          <pc:docMk/>
          <pc:sldMk cId="2491746793" sldId="269"/>
        </pc:sldMkLst>
        <pc:spChg chg="mod">
          <ac:chgData name="osz.oliver@o365.sze.hu" userId="374d1c56-7a6a-4fc2-8fd4-c76e4f310d18" providerId="ADAL" clId="{4F4371AB-6AA4-4EA4-99E4-9FB923418D12}" dt="2019-10-15T16:48:39.303" v="1856" actId="20577"/>
          <ac:spMkLst>
            <pc:docMk/>
            <pc:sldMk cId="2491746793" sldId="269"/>
            <ac:spMk id="2" creationId="{9FBAEBF1-60A0-4357-83E2-F2584372C25B}"/>
          </ac:spMkLst>
        </pc:spChg>
        <pc:spChg chg="mod">
          <ac:chgData name="osz.oliver@o365.sze.hu" userId="374d1c56-7a6a-4fc2-8fd4-c76e4f310d18" providerId="ADAL" clId="{4F4371AB-6AA4-4EA4-99E4-9FB923418D12}" dt="2019-10-16T06:22:05.469" v="3193" actId="14100"/>
          <ac:spMkLst>
            <pc:docMk/>
            <pc:sldMk cId="2491746793" sldId="269"/>
            <ac:spMk id="3" creationId="{7D42676C-D0CD-4AAF-AA35-E8D1D02CBB18}"/>
          </ac:spMkLst>
        </pc:spChg>
      </pc:sldChg>
      <pc:sldChg chg="modSp add del">
        <pc:chgData name="osz.oliver@o365.sze.hu" userId="374d1c56-7a6a-4fc2-8fd4-c76e4f310d18" providerId="ADAL" clId="{4F4371AB-6AA4-4EA4-99E4-9FB923418D12}" dt="2019-10-15T16:47:56.014" v="1848" actId="47"/>
        <pc:sldMkLst>
          <pc:docMk/>
          <pc:sldMk cId="1952146642" sldId="270"/>
        </pc:sldMkLst>
        <pc:spChg chg="mod">
          <ac:chgData name="osz.oliver@o365.sze.hu" userId="374d1c56-7a6a-4fc2-8fd4-c76e4f310d18" providerId="ADAL" clId="{4F4371AB-6AA4-4EA4-99E4-9FB923418D12}" dt="2019-10-15T16:24:15.919" v="1409"/>
          <ac:spMkLst>
            <pc:docMk/>
            <pc:sldMk cId="1952146642" sldId="270"/>
            <ac:spMk id="2" creationId="{27CCCF15-0E2D-4672-9221-9CA63D93B8D7}"/>
          </ac:spMkLst>
        </pc:spChg>
        <pc:spChg chg="mod">
          <ac:chgData name="osz.oliver@o365.sze.hu" userId="374d1c56-7a6a-4fc2-8fd4-c76e4f310d18" providerId="ADAL" clId="{4F4371AB-6AA4-4EA4-99E4-9FB923418D12}" dt="2019-10-15T16:47:53.319" v="1847" actId="20577"/>
          <ac:spMkLst>
            <pc:docMk/>
            <pc:sldMk cId="1952146642" sldId="270"/>
            <ac:spMk id="3" creationId="{446585D2-776E-4743-86AD-BFEC2C5385EF}"/>
          </ac:spMkLst>
        </pc:spChg>
      </pc:sldChg>
      <pc:sldChg chg="modSp add">
        <pc:chgData name="osz.oliver@o365.sze.hu" userId="374d1c56-7a6a-4fc2-8fd4-c76e4f310d18" providerId="ADAL" clId="{4F4371AB-6AA4-4EA4-99E4-9FB923418D12}" dt="2019-10-16T06:22:18.115" v="3194" actId="14100"/>
        <pc:sldMkLst>
          <pc:docMk/>
          <pc:sldMk cId="828910605" sldId="271"/>
        </pc:sldMkLst>
        <pc:spChg chg="mod">
          <ac:chgData name="osz.oliver@o365.sze.hu" userId="374d1c56-7a6a-4fc2-8fd4-c76e4f310d18" providerId="ADAL" clId="{4F4371AB-6AA4-4EA4-99E4-9FB923418D12}" dt="2019-10-15T16:46:31.572" v="1817" actId="20577"/>
          <ac:spMkLst>
            <pc:docMk/>
            <pc:sldMk cId="828910605" sldId="271"/>
            <ac:spMk id="2" creationId="{AD54DF19-222D-47D3-BCB3-F92AE3555301}"/>
          </ac:spMkLst>
        </pc:spChg>
        <pc:spChg chg="mod">
          <ac:chgData name="osz.oliver@o365.sze.hu" userId="374d1c56-7a6a-4fc2-8fd4-c76e4f310d18" providerId="ADAL" clId="{4F4371AB-6AA4-4EA4-99E4-9FB923418D12}" dt="2019-10-16T06:22:18.115" v="3194" actId="14100"/>
          <ac:spMkLst>
            <pc:docMk/>
            <pc:sldMk cId="828910605" sldId="271"/>
            <ac:spMk id="3" creationId="{D3CD0670-D364-4DC5-83B7-D164D76E1B0F}"/>
          </ac:spMkLst>
        </pc:spChg>
      </pc:sldChg>
      <pc:sldChg chg="modSp add">
        <pc:chgData name="osz.oliver@o365.sze.hu" userId="374d1c56-7a6a-4fc2-8fd4-c76e4f310d18" providerId="ADAL" clId="{4F4371AB-6AA4-4EA4-99E4-9FB923418D12}" dt="2019-10-16T06:21:52.465" v="3191"/>
        <pc:sldMkLst>
          <pc:docMk/>
          <pc:sldMk cId="634962105" sldId="272"/>
        </pc:sldMkLst>
        <pc:spChg chg="mod">
          <ac:chgData name="osz.oliver@o365.sze.hu" userId="374d1c56-7a6a-4fc2-8fd4-c76e4f310d18" providerId="ADAL" clId="{4F4371AB-6AA4-4EA4-99E4-9FB923418D12}" dt="2019-10-15T16:48:42.972" v="1857"/>
          <ac:spMkLst>
            <pc:docMk/>
            <pc:sldMk cId="634962105" sldId="272"/>
            <ac:spMk id="2" creationId="{000A6278-B435-433A-8BEB-D1201F4E7A61}"/>
          </ac:spMkLst>
        </pc:spChg>
        <pc:spChg chg="mod">
          <ac:chgData name="osz.oliver@o365.sze.hu" userId="374d1c56-7a6a-4fc2-8fd4-c76e4f310d18" providerId="ADAL" clId="{4F4371AB-6AA4-4EA4-99E4-9FB923418D12}" dt="2019-10-16T06:21:52.465" v="3191"/>
          <ac:spMkLst>
            <pc:docMk/>
            <pc:sldMk cId="634962105" sldId="272"/>
            <ac:spMk id="3" creationId="{DC3B6EF0-0463-4C83-83F0-1DD04523AB65}"/>
          </ac:spMkLst>
        </pc:spChg>
      </pc:sldChg>
      <pc:sldChg chg="modSp add">
        <pc:chgData name="osz.oliver@o365.sze.hu" userId="374d1c56-7a6a-4fc2-8fd4-c76e4f310d18" providerId="ADAL" clId="{4F4371AB-6AA4-4EA4-99E4-9FB923418D12}" dt="2019-10-15T17:22:13.189" v="3155" actId="207"/>
        <pc:sldMkLst>
          <pc:docMk/>
          <pc:sldMk cId="3140335200" sldId="273"/>
        </pc:sldMkLst>
        <pc:spChg chg="mod">
          <ac:chgData name="osz.oliver@o365.sze.hu" userId="374d1c56-7a6a-4fc2-8fd4-c76e4f310d18" providerId="ADAL" clId="{4F4371AB-6AA4-4EA4-99E4-9FB923418D12}" dt="2019-10-15T17:08:48.423" v="2576" actId="20577"/>
          <ac:spMkLst>
            <pc:docMk/>
            <pc:sldMk cId="3140335200" sldId="273"/>
            <ac:spMk id="2" creationId="{BB635057-2BAC-4F4B-A8AF-3075B03668B7}"/>
          </ac:spMkLst>
        </pc:spChg>
        <pc:spChg chg="mod">
          <ac:chgData name="osz.oliver@o365.sze.hu" userId="374d1c56-7a6a-4fc2-8fd4-c76e4f310d18" providerId="ADAL" clId="{4F4371AB-6AA4-4EA4-99E4-9FB923418D12}" dt="2019-10-15T17:22:13.189" v="3155" actId="207"/>
          <ac:spMkLst>
            <pc:docMk/>
            <pc:sldMk cId="3140335200" sldId="273"/>
            <ac:spMk id="3" creationId="{9396198A-7993-4C0E-B958-FC6CF24E7F16}"/>
          </ac:spMkLst>
        </pc:spChg>
      </pc:sldChg>
      <pc:sldMasterChg chg="modSp">
        <pc:chgData name="osz.oliver@o365.sze.hu" userId="374d1c56-7a6a-4fc2-8fd4-c76e4f310d18" providerId="ADAL" clId="{4F4371AB-6AA4-4EA4-99E4-9FB923418D12}" dt="2019-10-16T06:22:37.862" v="3195" actId="14100"/>
        <pc:sldMasterMkLst>
          <pc:docMk/>
          <pc:sldMasterMk cId="2147951997" sldId="2147483762"/>
        </pc:sldMasterMkLst>
        <pc:spChg chg="mod">
          <ac:chgData name="osz.oliver@o365.sze.hu" userId="374d1c56-7a6a-4fc2-8fd4-c76e4f310d18" providerId="ADAL" clId="{4F4371AB-6AA4-4EA4-99E4-9FB923418D12}" dt="2019-10-16T06:22:37.862" v="3195" actId="14100"/>
          <ac:spMkLst>
            <pc:docMk/>
            <pc:sldMasterMk cId="2147951997" sldId="2147483762"/>
            <ac:spMk id="3" creationId="{00000000-0000-0000-0000-000000000000}"/>
          </ac:spMkLst>
        </pc:spChg>
      </pc:sldMasterChg>
    </pc:docChg>
  </pc:docChgLst>
  <pc:docChgLst>
    <pc:chgData name="osz.oliver@o365.sze.hu" userId="374d1c56-7a6a-4fc2-8fd4-c76e4f310d18" providerId="ADAL" clId="{53B915B8-0220-46A0-9C62-E129A4070155}"/>
    <pc:docChg chg="addSld delSld modSld modMainMaster">
      <pc:chgData name="osz.oliver@o365.sze.hu" userId="374d1c56-7a6a-4fc2-8fd4-c76e4f310d18" providerId="ADAL" clId="{53B915B8-0220-46A0-9C62-E129A4070155}" dt="2020-02-17T19:06:47.017" v="63" actId="207"/>
      <pc:docMkLst>
        <pc:docMk/>
      </pc:docMkLst>
      <pc:sldChg chg="modSp mod">
        <pc:chgData name="osz.oliver@o365.sze.hu" userId="374d1c56-7a6a-4fc2-8fd4-c76e4f310d18" providerId="ADAL" clId="{53B915B8-0220-46A0-9C62-E129A4070155}" dt="2020-02-17T18:57:09.021" v="55" actId="20577"/>
        <pc:sldMkLst>
          <pc:docMk/>
          <pc:sldMk cId="4171959857" sldId="256"/>
        </pc:sldMkLst>
        <pc:spChg chg="mod">
          <ac:chgData name="osz.oliver@o365.sze.hu" userId="374d1c56-7a6a-4fc2-8fd4-c76e4f310d18" providerId="ADAL" clId="{53B915B8-0220-46A0-9C62-E129A4070155}" dt="2020-02-17T18:56:43.472" v="22" actId="20577"/>
          <ac:spMkLst>
            <pc:docMk/>
            <pc:sldMk cId="4171959857" sldId="256"/>
            <ac:spMk id="6" creationId="{5DAF1DF4-F77B-48AE-B256-27CA045D050B}"/>
          </ac:spMkLst>
        </pc:spChg>
        <pc:spChg chg="mod">
          <ac:chgData name="osz.oliver@o365.sze.hu" userId="374d1c56-7a6a-4fc2-8fd4-c76e4f310d18" providerId="ADAL" clId="{53B915B8-0220-46A0-9C62-E129A4070155}" dt="2020-02-17T18:56:55.117" v="54" actId="20577"/>
          <ac:spMkLst>
            <pc:docMk/>
            <pc:sldMk cId="4171959857" sldId="256"/>
            <ac:spMk id="7" creationId="{9F333E01-E1C7-41B4-99BC-D755165F4CB8}"/>
          </ac:spMkLst>
        </pc:spChg>
        <pc:spChg chg="mod">
          <ac:chgData name="osz.oliver@o365.sze.hu" userId="374d1c56-7a6a-4fc2-8fd4-c76e4f310d18" providerId="ADAL" clId="{53B915B8-0220-46A0-9C62-E129A4070155}" dt="2020-02-17T18:57:09.021" v="55" actId="20577"/>
          <ac:spMkLst>
            <pc:docMk/>
            <pc:sldMk cId="4171959857" sldId="256"/>
            <ac:spMk id="12" creationId="{BA4700FB-75B7-4B07-8FA1-6B6A1267A4D6}"/>
          </ac:spMkLst>
        </pc:spChg>
      </pc:sldChg>
      <pc:sldChg chg="add">
        <pc:chgData name="osz.oliver@o365.sze.hu" userId="374d1c56-7a6a-4fc2-8fd4-c76e4f310d18" providerId="ADAL" clId="{53B915B8-0220-46A0-9C62-E129A4070155}" dt="2020-02-17T18:57:38.483" v="58"/>
        <pc:sldMkLst>
          <pc:docMk/>
          <pc:sldMk cId="1933164799" sldId="257"/>
        </pc:sldMkLst>
      </pc:sldChg>
      <pc:sldChg chg="add">
        <pc:chgData name="osz.oliver@o365.sze.hu" userId="374d1c56-7a6a-4fc2-8fd4-c76e4f310d18" providerId="ADAL" clId="{53B915B8-0220-46A0-9C62-E129A4070155}" dt="2020-02-17T18:57:48.188" v="59"/>
        <pc:sldMkLst>
          <pc:docMk/>
          <pc:sldMk cId="4185672294" sldId="258"/>
        </pc:sldMkLst>
      </pc:sldChg>
      <pc:sldChg chg="del">
        <pc:chgData name="osz.oliver@o365.sze.hu" userId="374d1c56-7a6a-4fc2-8fd4-c76e4f310d18" providerId="ADAL" clId="{53B915B8-0220-46A0-9C62-E129A4070155}" dt="2020-02-17T18:57:28.499" v="56" actId="47"/>
        <pc:sldMkLst>
          <pc:docMk/>
          <pc:sldMk cId="828910605" sldId="271"/>
        </pc:sldMkLst>
      </pc:sldChg>
      <pc:sldChg chg="del">
        <pc:chgData name="osz.oliver@o365.sze.hu" userId="374d1c56-7a6a-4fc2-8fd4-c76e4f310d18" providerId="ADAL" clId="{53B915B8-0220-46A0-9C62-E129A4070155}" dt="2020-02-17T18:57:34.720" v="57" actId="47"/>
        <pc:sldMkLst>
          <pc:docMk/>
          <pc:sldMk cId="2686658573" sldId="275"/>
        </pc:sldMkLst>
      </pc:sldChg>
      <pc:sldChg chg="del">
        <pc:chgData name="osz.oliver@o365.sze.hu" userId="374d1c56-7a6a-4fc2-8fd4-c76e4f310d18" providerId="ADAL" clId="{53B915B8-0220-46A0-9C62-E129A4070155}" dt="2020-02-17T18:57:28.499" v="56" actId="47"/>
        <pc:sldMkLst>
          <pc:docMk/>
          <pc:sldMk cId="3622762310" sldId="276"/>
        </pc:sldMkLst>
      </pc:sldChg>
      <pc:sldChg chg="del">
        <pc:chgData name="osz.oliver@o365.sze.hu" userId="374d1c56-7a6a-4fc2-8fd4-c76e4f310d18" providerId="ADAL" clId="{53B915B8-0220-46A0-9C62-E129A4070155}" dt="2020-02-17T18:57:28.499" v="56" actId="47"/>
        <pc:sldMkLst>
          <pc:docMk/>
          <pc:sldMk cId="3888637978" sldId="277"/>
        </pc:sldMkLst>
      </pc:sldChg>
      <pc:sldChg chg="del">
        <pc:chgData name="osz.oliver@o365.sze.hu" userId="374d1c56-7a6a-4fc2-8fd4-c76e4f310d18" providerId="ADAL" clId="{53B915B8-0220-46A0-9C62-E129A4070155}" dt="2020-02-17T18:57:28.499" v="56" actId="47"/>
        <pc:sldMkLst>
          <pc:docMk/>
          <pc:sldMk cId="2239354887" sldId="278"/>
        </pc:sldMkLst>
      </pc:sldChg>
      <pc:sldChg chg="del">
        <pc:chgData name="osz.oliver@o365.sze.hu" userId="374d1c56-7a6a-4fc2-8fd4-c76e4f310d18" providerId="ADAL" clId="{53B915B8-0220-46A0-9C62-E129A4070155}" dt="2020-02-17T18:57:28.499" v="56" actId="47"/>
        <pc:sldMkLst>
          <pc:docMk/>
          <pc:sldMk cId="2000824982" sldId="279"/>
        </pc:sldMkLst>
      </pc:sldChg>
      <pc:sldChg chg="del">
        <pc:chgData name="osz.oliver@o365.sze.hu" userId="374d1c56-7a6a-4fc2-8fd4-c76e4f310d18" providerId="ADAL" clId="{53B915B8-0220-46A0-9C62-E129A4070155}" dt="2020-02-17T18:57:28.499" v="56" actId="47"/>
        <pc:sldMkLst>
          <pc:docMk/>
          <pc:sldMk cId="1564628500" sldId="280"/>
        </pc:sldMkLst>
      </pc:sldChg>
      <pc:sldChg chg="del">
        <pc:chgData name="osz.oliver@o365.sze.hu" userId="374d1c56-7a6a-4fc2-8fd4-c76e4f310d18" providerId="ADAL" clId="{53B915B8-0220-46A0-9C62-E129A4070155}" dt="2020-02-17T18:57:28.499" v="56" actId="47"/>
        <pc:sldMkLst>
          <pc:docMk/>
          <pc:sldMk cId="2356928614" sldId="281"/>
        </pc:sldMkLst>
      </pc:sldChg>
      <pc:sldChg chg="del">
        <pc:chgData name="osz.oliver@o365.sze.hu" userId="374d1c56-7a6a-4fc2-8fd4-c76e4f310d18" providerId="ADAL" clId="{53B915B8-0220-46A0-9C62-E129A4070155}" dt="2020-02-17T18:57:28.499" v="56" actId="47"/>
        <pc:sldMkLst>
          <pc:docMk/>
          <pc:sldMk cId="2398620913" sldId="282"/>
        </pc:sldMkLst>
      </pc:sldChg>
      <pc:sldChg chg="del">
        <pc:chgData name="osz.oliver@o365.sze.hu" userId="374d1c56-7a6a-4fc2-8fd4-c76e4f310d18" providerId="ADAL" clId="{53B915B8-0220-46A0-9C62-E129A4070155}" dt="2020-02-17T18:57:28.499" v="56" actId="47"/>
        <pc:sldMkLst>
          <pc:docMk/>
          <pc:sldMk cId="1549561328" sldId="283"/>
        </pc:sldMkLst>
      </pc:sldChg>
      <pc:sldChg chg="del">
        <pc:chgData name="osz.oliver@o365.sze.hu" userId="374d1c56-7a6a-4fc2-8fd4-c76e4f310d18" providerId="ADAL" clId="{53B915B8-0220-46A0-9C62-E129A4070155}" dt="2020-02-17T18:57:28.499" v="56" actId="47"/>
        <pc:sldMkLst>
          <pc:docMk/>
          <pc:sldMk cId="3001114668" sldId="284"/>
        </pc:sldMkLst>
      </pc:sldChg>
      <pc:sldChg chg="del">
        <pc:chgData name="osz.oliver@o365.sze.hu" userId="374d1c56-7a6a-4fc2-8fd4-c76e4f310d18" providerId="ADAL" clId="{53B915B8-0220-46A0-9C62-E129A4070155}" dt="2020-02-17T18:57:28.499" v="56" actId="47"/>
        <pc:sldMkLst>
          <pc:docMk/>
          <pc:sldMk cId="1931286953" sldId="285"/>
        </pc:sldMkLst>
      </pc:sldChg>
      <pc:sldChg chg="del">
        <pc:chgData name="osz.oliver@o365.sze.hu" userId="374d1c56-7a6a-4fc2-8fd4-c76e4f310d18" providerId="ADAL" clId="{53B915B8-0220-46A0-9C62-E129A4070155}" dt="2020-02-17T18:57:28.499" v="56" actId="47"/>
        <pc:sldMkLst>
          <pc:docMk/>
          <pc:sldMk cId="3147768576" sldId="286"/>
        </pc:sldMkLst>
      </pc:sldChg>
      <pc:sldChg chg="del">
        <pc:chgData name="osz.oliver@o365.sze.hu" userId="374d1c56-7a6a-4fc2-8fd4-c76e4f310d18" providerId="ADAL" clId="{53B915B8-0220-46A0-9C62-E129A4070155}" dt="2020-02-17T18:57:28.499" v="56" actId="47"/>
        <pc:sldMkLst>
          <pc:docMk/>
          <pc:sldMk cId="3279768198" sldId="287"/>
        </pc:sldMkLst>
      </pc:sldChg>
      <pc:sldChg chg="del">
        <pc:chgData name="osz.oliver@o365.sze.hu" userId="374d1c56-7a6a-4fc2-8fd4-c76e4f310d18" providerId="ADAL" clId="{53B915B8-0220-46A0-9C62-E129A4070155}" dt="2020-02-17T18:57:28.499" v="56" actId="47"/>
        <pc:sldMkLst>
          <pc:docMk/>
          <pc:sldMk cId="620744094" sldId="288"/>
        </pc:sldMkLst>
      </pc:sldChg>
      <pc:sldChg chg="del">
        <pc:chgData name="osz.oliver@o365.sze.hu" userId="374d1c56-7a6a-4fc2-8fd4-c76e4f310d18" providerId="ADAL" clId="{53B915B8-0220-46A0-9C62-E129A4070155}" dt="2020-02-17T18:57:28.499" v="56" actId="47"/>
        <pc:sldMkLst>
          <pc:docMk/>
          <pc:sldMk cId="951214603" sldId="289"/>
        </pc:sldMkLst>
      </pc:sldChg>
      <pc:sldChg chg="del">
        <pc:chgData name="osz.oliver@o365.sze.hu" userId="374d1c56-7a6a-4fc2-8fd4-c76e4f310d18" providerId="ADAL" clId="{53B915B8-0220-46A0-9C62-E129A4070155}" dt="2020-02-17T18:57:28.499" v="56" actId="47"/>
        <pc:sldMkLst>
          <pc:docMk/>
          <pc:sldMk cId="673994530" sldId="290"/>
        </pc:sldMkLst>
      </pc:sldChg>
      <pc:sldMasterChg chg="modSp modSldLayout">
        <pc:chgData name="osz.oliver@o365.sze.hu" userId="374d1c56-7a6a-4fc2-8fd4-c76e4f310d18" providerId="ADAL" clId="{53B915B8-0220-46A0-9C62-E129A4070155}" dt="2020-02-17T19:06:47.017" v="63" actId="207"/>
        <pc:sldMasterMkLst>
          <pc:docMk/>
          <pc:sldMasterMk cId="2147951997" sldId="2147483762"/>
        </pc:sldMasterMkLst>
        <pc:spChg chg="mod">
          <ac:chgData name="osz.oliver@o365.sze.hu" userId="374d1c56-7a6a-4fc2-8fd4-c76e4f310d18" providerId="ADAL" clId="{53B915B8-0220-46A0-9C62-E129A4070155}" dt="2020-02-17T19:06:47.017" v="63" actId="207"/>
          <ac:spMkLst>
            <pc:docMk/>
            <pc:sldMasterMk cId="2147951997" sldId="2147483762"/>
            <ac:spMk id="10" creationId="{00000000-0000-0000-0000-000000000000}"/>
          </ac:spMkLst>
        </pc:spChg>
        <pc:sldLayoutChg chg="modSp">
          <pc:chgData name="osz.oliver@o365.sze.hu" userId="374d1c56-7a6a-4fc2-8fd4-c76e4f310d18" providerId="ADAL" clId="{53B915B8-0220-46A0-9C62-E129A4070155}" dt="2020-02-17T19:04:47.693" v="60" actId="16037"/>
          <pc:sldLayoutMkLst>
            <pc:docMk/>
            <pc:sldMasterMk cId="2147951997" sldId="2147483762"/>
            <pc:sldLayoutMk cId="1925249043" sldId="2147483763"/>
          </pc:sldLayoutMkLst>
          <pc:spChg chg="mod">
            <ac:chgData name="osz.oliver@o365.sze.hu" userId="374d1c56-7a6a-4fc2-8fd4-c76e4f310d18" providerId="ADAL" clId="{53B915B8-0220-46A0-9C62-E129A4070155}" dt="2020-02-17T19:04:47.693" v="60" actId="16037"/>
            <ac:spMkLst>
              <pc:docMk/>
              <pc:sldMasterMk cId="2147951997" sldId="2147483762"/>
              <pc:sldLayoutMk cId="1925249043" sldId="2147483763"/>
              <ac:spMk id="7" creationId="{00000000-0000-0000-0000-000000000000}"/>
            </ac:spMkLst>
          </pc:spChg>
        </pc:sldLayoutChg>
      </pc:sldMasterChg>
    </pc:docChg>
  </pc:docChgLst>
  <pc:docChgLst>
    <pc:chgData name="osz.oliver@o365.sze.hu" userId="374d1c56-7a6a-4fc2-8fd4-c76e4f310d18" providerId="ADAL" clId="{7D8E81F2-5851-43A7-BB21-A95E14C72370}"/>
    <pc:docChg chg="undo redo custSel addSld delSld modSld sldOrd addSection modSection">
      <pc:chgData name="osz.oliver@o365.sze.hu" userId="374d1c56-7a6a-4fc2-8fd4-c76e4f310d18" providerId="ADAL" clId="{7D8E81F2-5851-43A7-BB21-A95E14C72370}" dt="2020-02-22T18:47:47.150" v="15848" actId="20577"/>
      <pc:docMkLst>
        <pc:docMk/>
      </pc:docMkLst>
      <pc:sldChg chg="addSp delSp modSp mod">
        <pc:chgData name="osz.oliver@o365.sze.hu" userId="374d1c56-7a6a-4fc2-8fd4-c76e4f310d18" providerId="ADAL" clId="{7D8E81F2-5851-43A7-BB21-A95E14C72370}" dt="2020-02-22T10:08:21.693" v="15415" actId="207"/>
        <pc:sldMkLst>
          <pc:docMk/>
          <pc:sldMk cId="4171959857" sldId="256"/>
        </pc:sldMkLst>
        <pc:spChg chg="mod">
          <ac:chgData name="osz.oliver@o365.sze.hu" userId="374d1c56-7a6a-4fc2-8fd4-c76e4f310d18" providerId="ADAL" clId="{7D8E81F2-5851-43A7-BB21-A95E14C72370}" dt="2020-02-22T10:08:21.693" v="15415" actId="207"/>
          <ac:spMkLst>
            <pc:docMk/>
            <pc:sldMk cId="4171959857" sldId="256"/>
            <ac:spMk id="12" creationId="{BA4700FB-75B7-4B07-8FA1-6B6A1267A4D6}"/>
          </ac:spMkLst>
        </pc:spChg>
        <pc:graphicFrameChg chg="add del modGraphic">
          <ac:chgData name="osz.oliver@o365.sze.hu" userId="374d1c56-7a6a-4fc2-8fd4-c76e4f310d18" providerId="ADAL" clId="{7D8E81F2-5851-43A7-BB21-A95E14C72370}" dt="2020-02-22T10:01:04.606" v="15242" actId="478"/>
          <ac:graphicFrameMkLst>
            <pc:docMk/>
            <pc:sldMk cId="4171959857" sldId="256"/>
            <ac:graphicFrameMk id="3" creationId="{B6E1A1DB-95CD-4653-9CD9-52B73BC8893C}"/>
          </ac:graphicFrameMkLst>
        </pc:graphicFrameChg>
      </pc:sldChg>
      <pc:sldChg chg="addSp delSp modSp mod modClrScheme chgLayout">
        <pc:chgData name="osz.oliver@o365.sze.hu" userId="374d1c56-7a6a-4fc2-8fd4-c76e4f310d18" providerId="ADAL" clId="{7D8E81F2-5851-43A7-BB21-A95E14C72370}" dt="2020-02-18T15:23:01.034" v="2618" actId="1076"/>
        <pc:sldMkLst>
          <pc:docMk/>
          <pc:sldMk cId="1933164799" sldId="257"/>
        </pc:sldMkLst>
        <pc:spChg chg="mod ord">
          <ac:chgData name="osz.oliver@o365.sze.hu" userId="374d1c56-7a6a-4fc2-8fd4-c76e4f310d18" providerId="ADAL" clId="{7D8E81F2-5851-43A7-BB21-A95E14C72370}" dt="2020-02-18T15:18:31.843" v="2481" actId="700"/>
          <ac:spMkLst>
            <pc:docMk/>
            <pc:sldMk cId="1933164799" sldId="257"/>
            <ac:spMk id="2" creationId="{8E401BE1-50D6-485C-9EF2-C1AD7FE6415B}"/>
          </ac:spMkLst>
        </pc:spChg>
        <pc:spChg chg="del">
          <ac:chgData name="osz.oliver@o365.sze.hu" userId="374d1c56-7a6a-4fc2-8fd4-c76e4f310d18" providerId="ADAL" clId="{7D8E81F2-5851-43A7-BB21-A95E14C72370}" dt="2020-02-18T14:56:43.896" v="2369" actId="3680"/>
          <ac:spMkLst>
            <pc:docMk/>
            <pc:sldMk cId="1933164799" sldId="257"/>
            <ac:spMk id="3" creationId="{1D07B310-AA9F-4312-AE69-71BF481BB003}"/>
          </ac:spMkLst>
        </pc:spChg>
        <pc:spChg chg="add mod ord">
          <ac:chgData name="osz.oliver@o365.sze.hu" userId="374d1c56-7a6a-4fc2-8fd4-c76e4f310d18" providerId="ADAL" clId="{7D8E81F2-5851-43A7-BB21-A95E14C72370}" dt="2020-02-18T15:22:24.346" v="2614" actId="20577"/>
          <ac:spMkLst>
            <pc:docMk/>
            <pc:sldMk cId="1933164799" sldId="257"/>
            <ac:spMk id="6" creationId="{078610C4-F235-43C7-A517-8FD76A55373F}"/>
          </ac:spMkLst>
        </pc:spChg>
        <pc:graphicFrameChg chg="add mod ord modGraphic">
          <ac:chgData name="osz.oliver@o365.sze.hu" userId="374d1c56-7a6a-4fc2-8fd4-c76e4f310d18" providerId="ADAL" clId="{7D8E81F2-5851-43A7-BB21-A95E14C72370}" dt="2020-02-18T15:23:01.034" v="2618" actId="1076"/>
          <ac:graphicFrameMkLst>
            <pc:docMk/>
            <pc:sldMk cId="1933164799" sldId="257"/>
            <ac:graphicFrameMk id="4" creationId="{D1E74F1B-3BA1-4A11-87B7-B077758AECA7}"/>
          </ac:graphicFrameMkLst>
        </pc:graphicFrameChg>
      </pc:sldChg>
      <pc:sldChg chg="modSp mod">
        <pc:chgData name="osz.oliver@o365.sze.hu" userId="374d1c56-7a6a-4fc2-8fd4-c76e4f310d18" providerId="ADAL" clId="{7D8E81F2-5851-43A7-BB21-A95E14C72370}" dt="2020-02-17T19:09:57.091" v="42" actId="20577"/>
        <pc:sldMkLst>
          <pc:docMk/>
          <pc:sldMk cId="4185672294" sldId="258"/>
        </pc:sldMkLst>
        <pc:spChg chg="mod">
          <ac:chgData name="osz.oliver@o365.sze.hu" userId="374d1c56-7a6a-4fc2-8fd4-c76e4f310d18" providerId="ADAL" clId="{7D8E81F2-5851-43A7-BB21-A95E14C72370}" dt="2020-02-17T19:09:57.091" v="42" actId="20577"/>
          <ac:spMkLst>
            <pc:docMk/>
            <pc:sldMk cId="4185672294" sldId="258"/>
            <ac:spMk id="2" creationId="{CBA697F1-5D4C-4F19-B04B-D395FA0E321C}"/>
          </ac:spMkLst>
        </pc:spChg>
        <pc:spChg chg="mod">
          <ac:chgData name="osz.oliver@o365.sze.hu" userId="374d1c56-7a6a-4fc2-8fd4-c76e4f310d18" providerId="ADAL" clId="{7D8E81F2-5851-43A7-BB21-A95E14C72370}" dt="2020-02-17T19:09:47.562" v="23" actId="20577"/>
          <ac:spMkLst>
            <pc:docMk/>
            <pc:sldMk cId="4185672294" sldId="258"/>
            <ac:spMk id="3" creationId="{50993CED-CFD9-4121-B0E5-5D66344C5929}"/>
          </ac:spMkLst>
        </pc:spChg>
      </pc:sldChg>
      <pc:sldChg chg="addSp delSp modSp add mod">
        <pc:chgData name="osz.oliver@o365.sze.hu" userId="374d1c56-7a6a-4fc2-8fd4-c76e4f310d18" providerId="ADAL" clId="{7D8E81F2-5851-43A7-BB21-A95E14C72370}" dt="2020-02-22T10:00:55.716" v="15240" actId="478"/>
        <pc:sldMkLst>
          <pc:docMk/>
          <pc:sldMk cId="2385642097" sldId="259"/>
        </pc:sldMkLst>
        <pc:spChg chg="mod">
          <ac:chgData name="osz.oliver@o365.sze.hu" userId="374d1c56-7a6a-4fc2-8fd4-c76e4f310d18" providerId="ADAL" clId="{7D8E81F2-5851-43A7-BB21-A95E14C72370}" dt="2020-02-17T19:11:03.554" v="73" actId="20577"/>
          <ac:spMkLst>
            <pc:docMk/>
            <pc:sldMk cId="2385642097" sldId="259"/>
            <ac:spMk id="2" creationId="{CF8B7928-8018-4CFC-A709-D61794189025}"/>
          </ac:spMkLst>
        </pc:spChg>
        <pc:spChg chg="mod">
          <ac:chgData name="osz.oliver@o365.sze.hu" userId="374d1c56-7a6a-4fc2-8fd4-c76e4f310d18" providerId="ADAL" clId="{7D8E81F2-5851-43A7-BB21-A95E14C72370}" dt="2020-02-17T19:10:51.624" v="45" actId="20577"/>
          <ac:spMkLst>
            <pc:docMk/>
            <pc:sldMk cId="2385642097" sldId="259"/>
            <ac:spMk id="3" creationId="{9F3EE45C-4CC1-4CE9-B800-5D4EFDABB096}"/>
          </ac:spMkLst>
        </pc:spChg>
        <pc:graphicFrameChg chg="add del modGraphic">
          <ac:chgData name="osz.oliver@o365.sze.hu" userId="374d1c56-7a6a-4fc2-8fd4-c76e4f310d18" providerId="ADAL" clId="{7D8E81F2-5851-43A7-BB21-A95E14C72370}" dt="2020-02-22T10:00:55.716" v="15240" actId="478"/>
          <ac:graphicFrameMkLst>
            <pc:docMk/>
            <pc:sldMk cId="2385642097" sldId="259"/>
            <ac:graphicFrameMk id="5" creationId="{7292B6AB-3DD9-4CB7-A453-C6A04A5C8573}"/>
          </ac:graphicFrameMkLst>
        </pc:graphicFrameChg>
      </pc:sldChg>
      <pc:sldChg chg="addSp delSp modSp add del mod modClrScheme chgLayout">
        <pc:chgData name="osz.oliver@o365.sze.hu" userId="374d1c56-7a6a-4fc2-8fd4-c76e4f310d18" providerId="ADAL" clId="{7D8E81F2-5851-43A7-BB21-A95E14C72370}" dt="2020-02-17T19:46:56.203" v="1237" actId="47"/>
        <pc:sldMkLst>
          <pc:docMk/>
          <pc:sldMk cId="4249041248" sldId="260"/>
        </pc:sldMkLst>
        <pc:spChg chg="del mod ord">
          <ac:chgData name="osz.oliver@o365.sze.hu" userId="374d1c56-7a6a-4fc2-8fd4-c76e4f310d18" providerId="ADAL" clId="{7D8E81F2-5851-43A7-BB21-A95E14C72370}" dt="2020-02-17T19:11:11.438" v="75" actId="700"/>
          <ac:spMkLst>
            <pc:docMk/>
            <pc:sldMk cId="4249041248" sldId="260"/>
            <ac:spMk id="2" creationId="{01B266B2-277A-45DA-AC44-120E5341CB04}"/>
          </ac:spMkLst>
        </pc:spChg>
        <pc:spChg chg="del mod ord">
          <ac:chgData name="osz.oliver@o365.sze.hu" userId="374d1c56-7a6a-4fc2-8fd4-c76e4f310d18" providerId="ADAL" clId="{7D8E81F2-5851-43A7-BB21-A95E14C72370}" dt="2020-02-17T19:11:11.438" v="75" actId="700"/>
          <ac:spMkLst>
            <pc:docMk/>
            <pc:sldMk cId="4249041248" sldId="260"/>
            <ac:spMk id="3" creationId="{E3550F6F-9F78-49FD-967F-B988039E2416}"/>
          </ac:spMkLst>
        </pc:spChg>
        <pc:spChg chg="add mod ord">
          <ac:chgData name="osz.oliver@o365.sze.hu" userId="374d1c56-7a6a-4fc2-8fd4-c76e4f310d18" providerId="ADAL" clId="{7D8E81F2-5851-43A7-BB21-A95E14C72370}" dt="2020-02-17T19:12:25.320" v="116" actId="20577"/>
          <ac:spMkLst>
            <pc:docMk/>
            <pc:sldMk cId="4249041248" sldId="260"/>
            <ac:spMk id="4" creationId="{8BC04EAC-B531-4FDD-809D-54C808BC9E85}"/>
          </ac:spMkLst>
        </pc:spChg>
        <pc:spChg chg="add mod ord">
          <ac:chgData name="osz.oliver@o365.sze.hu" userId="374d1c56-7a6a-4fc2-8fd4-c76e4f310d18" providerId="ADAL" clId="{7D8E81F2-5851-43A7-BB21-A95E14C72370}" dt="2020-02-17T19:11:11.438" v="75" actId="700"/>
          <ac:spMkLst>
            <pc:docMk/>
            <pc:sldMk cId="4249041248" sldId="260"/>
            <ac:spMk id="5" creationId="{5CC3A9EA-FC93-4390-A888-BFD16803F39B}"/>
          </ac:spMkLst>
        </pc:spChg>
      </pc:sldChg>
      <pc:sldChg chg="modSp add mod">
        <pc:chgData name="osz.oliver@o365.sze.hu" userId="374d1c56-7a6a-4fc2-8fd4-c76e4f310d18" providerId="ADAL" clId="{7D8E81F2-5851-43A7-BB21-A95E14C72370}" dt="2020-02-17T22:23:48.012" v="1588" actId="20577"/>
        <pc:sldMkLst>
          <pc:docMk/>
          <pc:sldMk cId="2257220052" sldId="261"/>
        </pc:sldMkLst>
        <pc:spChg chg="mod">
          <ac:chgData name="osz.oliver@o365.sze.hu" userId="374d1c56-7a6a-4fc2-8fd4-c76e4f310d18" providerId="ADAL" clId="{7D8E81F2-5851-43A7-BB21-A95E14C72370}" dt="2020-02-17T19:13:53.676" v="142" actId="20577"/>
          <ac:spMkLst>
            <pc:docMk/>
            <pc:sldMk cId="2257220052" sldId="261"/>
            <ac:spMk id="2" creationId="{DEF62AAC-D6D5-4694-96F0-93A976927DCA}"/>
          </ac:spMkLst>
        </pc:spChg>
        <pc:spChg chg="mod">
          <ac:chgData name="osz.oliver@o365.sze.hu" userId="374d1c56-7a6a-4fc2-8fd4-c76e4f310d18" providerId="ADAL" clId="{7D8E81F2-5851-43A7-BB21-A95E14C72370}" dt="2020-02-17T22:23:48.012" v="1588" actId="20577"/>
          <ac:spMkLst>
            <pc:docMk/>
            <pc:sldMk cId="2257220052" sldId="261"/>
            <ac:spMk id="3" creationId="{8FA9C85F-6479-4624-81C7-ACC5D19FBA8B}"/>
          </ac:spMkLst>
        </pc:spChg>
      </pc:sldChg>
      <pc:sldChg chg="modSp add mod">
        <pc:chgData name="osz.oliver@o365.sze.hu" userId="374d1c56-7a6a-4fc2-8fd4-c76e4f310d18" providerId="ADAL" clId="{7D8E81F2-5851-43A7-BB21-A95E14C72370}" dt="2020-02-17T19:46:38.770" v="1236" actId="20577"/>
        <pc:sldMkLst>
          <pc:docMk/>
          <pc:sldMk cId="2864628060" sldId="262"/>
        </pc:sldMkLst>
        <pc:spChg chg="mod">
          <ac:chgData name="osz.oliver@o365.sze.hu" userId="374d1c56-7a6a-4fc2-8fd4-c76e4f310d18" providerId="ADAL" clId="{7D8E81F2-5851-43A7-BB21-A95E14C72370}" dt="2020-02-17T19:29:57.401" v="622" actId="20577"/>
          <ac:spMkLst>
            <pc:docMk/>
            <pc:sldMk cId="2864628060" sldId="262"/>
            <ac:spMk id="2" creationId="{DEF62AAC-D6D5-4694-96F0-93A976927DCA}"/>
          </ac:spMkLst>
        </pc:spChg>
        <pc:spChg chg="mod">
          <ac:chgData name="osz.oliver@o365.sze.hu" userId="374d1c56-7a6a-4fc2-8fd4-c76e4f310d18" providerId="ADAL" clId="{7D8E81F2-5851-43A7-BB21-A95E14C72370}" dt="2020-02-17T19:46:38.770" v="1236" actId="20577"/>
          <ac:spMkLst>
            <pc:docMk/>
            <pc:sldMk cId="2864628060" sldId="262"/>
            <ac:spMk id="3" creationId="{8FA9C85F-6479-4624-81C7-ACC5D19FBA8B}"/>
          </ac:spMkLst>
        </pc:spChg>
      </pc:sldChg>
      <pc:sldChg chg="modSp add mod">
        <pc:chgData name="osz.oliver@o365.sze.hu" userId="374d1c56-7a6a-4fc2-8fd4-c76e4f310d18" providerId="ADAL" clId="{7D8E81F2-5851-43A7-BB21-A95E14C72370}" dt="2020-02-22T11:16:51.423" v="15514" actId="20577"/>
        <pc:sldMkLst>
          <pc:docMk/>
          <pc:sldMk cId="3033094205" sldId="263"/>
        </pc:sldMkLst>
        <pc:spChg chg="mod">
          <ac:chgData name="osz.oliver@o365.sze.hu" userId="374d1c56-7a6a-4fc2-8fd4-c76e4f310d18" providerId="ADAL" clId="{7D8E81F2-5851-43A7-BB21-A95E14C72370}" dt="2020-02-17T19:47:21.485" v="1270" actId="20577"/>
          <ac:spMkLst>
            <pc:docMk/>
            <pc:sldMk cId="3033094205" sldId="263"/>
            <ac:spMk id="2" creationId="{62DACAE6-441A-490B-BD9C-A26A61710E93}"/>
          </ac:spMkLst>
        </pc:spChg>
        <pc:spChg chg="mod">
          <ac:chgData name="osz.oliver@o365.sze.hu" userId="374d1c56-7a6a-4fc2-8fd4-c76e4f310d18" providerId="ADAL" clId="{7D8E81F2-5851-43A7-BB21-A95E14C72370}" dt="2020-02-22T11:16:51.423" v="15514" actId="20577"/>
          <ac:spMkLst>
            <pc:docMk/>
            <pc:sldMk cId="3033094205" sldId="263"/>
            <ac:spMk id="3" creationId="{52B3AE75-1048-4968-8555-4E22B60485FA}"/>
          </ac:spMkLst>
        </pc:spChg>
      </pc:sldChg>
      <pc:sldChg chg="modSp add mod">
        <pc:chgData name="osz.oliver@o365.sze.hu" userId="374d1c56-7a6a-4fc2-8fd4-c76e4f310d18" providerId="ADAL" clId="{7D8E81F2-5851-43A7-BB21-A95E14C72370}" dt="2020-02-19T10:13:08.562" v="2799" actId="20577"/>
        <pc:sldMkLst>
          <pc:docMk/>
          <pc:sldMk cId="3070538693" sldId="264"/>
        </pc:sldMkLst>
        <pc:spChg chg="mod">
          <ac:chgData name="osz.oliver@o365.sze.hu" userId="374d1c56-7a6a-4fc2-8fd4-c76e4f310d18" providerId="ADAL" clId="{7D8E81F2-5851-43A7-BB21-A95E14C72370}" dt="2020-02-17T22:25:15.570" v="1623" actId="20577"/>
          <ac:spMkLst>
            <pc:docMk/>
            <pc:sldMk cId="3070538693" sldId="264"/>
            <ac:spMk id="2" creationId="{8E401BE1-50D6-485C-9EF2-C1AD7FE6415B}"/>
          </ac:spMkLst>
        </pc:spChg>
        <pc:spChg chg="mod">
          <ac:chgData name="osz.oliver@o365.sze.hu" userId="374d1c56-7a6a-4fc2-8fd4-c76e4f310d18" providerId="ADAL" clId="{7D8E81F2-5851-43A7-BB21-A95E14C72370}" dt="2020-02-19T10:13:08.562" v="2799" actId="20577"/>
          <ac:spMkLst>
            <pc:docMk/>
            <pc:sldMk cId="3070538693" sldId="264"/>
            <ac:spMk id="3" creationId="{1D07B310-AA9F-4312-AE69-71BF481BB003}"/>
          </ac:spMkLst>
        </pc:spChg>
      </pc:sldChg>
      <pc:sldChg chg="addSp modSp add mod ord modClrScheme chgLayout">
        <pc:chgData name="osz.oliver@o365.sze.hu" userId="374d1c56-7a6a-4fc2-8fd4-c76e4f310d18" providerId="ADAL" clId="{7D8E81F2-5851-43A7-BB21-A95E14C72370}" dt="2020-02-19T11:24:10.557" v="3100" actId="20577"/>
        <pc:sldMkLst>
          <pc:docMk/>
          <pc:sldMk cId="3969897833" sldId="265"/>
        </pc:sldMkLst>
        <pc:spChg chg="mod ord">
          <ac:chgData name="osz.oliver@o365.sze.hu" userId="374d1c56-7a6a-4fc2-8fd4-c76e4f310d18" providerId="ADAL" clId="{7D8E81F2-5851-43A7-BB21-A95E14C72370}" dt="2020-02-19T11:24:10.557" v="3100" actId="20577"/>
          <ac:spMkLst>
            <pc:docMk/>
            <pc:sldMk cId="3969897833" sldId="265"/>
            <ac:spMk id="2" creationId="{8E401BE1-50D6-485C-9EF2-C1AD7FE6415B}"/>
          </ac:spMkLst>
        </pc:spChg>
        <pc:spChg chg="add mod ord">
          <ac:chgData name="osz.oliver@o365.sze.hu" userId="374d1c56-7a6a-4fc2-8fd4-c76e4f310d18" providerId="ADAL" clId="{7D8E81F2-5851-43A7-BB21-A95E14C72370}" dt="2020-02-19T11:23:24.109" v="3089" actId="20577"/>
          <ac:spMkLst>
            <pc:docMk/>
            <pc:sldMk cId="3969897833" sldId="265"/>
            <ac:spMk id="3" creationId="{2993A746-C30B-46E0-BC71-8D2B4D533741}"/>
          </ac:spMkLst>
        </pc:spChg>
        <pc:graphicFrameChg chg="mod ord modGraphic">
          <ac:chgData name="osz.oliver@o365.sze.hu" userId="374d1c56-7a6a-4fc2-8fd4-c76e4f310d18" providerId="ADAL" clId="{7D8E81F2-5851-43A7-BB21-A95E14C72370}" dt="2020-02-19T10:14:46.245" v="2816" actId="20577"/>
          <ac:graphicFrameMkLst>
            <pc:docMk/>
            <pc:sldMk cId="3969897833" sldId="265"/>
            <ac:graphicFrameMk id="4" creationId="{D1E74F1B-3BA1-4A11-87B7-B077758AECA7}"/>
          </ac:graphicFrameMkLst>
        </pc:graphicFrameChg>
      </pc:sldChg>
      <pc:sldChg chg="addSp delSp modSp add mod">
        <pc:chgData name="osz.oliver@o365.sze.hu" userId="374d1c56-7a6a-4fc2-8fd4-c76e4f310d18" providerId="ADAL" clId="{7D8E81F2-5851-43A7-BB21-A95E14C72370}" dt="2020-02-22T18:40:27.028" v="15599" actId="207"/>
        <pc:sldMkLst>
          <pc:docMk/>
          <pc:sldMk cId="2901590611" sldId="266"/>
        </pc:sldMkLst>
        <pc:spChg chg="add del mod">
          <ac:chgData name="osz.oliver@o365.sze.hu" userId="374d1c56-7a6a-4fc2-8fd4-c76e4f310d18" providerId="ADAL" clId="{7D8E81F2-5851-43A7-BB21-A95E14C72370}" dt="2020-02-18T15:24:07.534" v="2625" actId="478"/>
          <ac:spMkLst>
            <pc:docMk/>
            <pc:sldMk cId="2901590611" sldId="266"/>
            <ac:spMk id="5" creationId="{2AD47714-2862-4BB5-8764-17B0EECBF36D}"/>
          </ac:spMkLst>
        </pc:spChg>
        <pc:spChg chg="del mod">
          <ac:chgData name="osz.oliver@o365.sze.hu" userId="374d1c56-7a6a-4fc2-8fd4-c76e4f310d18" providerId="ADAL" clId="{7D8E81F2-5851-43A7-BB21-A95E14C72370}" dt="2020-02-18T15:24:05.180" v="2624" actId="478"/>
          <ac:spMkLst>
            <pc:docMk/>
            <pc:sldMk cId="2901590611" sldId="266"/>
            <ac:spMk id="6" creationId="{078610C4-F235-43C7-A517-8FD76A55373F}"/>
          </ac:spMkLst>
        </pc:spChg>
        <pc:graphicFrameChg chg="mod modGraphic">
          <ac:chgData name="osz.oliver@o365.sze.hu" userId="374d1c56-7a6a-4fc2-8fd4-c76e4f310d18" providerId="ADAL" clId="{7D8E81F2-5851-43A7-BB21-A95E14C72370}" dt="2020-02-22T18:40:27.028" v="15599" actId="207"/>
          <ac:graphicFrameMkLst>
            <pc:docMk/>
            <pc:sldMk cId="2901590611" sldId="266"/>
            <ac:graphicFrameMk id="4" creationId="{D1E74F1B-3BA1-4A11-87B7-B077758AECA7}"/>
          </ac:graphicFrameMkLst>
        </pc:graphicFrameChg>
        <pc:graphicFrameChg chg="add mod modGraphic">
          <ac:chgData name="osz.oliver@o365.sze.hu" userId="374d1c56-7a6a-4fc2-8fd4-c76e4f310d18" providerId="ADAL" clId="{7D8E81F2-5851-43A7-BB21-A95E14C72370}" dt="2020-02-22T18:40:24.479" v="15598" actId="207"/>
          <ac:graphicFrameMkLst>
            <pc:docMk/>
            <pc:sldMk cId="2901590611" sldId="266"/>
            <ac:graphicFrameMk id="7" creationId="{7AC9C7AD-CD56-4C97-8314-7026F2B4D74E}"/>
          </ac:graphicFrameMkLst>
        </pc:graphicFrameChg>
      </pc:sldChg>
      <pc:sldChg chg="modSp add del mod">
        <pc:chgData name="osz.oliver@o365.sze.hu" userId="374d1c56-7a6a-4fc2-8fd4-c76e4f310d18" providerId="ADAL" clId="{7D8E81F2-5851-43A7-BB21-A95E14C72370}" dt="2020-02-22T18:42:12.844" v="15617" actId="207"/>
        <pc:sldMkLst>
          <pc:docMk/>
          <pc:sldMk cId="3474569981" sldId="267"/>
        </pc:sldMkLst>
        <pc:graphicFrameChg chg="mod modGraphic">
          <ac:chgData name="osz.oliver@o365.sze.hu" userId="374d1c56-7a6a-4fc2-8fd4-c76e4f310d18" providerId="ADAL" clId="{7D8E81F2-5851-43A7-BB21-A95E14C72370}" dt="2020-02-22T18:41:17.665" v="15605" actId="207"/>
          <ac:graphicFrameMkLst>
            <pc:docMk/>
            <pc:sldMk cId="3474569981" sldId="267"/>
            <ac:graphicFrameMk id="4" creationId="{D1E74F1B-3BA1-4A11-87B7-B077758AECA7}"/>
          </ac:graphicFrameMkLst>
        </pc:graphicFrameChg>
        <pc:graphicFrameChg chg="mod modGraphic">
          <ac:chgData name="osz.oliver@o365.sze.hu" userId="374d1c56-7a6a-4fc2-8fd4-c76e4f310d18" providerId="ADAL" clId="{7D8E81F2-5851-43A7-BB21-A95E14C72370}" dt="2020-02-22T18:42:12.844" v="15617" actId="207"/>
          <ac:graphicFrameMkLst>
            <pc:docMk/>
            <pc:sldMk cId="3474569981" sldId="267"/>
            <ac:graphicFrameMk id="7" creationId="{7AC9C7AD-CD56-4C97-8314-7026F2B4D74E}"/>
          </ac:graphicFrameMkLst>
        </pc:graphicFrameChg>
      </pc:sldChg>
      <pc:sldChg chg="addSp delSp modSp add mod ord modClrScheme chgLayout">
        <pc:chgData name="osz.oliver@o365.sze.hu" userId="374d1c56-7a6a-4fc2-8fd4-c76e4f310d18" providerId="ADAL" clId="{7D8E81F2-5851-43A7-BB21-A95E14C72370}" dt="2020-02-19T10:12:55.107" v="2767"/>
        <pc:sldMkLst>
          <pc:docMk/>
          <pc:sldMk cId="562013891" sldId="268"/>
        </pc:sldMkLst>
        <pc:spChg chg="del mod ord">
          <ac:chgData name="osz.oliver@o365.sze.hu" userId="374d1c56-7a6a-4fc2-8fd4-c76e4f310d18" providerId="ADAL" clId="{7D8E81F2-5851-43A7-BB21-A95E14C72370}" dt="2020-02-18T15:29:45.137" v="2669" actId="700"/>
          <ac:spMkLst>
            <pc:docMk/>
            <pc:sldMk cId="562013891" sldId="268"/>
            <ac:spMk id="2" creationId="{CE2CD37F-BA95-498B-8897-3AE9682B9ADB}"/>
          </ac:spMkLst>
        </pc:spChg>
        <pc:spChg chg="del mod ord">
          <ac:chgData name="osz.oliver@o365.sze.hu" userId="374d1c56-7a6a-4fc2-8fd4-c76e4f310d18" providerId="ADAL" clId="{7D8E81F2-5851-43A7-BB21-A95E14C72370}" dt="2020-02-18T15:29:45.137" v="2669" actId="700"/>
          <ac:spMkLst>
            <pc:docMk/>
            <pc:sldMk cId="562013891" sldId="268"/>
            <ac:spMk id="3" creationId="{D6CEA417-D721-49A2-9C36-D5D82980DAB6}"/>
          </ac:spMkLst>
        </pc:spChg>
        <pc:spChg chg="add mod ord">
          <ac:chgData name="osz.oliver@o365.sze.hu" userId="374d1c56-7a6a-4fc2-8fd4-c76e4f310d18" providerId="ADAL" clId="{7D8E81F2-5851-43A7-BB21-A95E14C72370}" dt="2020-02-18T15:30:23.782" v="2691" actId="20577"/>
          <ac:spMkLst>
            <pc:docMk/>
            <pc:sldMk cId="562013891" sldId="268"/>
            <ac:spMk id="4" creationId="{A2E81632-3E90-4F42-98D9-19896D505C97}"/>
          </ac:spMkLst>
        </pc:spChg>
        <pc:spChg chg="add mod ord">
          <ac:chgData name="osz.oliver@o365.sze.hu" userId="374d1c56-7a6a-4fc2-8fd4-c76e4f310d18" providerId="ADAL" clId="{7D8E81F2-5851-43A7-BB21-A95E14C72370}" dt="2020-02-18T15:30:31.170" v="2713" actId="20577"/>
          <ac:spMkLst>
            <pc:docMk/>
            <pc:sldMk cId="562013891" sldId="268"/>
            <ac:spMk id="5" creationId="{FD9F949A-5933-47EB-AF2D-B8125B073303}"/>
          </ac:spMkLst>
        </pc:spChg>
      </pc:sldChg>
      <pc:sldChg chg="add del">
        <pc:chgData name="osz.oliver@o365.sze.hu" userId="374d1c56-7a6a-4fc2-8fd4-c76e4f310d18" providerId="ADAL" clId="{7D8E81F2-5851-43A7-BB21-A95E14C72370}" dt="2020-02-19T10:06:20.342" v="2715" actId="2696"/>
        <pc:sldMkLst>
          <pc:docMk/>
          <pc:sldMk cId="2468389906" sldId="269"/>
        </pc:sldMkLst>
      </pc:sldChg>
      <pc:sldChg chg="addSp delSp modSp add mod">
        <pc:chgData name="osz.oliver@o365.sze.hu" userId="374d1c56-7a6a-4fc2-8fd4-c76e4f310d18" providerId="ADAL" clId="{7D8E81F2-5851-43A7-BB21-A95E14C72370}" dt="2020-02-22T18:47:47.150" v="15848" actId="20577"/>
        <pc:sldMkLst>
          <pc:docMk/>
          <pc:sldMk cId="2765407074" sldId="269"/>
        </pc:sldMkLst>
        <pc:spChg chg="add del mod">
          <ac:chgData name="osz.oliver@o365.sze.hu" userId="374d1c56-7a6a-4fc2-8fd4-c76e4f310d18" providerId="ADAL" clId="{7D8E81F2-5851-43A7-BB21-A95E14C72370}" dt="2020-02-22T18:47:47.150" v="15848" actId="20577"/>
          <ac:spMkLst>
            <pc:docMk/>
            <pc:sldMk cId="2765407074" sldId="269"/>
            <ac:spMk id="3" creationId="{2997B2B5-7520-40DA-A133-5302A41F274C}"/>
          </ac:spMkLst>
        </pc:spChg>
        <pc:graphicFrameChg chg="mod modGraphic">
          <ac:chgData name="osz.oliver@o365.sze.hu" userId="374d1c56-7a6a-4fc2-8fd4-c76e4f310d18" providerId="ADAL" clId="{7D8E81F2-5851-43A7-BB21-A95E14C72370}" dt="2020-02-22T18:43:01.985" v="15622" actId="207"/>
          <ac:graphicFrameMkLst>
            <pc:docMk/>
            <pc:sldMk cId="2765407074" sldId="269"/>
            <ac:graphicFrameMk id="4" creationId="{D1E74F1B-3BA1-4A11-87B7-B077758AECA7}"/>
          </ac:graphicFrameMkLst>
        </pc:graphicFrameChg>
        <pc:graphicFrameChg chg="mod modGraphic">
          <ac:chgData name="osz.oliver@o365.sze.hu" userId="374d1c56-7a6a-4fc2-8fd4-c76e4f310d18" providerId="ADAL" clId="{7D8E81F2-5851-43A7-BB21-A95E14C72370}" dt="2020-02-22T18:44:09.148" v="15631" actId="20577"/>
          <ac:graphicFrameMkLst>
            <pc:docMk/>
            <pc:sldMk cId="2765407074" sldId="269"/>
            <ac:graphicFrameMk id="7" creationId="{7AC9C7AD-CD56-4C97-8314-7026F2B4D74E}"/>
          </ac:graphicFrameMkLst>
        </pc:graphicFrameChg>
      </pc:sldChg>
      <pc:sldChg chg="modSp add del mod">
        <pc:chgData name="osz.oliver@o365.sze.hu" userId="374d1c56-7a6a-4fc2-8fd4-c76e4f310d18" providerId="ADAL" clId="{7D8E81F2-5851-43A7-BB21-A95E14C72370}" dt="2020-02-22T18:44:44.671" v="15632" actId="47"/>
        <pc:sldMkLst>
          <pc:docMk/>
          <pc:sldMk cId="3716903788" sldId="270"/>
        </pc:sldMkLst>
        <pc:graphicFrameChg chg="mod modGraphic">
          <ac:chgData name="osz.oliver@o365.sze.hu" userId="374d1c56-7a6a-4fc2-8fd4-c76e4f310d18" providerId="ADAL" clId="{7D8E81F2-5851-43A7-BB21-A95E14C72370}" dt="2020-02-19T10:09:59.400" v="2752" actId="207"/>
          <ac:graphicFrameMkLst>
            <pc:docMk/>
            <pc:sldMk cId="3716903788" sldId="270"/>
            <ac:graphicFrameMk id="4" creationId="{D1E74F1B-3BA1-4A11-87B7-B077758AECA7}"/>
          </ac:graphicFrameMkLst>
        </pc:graphicFrameChg>
        <pc:graphicFrameChg chg="mod modGraphic">
          <ac:chgData name="osz.oliver@o365.sze.hu" userId="374d1c56-7a6a-4fc2-8fd4-c76e4f310d18" providerId="ADAL" clId="{7D8E81F2-5851-43A7-BB21-A95E14C72370}" dt="2020-02-22T18:38:51.857" v="15592" actId="1076"/>
          <ac:graphicFrameMkLst>
            <pc:docMk/>
            <pc:sldMk cId="3716903788" sldId="270"/>
            <ac:graphicFrameMk id="7" creationId="{7AC9C7AD-CD56-4C97-8314-7026F2B4D74E}"/>
          </ac:graphicFrameMkLst>
        </pc:graphicFrameChg>
      </pc:sldChg>
      <pc:sldChg chg="addSp delSp modSp add mod modClrScheme chgLayout">
        <pc:chgData name="osz.oliver@o365.sze.hu" userId="374d1c56-7a6a-4fc2-8fd4-c76e4f310d18" providerId="ADAL" clId="{7D8E81F2-5851-43A7-BB21-A95E14C72370}" dt="2020-02-19T11:27:32.762" v="3133" actId="207"/>
        <pc:sldMkLst>
          <pc:docMk/>
          <pc:sldMk cId="1881539489" sldId="271"/>
        </pc:sldMkLst>
        <pc:spChg chg="mod ord">
          <ac:chgData name="osz.oliver@o365.sze.hu" userId="374d1c56-7a6a-4fc2-8fd4-c76e4f310d18" providerId="ADAL" clId="{7D8E81F2-5851-43A7-BB21-A95E14C72370}" dt="2020-02-19T11:26:11.575" v="3117" actId="700"/>
          <ac:spMkLst>
            <pc:docMk/>
            <pc:sldMk cId="1881539489" sldId="271"/>
            <ac:spMk id="2" creationId="{8E401BE1-50D6-485C-9EF2-C1AD7FE6415B}"/>
          </ac:spMkLst>
        </pc:spChg>
        <pc:spChg chg="del">
          <ac:chgData name="osz.oliver@o365.sze.hu" userId="374d1c56-7a6a-4fc2-8fd4-c76e4f310d18" providerId="ADAL" clId="{7D8E81F2-5851-43A7-BB21-A95E14C72370}" dt="2020-02-19T11:23:35.686" v="3091" actId="478"/>
          <ac:spMkLst>
            <pc:docMk/>
            <pc:sldMk cId="1881539489" sldId="271"/>
            <ac:spMk id="3" creationId="{2993A746-C30B-46E0-BC71-8D2B4D533741}"/>
          </ac:spMkLst>
        </pc:spChg>
        <pc:spChg chg="add del mod">
          <ac:chgData name="osz.oliver@o365.sze.hu" userId="374d1c56-7a6a-4fc2-8fd4-c76e4f310d18" providerId="ADAL" clId="{7D8E81F2-5851-43A7-BB21-A95E14C72370}" dt="2020-02-19T11:23:50.618" v="3092" actId="700"/>
          <ac:spMkLst>
            <pc:docMk/>
            <pc:sldMk cId="1881539489" sldId="271"/>
            <ac:spMk id="6" creationId="{865E061A-E744-4D07-BBDD-45F17711127E}"/>
          </ac:spMkLst>
        </pc:spChg>
        <pc:spChg chg="add del mod ord">
          <ac:chgData name="osz.oliver@o365.sze.hu" userId="374d1c56-7a6a-4fc2-8fd4-c76e4f310d18" providerId="ADAL" clId="{7D8E81F2-5851-43A7-BB21-A95E14C72370}" dt="2020-02-19T11:26:21.307" v="3119" actId="478"/>
          <ac:spMkLst>
            <pc:docMk/>
            <pc:sldMk cId="1881539489" sldId="271"/>
            <ac:spMk id="8" creationId="{88B081C2-4E59-448C-9A34-10EFFED3DC7F}"/>
          </ac:spMkLst>
        </pc:spChg>
        <pc:graphicFrameChg chg="mod ord modGraphic">
          <ac:chgData name="osz.oliver@o365.sze.hu" userId="374d1c56-7a6a-4fc2-8fd4-c76e4f310d18" providerId="ADAL" clId="{7D8E81F2-5851-43A7-BB21-A95E14C72370}" dt="2020-02-19T11:26:17.457" v="3118" actId="1076"/>
          <ac:graphicFrameMkLst>
            <pc:docMk/>
            <pc:sldMk cId="1881539489" sldId="271"/>
            <ac:graphicFrameMk id="4" creationId="{D1E74F1B-3BA1-4A11-87B7-B077758AECA7}"/>
          </ac:graphicFrameMkLst>
        </pc:graphicFrameChg>
        <pc:graphicFrameChg chg="add del mod">
          <ac:chgData name="osz.oliver@o365.sze.hu" userId="374d1c56-7a6a-4fc2-8fd4-c76e4f310d18" providerId="ADAL" clId="{7D8E81F2-5851-43A7-BB21-A95E14C72370}" dt="2020-02-19T11:25:50.323" v="3114" actId="478"/>
          <ac:graphicFrameMkLst>
            <pc:docMk/>
            <pc:sldMk cId="1881539489" sldId="271"/>
            <ac:graphicFrameMk id="7" creationId="{4CC4478D-B443-4886-9C9E-7CC9583109DC}"/>
          </ac:graphicFrameMkLst>
        </pc:graphicFrameChg>
        <pc:graphicFrameChg chg="add mod modGraphic">
          <ac:chgData name="osz.oliver@o365.sze.hu" userId="374d1c56-7a6a-4fc2-8fd4-c76e4f310d18" providerId="ADAL" clId="{7D8E81F2-5851-43A7-BB21-A95E14C72370}" dt="2020-02-19T11:27:32.762" v="3133" actId="207"/>
          <ac:graphicFrameMkLst>
            <pc:docMk/>
            <pc:sldMk cId="1881539489" sldId="271"/>
            <ac:graphicFrameMk id="9" creationId="{987226C1-6633-40D4-A47E-64903EE000B5}"/>
          </ac:graphicFrameMkLst>
        </pc:graphicFrameChg>
      </pc:sldChg>
      <pc:sldChg chg="addSp delSp modSp add mod modClrScheme chgLayout">
        <pc:chgData name="osz.oliver@o365.sze.hu" userId="374d1c56-7a6a-4fc2-8fd4-c76e4f310d18" providerId="ADAL" clId="{7D8E81F2-5851-43A7-BB21-A95E14C72370}" dt="2020-02-19T13:44:01.739" v="4155" actId="20577"/>
        <pc:sldMkLst>
          <pc:docMk/>
          <pc:sldMk cId="869580021" sldId="272"/>
        </pc:sldMkLst>
        <pc:spChg chg="del mod ord">
          <ac:chgData name="osz.oliver@o365.sze.hu" userId="374d1c56-7a6a-4fc2-8fd4-c76e4f310d18" providerId="ADAL" clId="{7D8E81F2-5851-43A7-BB21-A95E14C72370}" dt="2020-02-19T11:28:05.898" v="3135" actId="700"/>
          <ac:spMkLst>
            <pc:docMk/>
            <pc:sldMk cId="869580021" sldId="272"/>
            <ac:spMk id="2" creationId="{2AB9863F-4B99-43E4-B196-B4A30582740C}"/>
          </ac:spMkLst>
        </pc:spChg>
        <pc:spChg chg="del mod ord">
          <ac:chgData name="osz.oliver@o365.sze.hu" userId="374d1c56-7a6a-4fc2-8fd4-c76e4f310d18" providerId="ADAL" clId="{7D8E81F2-5851-43A7-BB21-A95E14C72370}" dt="2020-02-19T11:28:05.898" v="3135" actId="700"/>
          <ac:spMkLst>
            <pc:docMk/>
            <pc:sldMk cId="869580021" sldId="272"/>
            <ac:spMk id="3" creationId="{E6C37F0A-FD1A-4357-A935-64BFB0A0F2A4}"/>
          </ac:spMkLst>
        </pc:spChg>
        <pc:spChg chg="del">
          <ac:chgData name="osz.oliver@o365.sze.hu" userId="374d1c56-7a6a-4fc2-8fd4-c76e4f310d18" providerId="ADAL" clId="{7D8E81F2-5851-43A7-BB21-A95E14C72370}" dt="2020-02-19T11:28:05.898" v="3135" actId="700"/>
          <ac:spMkLst>
            <pc:docMk/>
            <pc:sldMk cId="869580021" sldId="272"/>
            <ac:spMk id="4" creationId="{0AB319A3-B69F-4089-AB64-67424D3788D6}"/>
          </ac:spMkLst>
        </pc:spChg>
        <pc:spChg chg="add mod ord">
          <ac:chgData name="osz.oliver@o365.sze.hu" userId="374d1c56-7a6a-4fc2-8fd4-c76e4f310d18" providerId="ADAL" clId="{7D8E81F2-5851-43A7-BB21-A95E14C72370}" dt="2020-02-19T11:50:34.413" v="3179" actId="790"/>
          <ac:spMkLst>
            <pc:docMk/>
            <pc:sldMk cId="869580021" sldId="272"/>
            <ac:spMk id="5" creationId="{DAC89A85-8446-4A97-B6D3-2E8F5944FEA1}"/>
          </ac:spMkLst>
        </pc:spChg>
        <pc:spChg chg="add mod ord">
          <ac:chgData name="osz.oliver@o365.sze.hu" userId="374d1c56-7a6a-4fc2-8fd4-c76e4f310d18" providerId="ADAL" clId="{7D8E81F2-5851-43A7-BB21-A95E14C72370}" dt="2020-02-19T13:44:01.739" v="4155" actId="20577"/>
          <ac:spMkLst>
            <pc:docMk/>
            <pc:sldMk cId="869580021" sldId="272"/>
            <ac:spMk id="6" creationId="{939AB602-CAC2-46E3-B28B-D73F0881563B}"/>
          </ac:spMkLst>
        </pc:spChg>
      </pc:sldChg>
      <pc:sldChg chg="addSp delSp modSp add mod">
        <pc:chgData name="osz.oliver@o365.sze.hu" userId="374d1c56-7a6a-4fc2-8fd4-c76e4f310d18" providerId="ADAL" clId="{7D8E81F2-5851-43A7-BB21-A95E14C72370}" dt="2020-02-19T12:05:14.110" v="3294" actId="113"/>
        <pc:sldMkLst>
          <pc:docMk/>
          <pc:sldMk cId="831063794" sldId="273"/>
        </pc:sldMkLst>
        <pc:graphicFrameChg chg="mod modGraphic">
          <ac:chgData name="osz.oliver@o365.sze.hu" userId="374d1c56-7a6a-4fc2-8fd4-c76e4f310d18" providerId="ADAL" clId="{7D8E81F2-5851-43A7-BB21-A95E14C72370}" dt="2020-02-19T12:03:32.899" v="3279" actId="14734"/>
          <ac:graphicFrameMkLst>
            <pc:docMk/>
            <pc:sldMk cId="831063794" sldId="273"/>
            <ac:graphicFrameMk id="4" creationId="{D1E74F1B-3BA1-4A11-87B7-B077758AECA7}"/>
          </ac:graphicFrameMkLst>
        </pc:graphicFrameChg>
        <pc:graphicFrameChg chg="add mod modGraphic">
          <ac:chgData name="osz.oliver@o365.sze.hu" userId="374d1c56-7a6a-4fc2-8fd4-c76e4f310d18" providerId="ADAL" clId="{7D8E81F2-5851-43A7-BB21-A95E14C72370}" dt="2020-02-19T12:05:14.110" v="3294" actId="113"/>
          <ac:graphicFrameMkLst>
            <pc:docMk/>
            <pc:sldMk cId="831063794" sldId="273"/>
            <ac:graphicFrameMk id="5" creationId="{237ED81A-6144-48D1-B83B-494C365ACD6D}"/>
          </ac:graphicFrameMkLst>
        </pc:graphicFrameChg>
        <pc:graphicFrameChg chg="del">
          <ac:chgData name="osz.oliver@o365.sze.hu" userId="374d1c56-7a6a-4fc2-8fd4-c76e4f310d18" providerId="ADAL" clId="{7D8E81F2-5851-43A7-BB21-A95E14C72370}" dt="2020-02-19T12:03:34.861" v="3280" actId="478"/>
          <ac:graphicFrameMkLst>
            <pc:docMk/>
            <pc:sldMk cId="831063794" sldId="273"/>
            <ac:graphicFrameMk id="9" creationId="{987226C1-6633-40D4-A47E-64903EE000B5}"/>
          </ac:graphicFrameMkLst>
        </pc:graphicFrameChg>
      </pc:sldChg>
      <pc:sldChg chg="addSp delSp modSp add mod modClrScheme chgLayout">
        <pc:chgData name="osz.oliver@o365.sze.hu" userId="374d1c56-7a6a-4fc2-8fd4-c76e4f310d18" providerId="ADAL" clId="{7D8E81F2-5851-43A7-BB21-A95E14C72370}" dt="2020-02-19T14:12:52.467" v="4354" actId="20577"/>
        <pc:sldMkLst>
          <pc:docMk/>
          <pc:sldMk cId="1030239990" sldId="274"/>
        </pc:sldMkLst>
        <pc:spChg chg="del mod ord">
          <ac:chgData name="osz.oliver@o365.sze.hu" userId="374d1c56-7a6a-4fc2-8fd4-c76e4f310d18" providerId="ADAL" clId="{7D8E81F2-5851-43A7-BB21-A95E14C72370}" dt="2020-02-19T12:07:12.293" v="3296" actId="700"/>
          <ac:spMkLst>
            <pc:docMk/>
            <pc:sldMk cId="1030239990" sldId="274"/>
            <ac:spMk id="2" creationId="{B6F80C5A-01F2-41D3-8653-4C9228793BC3}"/>
          </ac:spMkLst>
        </pc:spChg>
        <pc:spChg chg="del mod ord">
          <ac:chgData name="osz.oliver@o365.sze.hu" userId="374d1c56-7a6a-4fc2-8fd4-c76e4f310d18" providerId="ADAL" clId="{7D8E81F2-5851-43A7-BB21-A95E14C72370}" dt="2020-02-19T12:07:12.293" v="3296" actId="700"/>
          <ac:spMkLst>
            <pc:docMk/>
            <pc:sldMk cId="1030239990" sldId="274"/>
            <ac:spMk id="3" creationId="{92D8B064-61C5-4036-A673-A187B04F7501}"/>
          </ac:spMkLst>
        </pc:spChg>
        <pc:spChg chg="del">
          <ac:chgData name="osz.oliver@o365.sze.hu" userId="374d1c56-7a6a-4fc2-8fd4-c76e4f310d18" providerId="ADAL" clId="{7D8E81F2-5851-43A7-BB21-A95E14C72370}" dt="2020-02-19T12:07:12.293" v="3296" actId="700"/>
          <ac:spMkLst>
            <pc:docMk/>
            <pc:sldMk cId="1030239990" sldId="274"/>
            <ac:spMk id="4" creationId="{A67381D0-AAEE-4858-B78C-C2E72FBE314B}"/>
          </ac:spMkLst>
        </pc:spChg>
        <pc:spChg chg="add mod ord">
          <ac:chgData name="osz.oliver@o365.sze.hu" userId="374d1c56-7a6a-4fc2-8fd4-c76e4f310d18" providerId="ADAL" clId="{7D8E81F2-5851-43A7-BB21-A95E14C72370}" dt="2020-02-19T12:12:49.058" v="3346" actId="20577"/>
          <ac:spMkLst>
            <pc:docMk/>
            <pc:sldMk cId="1030239990" sldId="274"/>
            <ac:spMk id="5" creationId="{4A41090C-27F8-4C77-AB41-63C5F3DFB635}"/>
          </ac:spMkLst>
        </pc:spChg>
        <pc:spChg chg="add mod ord">
          <ac:chgData name="osz.oliver@o365.sze.hu" userId="374d1c56-7a6a-4fc2-8fd4-c76e4f310d18" providerId="ADAL" clId="{7D8E81F2-5851-43A7-BB21-A95E14C72370}" dt="2020-02-19T14:12:52.467" v="4354" actId="20577"/>
          <ac:spMkLst>
            <pc:docMk/>
            <pc:sldMk cId="1030239990" sldId="274"/>
            <ac:spMk id="6" creationId="{C7DE1351-A8E7-4B1E-934E-772D407EC012}"/>
          </ac:spMkLst>
        </pc:spChg>
        <pc:spChg chg="add del mod">
          <ac:chgData name="osz.oliver@o365.sze.hu" userId="374d1c56-7a6a-4fc2-8fd4-c76e4f310d18" providerId="ADAL" clId="{7D8E81F2-5851-43A7-BB21-A95E14C72370}" dt="2020-02-19T13:47:38.756" v="4196" actId="478"/>
          <ac:spMkLst>
            <pc:docMk/>
            <pc:sldMk cId="1030239990" sldId="274"/>
            <ac:spMk id="7" creationId="{453D6654-D49B-4C8C-90B5-C9EF347D113E}"/>
          </ac:spMkLst>
        </pc:spChg>
      </pc:sldChg>
      <pc:sldChg chg="add del">
        <pc:chgData name="osz.oliver@o365.sze.hu" userId="374d1c56-7a6a-4fc2-8fd4-c76e4f310d18" providerId="ADAL" clId="{7D8E81F2-5851-43A7-BB21-A95E14C72370}" dt="2020-02-19T12:22:18.689" v="3665" actId="47"/>
        <pc:sldMkLst>
          <pc:docMk/>
          <pc:sldMk cId="1085048442" sldId="275"/>
        </pc:sldMkLst>
      </pc:sldChg>
      <pc:sldChg chg="addSp delSp modSp add mod">
        <pc:chgData name="osz.oliver@o365.sze.hu" userId="374d1c56-7a6a-4fc2-8fd4-c76e4f310d18" providerId="ADAL" clId="{7D8E81F2-5851-43A7-BB21-A95E14C72370}" dt="2020-02-19T14:43:56.727" v="5094" actId="20577"/>
        <pc:sldMkLst>
          <pc:docMk/>
          <pc:sldMk cId="2399504450" sldId="275"/>
        </pc:sldMkLst>
        <pc:spChg chg="mod">
          <ac:chgData name="osz.oliver@o365.sze.hu" userId="374d1c56-7a6a-4fc2-8fd4-c76e4f310d18" providerId="ADAL" clId="{7D8E81F2-5851-43A7-BB21-A95E14C72370}" dt="2020-02-19T14:31:52.750" v="4745" actId="5793"/>
          <ac:spMkLst>
            <pc:docMk/>
            <pc:sldMk cId="2399504450" sldId="275"/>
            <ac:spMk id="2" creationId="{2AECE513-A5BF-4788-B622-E2DF20E49108}"/>
          </ac:spMkLst>
        </pc:spChg>
        <pc:spChg chg="mod">
          <ac:chgData name="osz.oliver@o365.sze.hu" userId="374d1c56-7a6a-4fc2-8fd4-c76e4f310d18" providerId="ADAL" clId="{7D8E81F2-5851-43A7-BB21-A95E14C72370}" dt="2020-02-19T14:43:56.727" v="5094" actId="20577"/>
          <ac:spMkLst>
            <pc:docMk/>
            <pc:sldMk cId="2399504450" sldId="275"/>
            <ac:spMk id="3" creationId="{DDC2D77D-87AE-4880-A089-60F7519704D5}"/>
          </ac:spMkLst>
        </pc:spChg>
        <pc:spChg chg="add del">
          <ac:chgData name="osz.oliver@o365.sze.hu" userId="374d1c56-7a6a-4fc2-8fd4-c76e4f310d18" providerId="ADAL" clId="{7D8E81F2-5851-43A7-BB21-A95E14C72370}" dt="2020-02-19T14:24:29.101" v="4655"/>
          <ac:spMkLst>
            <pc:docMk/>
            <pc:sldMk cId="2399504450" sldId="275"/>
            <ac:spMk id="4" creationId="{30A6DA2B-A27B-4758-A448-95814DA43779}"/>
          </ac:spMkLst>
        </pc:spChg>
        <pc:spChg chg="add del mod">
          <ac:chgData name="osz.oliver@o365.sze.hu" userId="374d1c56-7a6a-4fc2-8fd4-c76e4f310d18" providerId="ADAL" clId="{7D8E81F2-5851-43A7-BB21-A95E14C72370}" dt="2020-02-19T14:24:36.113" v="4681" actId="478"/>
          <ac:spMkLst>
            <pc:docMk/>
            <pc:sldMk cId="2399504450" sldId="275"/>
            <ac:spMk id="5" creationId="{DF906D47-A86A-4A45-B3D6-F5EEBA3E8649}"/>
          </ac:spMkLst>
        </pc:spChg>
        <pc:picChg chg="add mod">
          <ac:chgData name="osz.oliver@o365.sze.hu" userId="374d1c56-7a6a-4fc2-8fd4-c76e4f310d18" providerId="ADAL" clId="{7D8E81F2-5851-43A7-BB21-A95E14C72370}" dt="2020-02-19T14:31:39.925" v="4741" actId="14100"/>
          <ac:picMkLst>
            <pc:docMk/>
            <pc:sldMk cId="2399504450" sldId="275"/>
            <ac:picMk id="1026" creationId="{BFA84B38-413A-425A-B13C-E9E6280CE13F}"/>
          </ac:picMkLst>
        </pc:picChg>
        <pc:picChg chg="add mod">
          <ac:chgData name="osz.oliver@o365.sze.hu" userId="374d1c56-7a6a-4fc2-8fd4-c76e4f310d18" providerId="ADAL" clId="{7D8E81F2-5851-43A7-BB21-A95E14C72370}" dt="2020-02-19T14:31:21.878" v="4738" actId="14100"/>
          <ac:picMkLst>
            <pc:docMk/>
            <pc:sldMk cId="2399504450" sldId="275"/>
            <ac:picMk id="1032" creationId="{B551C267-9133-49AA-8088-E426A6B2574F}"/>
          </ac:picMkLst>
        </pc:picChg>
      </pc:sldChg>
      <pc:sldChg chg="addSp delSp modSp add mod modClrScheme chgLayout">
        <pc:chgData name="osz.oliver@o365.sze.hu" userId="374d1c56-7a6a-4fc2-8fd4-c76e4f310d18" providerId="ADAL" clId="{7D8E81F2-5851-43A7-BB21-A95E14C72370}" dt="2020-02-19T12:54:54.656" v="4119" actId="20577"/>
        <pc:sldMkLst>
          <pc:docMk/>
          <pc:sldMk cId="3733292790" sldId="276"/>
        </pc:sldMkLst>
        <pc:spChg chg="del mod ord">
          <ac:chgData name="osz.oliver@o365.sze.hu" userId="374d1c56-7a6a-4fc2-8fd4-c76e4f310d18" providerId="ADAL" clId="{7D8E81F2-5851-43A7-BB21-A95E14C72370}" dt="2020-02-19T12:54:36.145" v="4064" actId="700"/>
          <ac:spMkLst>
            <pc:docMk/>
            <pc:sldMk cId="3733292790" sldId="276"/>
            <ac:spMk id="2" creationId="{0644E848-DC36-4658-97A1-71D6901A3485}"/>
          </ac:spMkLst>
        </pc:spChg>
        <pc:spChg chg="del mod ord">
          <ac:chgData name="osz.oliver@o365.sze.hu" userId="374d1c56-7a6a-4fc2-8fd4-c76e4f310d18" providerId="ADAL" clId="{7D8E81F2-5851-43A7-BB21-A95E14C72370}" dt="2020-02-19T12:54:36.145" v="4064" actId="700"/>
          <ac:spMkLst>
            <pc:docMk/>
            <pc:sldMk cId="3733292790" sldId="276"/>
            <ac:spMk id="3" creationId="{CC2BDC06-FDF2-488C-B8E6-B509995B3CB0}"/>
          </ac:spMkLst>
        </pc:spChg>
        <pc:spChg chg="add mod ord">
          <ac:chgData name="osz.oliver@o365.sze.hu" userId="374d1c56-7a6a-4fc2-8fd4-c76e4f310d18" providerId="ADAL" clId="{7D8E81F2-5851-43A7-BB21-A95E14C72370}" dt="2020-02-19T12:54:49.219" v="4097" actId="20577"/>
          <ac:spMkLst>
            <pc:docMk/>
            <pc:sldMk cId="3733292790" sldId="276"/>
            <ac:spMk id="4" creationId="{1B22C658-B948-4041-9F58-C64198432DD5}"/>
          </ac:spMkLst>
        </pc:spChg>
        <pc:spChg chg="add mod ord">
          <ac:chgData name="osz.oliver@o365.sze.hu" userId="374d1c56-7a6a-4fc2-8fd4-c76e4f310d18" providerId="ADAL" clId="{7D8E81F2-5851-43A7-BB21-A95E14C72370}" dt="2020-02-19T12:54:54.656" v="4119" actId="20577"/>
          <ac:spMkLst>
            <pc:docMk/>
            <pc:sldMk cId="3733292790" sldId="276"/>
            <ac:spMk id="5" creationId="{38FE9CAD-C813-4810-93D6-ED8A752070A7}"/>
          </ac:spMkLst>
        </pc:spChg>
      </pc:sldChg>
      <pc:sldChg chg="modSp add del mod">
        <pc:chgData name="osz.oliver@o365.sze.hu" userId="374d1c56-7a6a-4fc2-8fd4-c76e4f310d18" providerId="ADAL" clId="{7D8E81F2-5851-43A7-BB21-A95E14C72370}" dt="2020-02-19T13:48:56.933" v="4251" actId="47"/>
        <pc:sldMkLst>
          <pc:docMk/>
          <pc:sldMk cId="1484635413" sldId="277"/>
        </pc:sldMkLst>
        <pc:spChg chg="mod">
          <ac:chgData name="osz.oliver@o365.sze.hu" userId="374d1c56-7a6a-4fc2-8fd4-c76e4f310d18" providerId="ADAL" clId="{7D8E81F2-5851-43A7-BB21-A95E14C72370}" dt="2020-02-19T13:48:09.779" v="4216" actId="20577"/>
          <ac:spMkLst>
            <pc:docMk/>
            <pc:sldMk cId="1484635413" sldId="277"/>
            <ac:spMk id="2" creationId="{09DC9209-3AF7-4A99-8440-3AD92E0BC6C3}"/>
          </ac:spMkLst>
        </pc:spChg>
        <pc:spChg chg="mod">
          <ac:chgData name="osz.oliver@o365.sze.hu" userId="374d1c56-7a6a-4fc2-8fd4-c76e4f310d18" providerId="ADAL" clId="{7D8E81F2-5851-43A7-BB21-A95E14C72370}" dt="2020-02-19T13:48:45.124" v="4250" actId="20577"/>
          <ac:spMkLst>
            <pc:docMk/>
            <pc:sldMk cId="1484635413" sldId="277"/>
            <ac:spMk id="3" creationId="{A215FEC8-CB75-455B-ADDA-F4A90BAC855A}"/>
          </ac:spMkLst>
        </pc:spChg>
      </pc:sldChg>
      <pc:sldChg chg="addSp delSp modSp add mod">
        <pc:chgData name="osz.oliver@o365.sze.hu" userId="374d1c56-7a6a-4fc2-8fd4-c76e4f310d18" providerId="ADAL" clId="{7D8E81F2-5851-43A7-BB21-A95E14C72370}" dt="2020-02-22T13:16:56.520" v="15528" actId="20577"/>
        <pc:sldMkLst>
          <pc:docMk/>
          <pc:sldMk cId="1509140004" sldId="277"/>
        </pc:sldMkLst>
        <pc:spChg chg="mod">
          <ac:chgData name="osz.oliver@o365.sze.hu" userId="374d1c56-7a6a-4fc2-8fd4-c76e4f310d18" providerId="ADAL" clId="{7D8E81F2-5851-43A7-BB21-A95E14C72370}" dt="2020-02-19T14:32:27.477" v="4766" actId="790"/>
          <ac:spMkLst>
            <pc:docMk/>
            <pc:sldMk cId="1509140004" sldId="277"/>
            <ac:spMk id="2" creationId="{1992A05A-191E-4F7A-AFDA-A833FD26AEC5}"/>
          </ac:spMkLst>
        </pc:spChg>
        <pc:spChg chg="mod">
          <ac:chgData name="osz.oliver@o365.sze.hu" userId="374d1c56-7a6a-4fc2-8fd4-c76e4f310d18" providerId="ADAL" clId="{7D8E81F2-5851-43A7-BB21-A95E14C72370}" dt="2020-02-22T13:16:56.520" v="15528" actId="20577"/>
          <ac:spMkLst>
            <pc:docMk/>
            <pc:sldMk cId="1509140004" sldId="277"/>
            <ac:spMk id="3" creationId="{4297A3DC-21EE-43C4-BE82-DEE23FB59F6A}"/>
          </ac:spMkLst>
        </pc:spChg>
        <pc:spChg chg="add del">
          <ac:chgData name="osz.oliver@o365.sze.hu" userId="374d1c56-7a6a-4fc2-8fd4-c76e4f310d18" providerId="ADAL" clId="{7D8E81F2-5851-43A7-BB21-A95E14C72370}" dt="2020-02-19T14:34:23.335" v="4793"/>
          <ac:spMkLst>
            <pc:docMk/>
            <pc:sldMk cId="1509140004" sldId="277"/>
            <ac:spMk id="4" creationId="{BD2E6E1C-1675-4999-ADC3-F509DE8D4D8E}"/>
          </ac:spMkLst>
        </pc:spChg>
        <pc:spChg chg="add del">
          <ac:chgData name="osz.oliver@o365.sze.hu" userId="374d1c56-7a6a-4fc2-8fd4-c76e4f310d18" providerId="ADAL" clId="{7D8E81F2-5851-43A7-BB21-A95E14C72370}" dt="2020-02-19T14:34:24.830" v="4795"/>
          <ac:spMkLst>
            <pc:docMk/>
            <pc:sldMk cId="1509140004" sldId="277"/>
            <ac:spMk id="5" creationId="{E2F3BBCF-F665-4D9C-8577-902DD529EF52}"/>
          </ac:spMkLst>
        </pc:spChg>
        <pc:spChg chg="add del">
          <ac:chgData name="osz.oliver@o365.sze.hu" userId="374d1c56-7a6a-4fc2-8fd4-c76e4f310d18" providerId="ADAL" clId="{7D8E81F2-5851-43A7-BB21-A95E14C72370}" dt="2020-02-19T14:34:33.119" v="4797"/>
          <ac:spMkLst>
            <pc:docMk/>
            <pc:sldMk cId="1509140004" sldId="277"/>
            <ac:spMk id="6" creationId="{20A7CE68-8C83-4A64-8524-77A225D02817}"/>
          </ac:spMkLst>
        </pc:spChg>
      </pc:sldChg>
      <pc:sldChg chg="modSp add mod">
        <pc:chgData name="osz.oliver@o365.sze.hu" userId="374d1c56-7a6a-4fc2-8fd4-c76e4f310d18" providerId="ADAL" clId="{7D8E81F2-5851-43A7-BB21-A95E14C72370}" dt="2020-02-22T18:32:19.705" v="15551" actId="207"/>
        <pc:sldMkLst>
          <pc:docMk/>
          <pc:sldMk cId="251986853" sldId="278"/>
        </pc:sldMkLst>
        <pc:spChg chg="mod">
          <ac:chgData name="osz.oliver@o365.sze.hu" userId="374d1c56-7a6a-4fc2-8fd4-c76e4f310d18" providerId="ADAL" clId="{7D8E81F2-5851-43A7-BB21-A95E14C72370}" dt="2020-02-22T18:32:19.705" v="15551" actId="207"/>
          <ac:spMkLst>
            <pc:docMk/>
            <pc:sldMk cId="251986853" sldId="278"/>
            <ac:spMk id="3" creationId="{4297A3DC-21EE-43C4-BE82-DEE23FB59F6A}"/>
          </ac:spMkLst>
        </pc:spChg>
      </pc:sldChg>
      <pc:sldChg chg="addSp delSp modSp add mod setBg">
        <pc:chgData name="osz.oliver@o365.sze.hu" userId="374d1c56-7a6a-4fc2-8fd4-c76e4f310d18" providerId="ADAL" clId="{7D8E81F2-5851-43A7-BB21-A95E14C72370}" dt="2020-02-22T17:03:51.744" v="15530"/>
        <pc:sldMkLst>
          <pc:docMk/>
          <pc:sldMk cId="2050385947" sldId="279"/>
        </pc:sldMkLst>
        <pc:spChg chg="mod">
          <ac:chgData name="osz.oliver@o365.sze.hu" userId="374d1c56-7a6a-4fc2-8fd4-c76e4f310d18" providerId="ADAL" clId="{7D8E81F2-5851-43A7-BB21-A95E14C72370}" dt="2020-02-19T15:11:51.732" v="5784" actId="20577"/>
          <ac:spMkLst>
            <pc:docMk/>
            <pc:sldMk cId="2050385947" sldId="279"/>
            <ac:spMk id="2" creationId="{234C4910-A423-43A9-A8A9-1DE104124F7C}"/>
          </ac:spMkLst>
        </pc:spChg>
        <pc:spChg chg="add del mod">
          <ac:chgData name="osz.oliver@o365.sze.hu" userId="374d1c56-7a6a-4fc2-8fd4-c76e4f310d18" providerId="ADAL" clId="{7D8E81F2-5851-43A7-BB21-A95E14C72370}" dt="2020-02-22T17:03:51.744" v="15530"/>
          <ac:spMkLst>
            <pc:docMk/>
            <pc:sldMk cId="2050385947" sldId="279"/>
            <ac:spMk id="3" creationId="{6FB07ADC-7081-4306-906F-3FECCE8E6206}"/>
          </ac:spMkLst>
        </pc:spChg>
        <pc:spChg chg="add del">
          <ac:chgData name="osz.oliver@o365.sze.hu" userId="374d1c56-7a6a-4fc2-8fd4-c76e4f310d18" providerId="ADAL" clId="{7D8E81F2-5851-43A7-BB21-A95E14C72370}" dt="2020-02-19T15:18:11.696" v="5804"/>
          <ac:spMkLst>
            <pc:docMk/>
            <pc:sldMk cId="2050385947" sldId="279"/>
            <ac:spMk id="6" creationId="{9EF34787-3387-4BF4-ACC0-91440ABD27F8}"/>
          </ac:spMkLst>
        </pc:spChg>
        <pc:spChg chg="add del mod">
          <ac:chgData name="osz.oliver@o365.sze.hu" userId="374d1c56-7a6a-4fc2-8fd4-c76e4f310d18" providerId="ADAL" clId="{7D8E81F2-5851-43A7-BB21-A95E14C72370}" dt="2020-02-19T15:22:17.257" v="5854"/>
          <ac:spMkLst>
            <pc:docMk/>
            <pc:sldMk cId="2050385947" sldId="279"/>
            <ac:spMk id="7" creationId="{7EFDE580-4404-4443-83DB-EECBC63FC43E}"/>
          </ac:spMkLst>
        </pc:spChg>
        <pc:picChg chg="add del">
          <ac:chgData name="osz.oliver@o365.sze.hu" userId="374d1c56-7a6a-4fc2-8fd4-c76e4f310d18" providerId="ADAL" clId="{7D8E81F2-5851-43A7-BB21-A95E14C72370}" dt="2020-02-19T15:14:33.773" v="5794"/>
          <ac:picMkLst>
            <pc:docMk/>
            <pc:sldMk cId="2050385947" sldId="279"/>
            <ac:picMk id="4" creationId="{B7A3A928-0CB3-41AA-B570-AD86DB3FF1E9}"/>
          </ac:picMkLst>
        </pc:picChg>
        <pc:picChg chg="add mod ord">
          <ac:chgData name="osz.oliver@o365.sze.hu" userId="374d1c56-7a6a-4fc2-8fd4-c76e4f310d18" providerId="ADAL" clId="{7D8E81F2-5851-43A7-BB21-A95E14C72370}" dt="2020-02-19T15:14:54.030" v="5798" actId="167"/>
          <ac:picMkLst>
            <pc:docMk/>
            <pc:sldMk cId="2050385947" sldId="279"/>
            <ac:picMk id="5" creationId="{7253EED1-36A0-42EE-8ACB-FE64B2E50DE0}"/>
          </ac:picMkLst>
        </pc:picChg>
      </pc:sldChg>
      <pc:sldChg chg="addSp delSp modSp add mod">
        <pc:chgData name="osz.oliver@o365.sze.hu" userId="374d1c56-7a6a-4fc2-8fd4-c76e4f310d18" providerId="ADAL" clId="{7D8E81F2-5851-43A7-BB21-A95E14C72370}" dt="2020-02-22T17:04:07.566" v="15539" actId="1035"/>
        <pc:sldMkLst>
          <pc:docMk/>
          <pc:sldMk cId="3730287036" sldId="280"/>
        </pc:sldMkLst>
        <pc:spChg chg="mod">
          <ac:chgData name="osz.oliver@o365.sze.hu" userId="374d1c56-7a6a-4fc2-8fd4-c76e4f310d18" providerId="ADAL" clId="{7D8E81F2-5851-43A7-BB21-A95E14C72370}" dt="2020-02-20T21:39:20.002" v="6078" actId="20577"/>
          <ac:spMkLst>
            <pc:docMk/>
            <pc:sldMk cId="3730287036" sldId="280"/>
            <ac:spMk id="2" creationId="{234C4910-A423-43A9-A8A9-1DE104124F7C}"/>
          </ac:spMkLst>
        </pc:spChg>
        <pc:spChg chg="mod">
          <ac:chgData name="osz.oliver@o365.sze.hu" userId="374d1c56-7a6a-4fc2-8fd4-c76e4f310d18" providerId="ADAL" clId="{7D8E81F2-5851-43A7-BB21-A95E14C72370}" dt="2020-02-22T17:03:55.987" v="15531"/>
          <ac:spMkLst>
            <pc:docMk/>
            <pc:sldMk cId="3730287036" sldId="280"/>
            <ac:spMk id="3" creationId="{6FB07ADC-7081-4306-906F-3FECCE8E6206}"/>
          </ac:spMkLst>
        </pc:spChg>
        <pc:spChg chg="add del">
          <ac:chgData name="osz.oliver@o365.sze.hu" userId="374d1c56-7a6a-4fc2-8fd4-c76e4f310d18" providerId="ADAL" clId="{7D8E81F2-5851-43A7-BB21-A95E14C72370}" dt="2020-02-20T21:18:33.796" v="5915"/>
          <ac:spMkLst>
            <pc:docMk/>
            <pc:sldMk cId="3730287036" sldId="280"/>
            <ac:spMk id="4" creationId="{F0C4BBE7-4BD9-42AB-977A-6AF2E7A1E305}"/>
          </ac:spMkLst>
        </pc:spChg>
        <pc:spChg chg="add del">
          <ac:chgData name="osz.oliver@o365.sze.hu" userId="374d1c56-7a6a-4fc2-8fd4-c76e4f310d18" providerId="ADAL" clId="{7D8E81F2-5851-43A7-BB21-A95E14C72370}" dt="2020-02-20T21:18:40.710" v="5917"/>
          <ac:spMkLst>
            <pc:docMk/>
            <pc:sldMk cId="3730287036" sldId="280"/>
            <ac:spMk id="6" creationId="{D4141CA5-3EDE-4E78-8E72-D86A054C4A9D}"/>
          </ac:spMkLst>
        </pc:spChg>
        <pc:picChg chg="mod">
          <ac:chgData name="osz.oliver@o365.sze.hu" userId="374d1c56-7a6a-4fc2-8fd4-c76e4f310d18" providerId="ADAL" clId="{7D8E81F2-5851-43A7-BB21-A95E14C72370}" dt="2020-02-22T17:04:07.566" v="15539" actId="1035"/>
          <ac:picMkLst>
            <pc:docMk/>
            <pc:sldMk cId="3730287036" sldId="280"/>
            <ac:picMk id="5" creationId="{7253EED1-36A0-42EE-8ACB-FE64B2E50DE0}"/>
          </ac:picMkLst>
        </pc:picChg>
      </pc:sldChg>
      <pc:sldChg chg="addSp delSp modSp add mod chgLayout">
        <pc:chgData name="osz.oliver@o365.sze.hu" userId="374d1c56-7a6a-4fc2-8fd4-c76e4f310d18" providerId="ADAL" clId="{7D8E81F2-5851-43A7-BB21-A95E14C72370}" dt="2020-02-21T17:39:18.435" v="7533" actId="20577"/>
        <pc:sldMkLst>
          <pc:docMk/>
          <pc:sldMk cId="3165121108" sldId="281"/>
        </pc:sldMkLst>
        <pc:spChg chg="del">
          <ac:chgData name="osz.oliver@o365.sze.hu" userId="374d1c56-7a6a-4fc2-8fd4-c76e4f310d18" providerId="ADAL" clId="{7D8E81F2-5851-43A7-BB21-A95E14C72370}" dt="2020-02-20T22:00:31.018" v="6115" actId="700"/>
          <ac:spMkLst>
            <pc:docMk/>
            <pc:sldMk cId="3165121108" sldId="281"/>
            <ac:spMk id="2" creationId="{4A048CD0-F815-48A7-8F12-149BBF0BDDCA}"/>
          </ac:spMkLst>
        </pc:spChg>
        <pc:spChg chg="add del mod">
          <ac:chgData name="osz.oliver@o365.sze.hu" userId="374d1c56-7a6a-4fc2-8fd4-c76e4f310d18" providerId="ADAL" clId="{7D8E81F2-5851-43A7-BB21-A95E14C72370}" dt="2020-02-20T21:59:35.253" v="6091"/>
          <ac:spMkLst>
            <pc:docMk/>
            <pc:sldMk cId="3165121108" sldId="281"/>
            <ac:spMk id="3" creationId="{2BBB1DB9-2611-4421-823E-6708FD8D207A}"/>
          </ac:spMkLst>
        </pc:spChg>
        <pc:spChg chg="add del mod">
          <ac:chgData name="osz.oliver@o365.sze.hu" userId="374d1c56-7a6a-4fc2-8fd4-c76e4f310d18" providerId="ADAL" clId="{7D8E81F2-5851-43A7-BB21-A95E14C72370}" dt="2020-02-20T22:00:28.689" v="6114" actId="478"/>
          <ac:spMkLst>
            <pc:docMk/>
            <pc:sldMk cId="3165121108" sldId="281"/>
            <ac:spMk id="4" creationId="{5A887441-5E8D-4E94-8650-9676232FFB93}"/>
          </ac:spMkLst>
        </pc:spChg>
        <pc:spChg chg="add mod ord">
          <ac:chgData name="osz.oliver@o365.sze.hu" userId="374d1c56-7a6a-4fc2-8fd4-c76e4f310d18" providerId="ADAL" clId="{7D8E81F2-5851-43A7-BB21-A95E14C72370}" dt="2020-02-21T17:33:19.082" v="7522" actId="20577"/>
          <ac:spMkLst>
            <pc:docMk/>
            <pc:sldMk cId="3165121108" sldId="281"/>
            <ac:spMk id="5" creationId="{86CAB81D-5CBA-46A0-BB0C-C63F3F4AE4C6}"/>
          </ac:spMkLst>
        </pc:spChg>
        <pc:spChg chg="add mod ord">
          <ac:chgData name="osz.oliver@o365.sze.hu" userId="374d1c56-7a6a-4fc2-8fd4-c76e4f310d18" providerId="ADAL" clId="{7D8E81F2-5851-43A7-BB21-A95E14C72370}" dt="2020-02-21T17:39:18.435" v="7533" actId="20577"/>
          <ac:spMkLst>
            <pc:docMk/>
            <pc:sldMk cId="3165121108" sldId="281"/>
            <ac:spMk id="6" creationId="{52677A18-F4A0-4608-AF8D-AE893847A260}"/>
          </ac:spMkLst>
        </pc:spChg>
        <pc:spChg chg="add del">
          <ac:chgData name="osz.oliver@o365.sze.hu" userId="374d1c56-7a6a-4fc2-8fd4-c76e4f310d18" providerId="ADAL" clId="{7D8E81F2-5851-43A7-BB21-A95E14C72370}" dt="2020-02-20T22:07:48.055" v="6163"/>
          <ac:spMkLst>
            <pc:docMk/>
            <pc:sldMk cId="3165121108" sldId="281"/>
            <ac:spMk id="7" creationId="{084DC1BD-9620-47A9-AD84-85A51DFA022E}"/>
          </ac:spMkLst>
        </pc:spChg>
        <pc:spChg chg="add del">
          <ac:chgData name="osz.oliver@o365.sze.hu" userId="374d1c56-7a6a-4fc2-8fd4-c76e4f310d18" providerId="ADAL" clId="{7D8E81F2-5851-43A7-BB21-A95E14C72370}" dt="2020-02-20T22:07:53.358" v="6165"/>
          <ac:spMkLst>
            <pc:docMk/>
            <pc:sldMk cId="3165121108" sldId="281"/>
            <ac:spMk id="8" creationId="{0BB52F31-C55E-4189-A1E8-52039EE98D5A}"/>
          </ac:spMkLst>
        </pc:spChg>
        <pc:spChg chg="add mod">
          <ac:chgData name="osz.oliver@o365.sze.hu" userId="374d1c56-7a6a-4fc2-8fd4-c76e4f310d18" providerId="ADAL" clId="{7D8E81F2-5851-43A7-BB21-A95E14C72370}" dt="2020-02-20T22:14:49.520" v="6249" actId="1076"/>
          <ac:spMkLst>
            <pc:docMk/>
            <pc:sldMk cId="3165121108" sldId="281"/>
            <ac:spMk id="9" creationId="{D103F46F-C452-4E68-95D7-9B7D804FA1E1}"/>
          </ac:spMkLst>
        </pc:spChg>
      </pc:sldChg>
      <pc:sldChg chg="modSp add del mod">
        <pc:chgData name="osz.oliver@o365.sze.hu" userId="374d1c56-7a6a-4fc2-8fd4-c76e4f310d18" providerId="ADAL" clId="{7D8E81F2-5851-43A7-BB21-A95E14C72370}" dt="2020-02-22T08:10:19.544" v="12805" actId="2696"/>
        <pc:sldMkLst>
          <pc:docMk/>
          <pc:sldMk cId="371489171" sldId="282"/>
        </pc:sldMkLst>
        <pc:spChg chg="mod">
          <ac:chgData name="osz.oliver@o365.sze.hu" userId="374d1c56-7a6a-4fc2-8fd4-c76e4f310d18" providerId="ADAL" clId="{7D8E81F2-5851-43A7-BB21-A95E14C72370}" dt="2020-02-22T08:09:52.349" v="12804" actId="20577"/>
          <ac:spMkLst>
            <pc:docMk/>
            <pc:sldMk cId="371489171" sldId="282"/>
            <ac:spMk id="3" creationId="{6BD923E2-CD58-42EA-8743-69C7693F6421}"/>
          </ac:spMkLst>
        </pc:spChg>
      </pc:sldChg>
      <pc:sldChg chg="modSp add del mod">
        <pc:chgData name="osz.oliver@o365.sze.hu" userId="374d1c56-7a6a-4fc2-8fd4-c76e4f310d18" providerId="ADAL" clId="{7D8E81F2-5851-43A7-BB21-A95E14C72370}" dt="2020-02-22T08:03:32.468" v="12743" actId="2696"/>
        <pc:sldMkLst>
          <pc:docMk/>
          <pc:sldMk cId="522294170" sldId="282"/>
        </pc:sldMkLst>
        <pc:spChg chg="mod">
          <ac:chgData name="osz.oliver@o365.sze.hu" userId="374d1c56-7a6a-4fc2-8fd4-c76e4f310d18" providerId="ADAL" clId="{7D8E81F2-5851-43A7-BB21-A95E14C72370}" dt="2020-02-21T14:26:59.158" v="6271" actId="20577"/>
          <ac:spMkLst>
            <pc:docMk/>
            <pc:sldMk cId="522294170" sldId="282"/>
            <ac:spMk id="2" creationId="{FED7EE3C-9AF7-448E-9DBB-2DF48A2A641B}"/>
          </ac:spMkLst>
        </pc:spChg>
        <pc:spChg chg="mod">
          <ac:chgData name="osz.oliver@o365.sze.hu" userId="374d1c56-7a6a-4fc2-8fd4-c76e4f310d18" providerId="ADAL" clId="{7D8E81F2-5851-43A7-BB21-A95E14C72370}" dt="2020-02-21T14:31:08.897" v="6440"/>
          <ac:spMkLst>
            <pc:docMk/>
            <pc:sldMk cId="522294170" sldId="282"/>
            <ac:spMk id="3" creationId="{6BD923E2-CD58-42EA-8743-69C7693F6421}"/>
          </ac:spMkLst>
        </pc:spChg>
      </pc:sldChg>
      <pc:sldChg chg="modSp add mod">
        <pc:chgData name="osz.oliver@o365.sze.hu" userId="374d1c56-7a6a-4fc2-8fd4-c76e4f310d18" providerId="ADAL" clId="{7D8E81F2-5851-43A7-BB21-A95E14C72370}" dt="2020-02-22T08:10:29.250" v="12814" actId="20577"/>
        <pc:sldMkLst>
          <pc:docMk/>
          <pc:sldMk cId="1492173771" sldId="282"/>
        </pc:sldMkLst>
        <pc:spChg chg="mod">
          <ac:chgData name="osz.oliver@o365.sze.hu" userId="374d1c56-7a6a-4fc2-8fd4-c76e4f310d18" providerId="ADAL" clId="{7D8E81F2-5851-43A7-BB21-A95E14C72370}" dt="2020-02-22T08:10:29.250" v="12814" actId="20577"/>
          <ac:spMkLst>
            <pc:docMk/>
            <pc:sldMk cId="1492173771" sldId="282"/>
            <ac:spMk id="2" creationId="{FED7EE3C-9AF7-448E-9DBB-2DF48A2A641B}"/>
          </ac:spMkLst>
        </pc:spChg>
      </pc:sldChg>
      <pc:sldChg chg="addSp delSp modSp add mod">
        <pc:chgData name="osz.oliver@o365.sze.hu" userId="374d1c56-7a6a-4fc2-8fd4-c76e4f310d18" providerId="ADAL" clId="{7D8E81F2-5851-43A7-BB21-A95E14C72370}" dt="2020-02-22T17:04:23.392" v="15542" actId="20577"/>
        <pc:sldMkLst>
          <pc:docMk/>
          <pc:sldMk cId="1132212259" sldId="283"/>
        </pc:sldMkLst>
        <pc:spChg chg="mod">
          <ac:chgData name="osz.oliver@o365.sze.hu" userId="374d1c56-7a6a-4fc2-8fd4-c76e4f310d18" providerId="ADAL" clId="{7D8E81F2-5851-43A7-BB21-A95E14C72370}" dt="2020-02-21T16:11:31.568" v="6844" actId="20577"/>
          <ac:spMkLst>
            <pc:docMk/>
            <pc:sldMk cId="1132212259" sldId="283"/>
            <ac:spMk id="2" creationId="{5895C0D7-8718-441A-8540-3C5B64E21BD6}"/>
          </ac:spMkLst>
        </pc:spChg>
        <pc:spChg chg="mod">
          <ac:chgData name="osz.oliver@o365.sze.hu" userId="374d1c56-7a6a-4fc2-8fd4-c76e4f310d18" providerId="ADAL" clId="{7D8E81F2-5851-43A7-BB21-A95E14C72370}" dt="2020-02-22T17:04:23.392" v="15542" actId="20577"/>
          <ac:spMkLst>
            <pc:docMk/>
            <pc:sldMk cId="1132212259" sldId="283"/>
            <ac:spMk id="3" creationId="{A4EEB85E-4448-4BE8-8480-80503887E0FD}"/>
          </ac:spMkLst>
        </pc:spChg>
        <pc:spChg chg="add del">
          <ac:chgData name="osz.oliver@o365.sze.hu" userId="374d1c56-7a6a-4fc2-8fd4-c76e4f310d18" providerId="ADAL" clId="{7D8E81F2-5851-43A7-BB21-A95E14C72370}" dt="2020-02-21T16:04:06.670" v="6594"/>
          <ac:spMkLst>
            <pc:docMk/>
            <pc:sldMk cId="1132212259" sldId="283"/>
            <ac:spMk id="4" creationId="{29BA79B7-3AFD-4B38-87BE-C4DD782817B0}"/>
          </ac:spMkLst>
        </pc:spChg>
        <pc:spChg chg="add del">
          <ac:chgData name="osz.oliver@o365.sze.hu" userId="374d1c56-7a6a-4fc2-8fd4-c76e4f310d18" providerId="ADAL" clId="{7D8E81F2-5851-43A7-BB21-A95E14C72370}" dt="2020-02-21T16:04:27.909" v="6596"/>
          <ac:spMkLst>
            <pc:docMk/>
            <pc:sldMk cId="1132212259" sldId="283"/>
            <ac:spMk id="5" creationId="{38A5EA7C-2135-49DF-8B3B-A8B5FA51978C}"/>
          </ac:spMkLst>
        </pc:spChg>
      </pc:sldChg>
      <pc:sldChg chg="modSp add mod">
        <pc:chgData name="osz.oliver@o365.sze.hu" userId="374d1c56-7a6a-4fc2-8fd4-c76e4f310d18" providerId="ADAL" clId="{7D8E81F2-5851-43A7-BB21-A95E14C72370}" dt="2020-02-21T22:20:44.287" v="11901" actId="20577"/>
        <pc:sldMkLst>
          <pc:docMk/>
          <pc:sldMk cId="3136601782" sldId="284"/>
        </pc:sldMkLst>
        <pc:spChg chg="mod">
          <ac:chgData name="osz.oliver@o365.sze.hu" userId="374d1c56-7a6a-4fc2-8fd4-c76e4f310d18" providerId="ADAL" clId="{7D8E81F2-5851-43A7-BB21-A95E14C72370}" dt="2020-02-21T17:12:48.595" v="7051" actId="20577"/>
          <ac:spMkLst>
            <pc:docMk/>
            <pc:sldMk cId="3136601782" sldId="284"/>
            <ac:spMk id="2" creationId="{C7F4D92C-CB6D-4804-822D-EB95E1E29E7E}"/>
          </ac:spMkLst>
        </pc:spChg>
        <pc:spChg chg="mod">
          <ac:chgData name="osz.oliver@o365.sze.hu" userId="374d1c56-7a6a-4fc2-8fd4-c76e4f310d18" providerId="ADAL" clId="{7D8E81F2-5851-43A7-BB21-A95E14C72370}" dt="2020-02-21T22:20:44.287" v="11901" actId="20577"/>
          <ac:spMkLst>
            <pc:docMk/>
            <pc:sldMk cId="3136601782" sldId="284"/>
            <ac:spMk id="3" creationId="{8E1F63B4-C11E-437A-A63B-0F0D10D86EA0}"/>
          </ac:spMkLst>
        </pc:spChg>
      </pc:sldChg>
      <pc:sldChg chg="modSp add mod">
        <pc:chgData name="osz.oliver@o365.sze.hu" userId="374d1c56-7a6a-4fc2-8fd4-c76e4f310d18" providerId="ADAL" clId="{7D8E81F2-5851-43A7-BB21-A95E14C72370}" dt="2020-02-21T22:19:34.844" v="11897" actId="255"/>
        <pc:sldMkLst>
          <pc:docMk/>
          <pc:sldMk cId="1522548223" sldId="285"/>
        </pc:sldMkLst>
        <pc:spChg chg="mod">
          <ac:chgData name="osz.oliver@o365.sze.hu" userId="374d1c56-7a6a-4fc2-8fd4-c76e4f310d18" providerId="ADAL" clId="{7D8E81F2-5851-43A7-BB21-A95E14C72370}" dt="2020-02-21T17:18:52.845" v="7303" actId="20577"/>
          <ac:spMkLst>
            <pc:docMk/>
            <pc:sldMk cId="1522548223" sldId="285"/>
            <ac:spMk id="2" creationId="{3A4971FE-4905-41F7-A350-71C23194AD4B}"/>
          </ac:spMkLst>
        </pc:spChg>
        <pc:spChg chg="mod">
          <ac:chgData name="osz.oliver@o365.sze.hu" userId="374d1c56-7a6a-4fc2-8fd4-c76e4f310d18" providerId="ADAL" clId="{7D8E81F2-5851-43A7-BB21-A95E14C72370}" dt="2020-02-21T22:19:34.844" v="11897" actId="255"/>
          <ac:spMkLst>
            <pc:docMk/>
            <pc:sldMk cId="1522548223" sldId="285"/>
            <ac:spMk id="3" creationId="{304C74C1-BEA2-43BA-9E46-B3769C44F496}"/>
          </ac:spMkLst>
        </pc:spChg>
      </pc:sldChg>
      <pc:sldChg chg="addSp delSp modSp add mod modClrScheme chgLayout">
        <pc:chgData name="osz.oliver@o365.sze.hu" userId="374d1c56-7a6a-4fc2-8fd4-c76e4f310d18" providerId="ADAL" clId="{7D8E81F2-5851-43A7-BB21-A95E14C72370}" dt="2020-02-21T17:30:27.479" v="7515" actId="403"/>
        <pc:sldMkLst>
          <pc:docMk/>
          <pc:sldMk cId="4118977637" sldId="286"/>
        </pc:sldMkLst>
        <pc:spChg chg="mod ord">
          <ac:chgData name="osz.oliver@o365.sze.hu" userId="374d1c56-7a6a-4fc2-8fd4-c76e4f310d18" providerId="ADAL" clId="{7D8E81F2-5851-43A7-BB21-A95E14C72370}" dt="2020-02-21T17:25:46.779" v="7416" actId="700"/>
          <ac:spMkLst>
            <pc:docMk/>
            <pc:sldMk cId="4118977637" sldId="286"/>
            <ac:spMk id="2" creationId="{85F5640D-147D-403F-AFDC-E856791CE2FC}"/>
          </ac:spMkLst>
        </pc:spChg>
        <pc:spChg chg="add del mod ord">
          <ac:chgData name="osz.oliver@o365.sze.hu" userId="374d1c56-7a6a-4fc2-8fd4-c76e4f310d18" providerId="ADAL" clId="{7D8E81F2-5851-43A7-BB21-A95E14C72370}" dt="2020-02-21T17:30:27.479" v="7515" actId="403"/>
          <ac:spMkLst>
            <pc:docMk/>
            <pc:sldMk cId="4118977637" sldId="286"/>
            <ac:spMk id="3" creationId="{35478B7E-51D2-4FE2-B69F-B35C6E6825D3}"/>
          </ac:spMkLst>
        </pc:spChg>
        <pc:spChg chg="add del">
          <ac:chgData name="osz.oliver@o365.sze.hu" userId="374d1c56-7a6a-4fc2-8fd4-c76e4f310d18" providerId="ADAL" clId="{7D8E81F2-5851-43A7-BB21-A95E14C72370}" dt="2020-02-21T17:25:29.726" v="7410"/>
          <ac:spMkLst>
            <pc:docMk/>
            <pc:sldMk cId="4118977637" sldId="286"/>
            <ac:spMk id="4" creationId="{ADC45476-C928-4DC4-9F39-C91C65C2DBB4}"/>
          </ac:spMkLst>
        </pc:spChg>
        <pc:spChg chg="add del">
          <ac:chgData name="osz.oliver@o365.sze.hu" userId="374d1c56-7a6a-4fc2-8fd4-c76e4f310d18" providerId="ADAL" clId="{7D8E81F2-5851-43A7-BB21-A95E14C72370}" dt="2020-02-21T17:25:32.528" v="7412"/>
          <ac:spMkLst>
            <pc:docMk/>
            <pc:sldMk cId="4118977637" sldId="286"/>
            <ac:spMk id="5" creationId="{CA292F4C-46E6-4719-83B7-DD36613A96C1}"/>
          </ac:spMkLst>
        </pc:spChg>
        <pc:spChg chg="add mod ord">
          <ac:chgData name="osz.oliver@o365.sze.hu" userId="374d1c56-7a6a-4fc2-8fd4-c76e4f310d18" providerId="ADAL" clId="{7D8E81F2-5851-43A7-BB21-A95E14C72370}" dt="2020-02-21T17:30:27.479" v="7515" actId="403"/>
          <ac:spMkLst>
            <pc:docMk/>
            <pc:sldMk cId="4118977637" sldId="286"/>
            <ac:spMk id="6" creationId="{A0F1CEB0-3AF7-47DA-B80B-54DF6C45B5C5}"/>
          </ac:spMkLst>
        </pc:spChg>
      </pc:sldChg>
      <pc:sldChg chg="addSp delSp modSp add mod modClrScheme chgLayout">
        <pc:chgData name="osz.oliver@o365.sze.hu" userId="374d1c56-7a6a-4fc2-8fd4-c76e4f310d18" providerId="ADAL" clId="{7D8E81F2-5851-43A7-BB21-A95E14C72370}" dt="2020-02-21T21:08:00.322" v="11099" actId="114"/>
        <pc:sldMkLst>
          <pc:docMk/>
          <pc:sldMk cId="3047867162" sldId="287"/>
        </pc:sldMkLst>
        <pc:spChg chg="add del mod ord">
          <ac:chgData name="osz.oliver@o365.sze.hu" userId="374d1c56-7a6a-4fc2-8fd4-c76e4f310d18" providerId="ADAL" clId="{7D8E81F2-5851-43A7-BB21-A95E14C72370}" dt="2020-02-21T17:52:07.122" v="7609" actId="478"/>
          <ac:spMkLst>
            <pc:docMk/>
            <pc:sldMk cId="3047867162" sldId="287"/>
            <ac:spMk id="2" creationId="{9D559A52-5A9F-4D50-8A35-635ADD4A378C}"/>
          </ac:spMkLst>
        </pc:spChg>
        <pc:spChg chg="add del mod">
          <ac:chgData name="osz.oliver@o365.sze.hu" userId="374d1c56-7a6a-4fc2-8fd4-c76e4f310d18" providerId="ADAL" clId="{7D8E81F2-5851-43A7-BB21-A95E14C72370}" dt="2020-02-21T17:52:09.292" v="7610" actId="478"/>
          <ac:spMkLst>
            <pc:docMk/>
            <pc:sldMk cId="3047867162" sldId="287"/>
            <ac:spMk id="4" creationId="{E669FB7E-C88C-4F1F-91AF-AD9BE070C7C1}"/>
          </ac:spMkLst>
        </pc:spChg>
        <pc:spChg chg="mod ord">
          <ac:chgData name="osz.oliver@o365.sze.hu" userId="374d1c56-7a6a-4fc2-8fd4-c76e4f310d18" providerId="ADAL" clId="{7D8E81F2-5851-43A7-BB21-A95E14C72370}" dt="2020-02-21T17:51:36.934" v="7600" actId="700"/>
          <ac:spMkLst>
            <pc:docMk/>
            <pc:sldMk cId="3047867162" sldId="287"/>
            <ac:spMk id="5" creationId="{86CAB81D-5CBA-46A0-BB0C-C63F3F4AE4C6}"/>
          </ac:spMkLst>
        </pc:spChg>
        <pc:spChg chg="mod ord">
          <ac:chgData name="osz.oliver@o365.sze.hu" userId="374d1c56-7a6a-4fc2-8fd4-c76e4f310d18" providerId="ADAL" clId="{7D8E81F2-5851-43A7-BB21-A95E14C72370}" dt="2020-02-21T21:08:00.322" v="11099" actId="114"/>
          <ac:spMkLst>
            <pc:docMk/>
            <pc:sldMk cId="3047867162" sldId="287"/>
            <ac:spMk id="6" creationId="{52677A18-F4A0-4608-AF8D-AE893847A260}"/>
          </ac:spMkLst>
        </pc:spChg>
        <pc:spChg chg="del">
          <ac:chgData name="osz.oliver@o365.sze.hu" userId="374d1c56-7a6a-4fc2-8fd4-c76e4f310d18" providerId="ADAL" clId="{7D8E81F2-5851-43A7-BB21-A95E14C72370}" dt="2020-02-21T17:51:32.082" v="7599" actId="478"/>
          <ac:spMkLst>
            <pc:docMk/>
            <pc:sldMk cId="3047867162" sldId="287"/>
            <ac:spMk id="9" creationId="{D103F46F-C452-4E68-95D7-9B7D804FA1E1}"/>
          </ac:spMkLst>
        </pc:spChg>
        <pc:graphicFrameChg chg="add mod modGraphic">
          <ac:chgData name="osz.oliver@o365.sze.hu" userId="374d1c56-7a6a-4fc2-8fd4-c76e4f310d18" providerId="ADAL" clId="{7D8E81F2-5851-43A7-BB21-A95E14C72370}" dt="2020-02-21T17:53:25.923" v="7637" actId="403"/>
          <ac:graphicFrameMkLst>
            <pc:docMk/>
            <pc:sldMk cId="3047867162" sldId="287"/>
            <ac:graphicFrameMk id="8" creationId="{2477F398-0A0B-46DC-B7B4-8B1E3C75EE26}"/>
          </ac:graphicFrameMkLst>
        </pc:graphicFrameChg>
      </pc:sldChg>
      <pc:sldChg chg="add del">
        <pc:chgData name="osz.oliver@o365.sze.hu" userId="374d1c56-7a6a-4fc2-8fd4-c76e4f310d18" providerId="ADAL" clId="{7D8E81F2-5851-43A7-BB21-A95E14C72370}" dt="2020-02-21T17:45:41.161" v="7534" actId="47"/>
        <pc:sldMkLst>
          <pc:docMk/>
          <pc:sldMk cId="3477912145" sldId="287"/>
        </pc:sldMkLst>
      </pc:sldChg>
      <pc:sldChg chg="addSp delSp modSp add mod modNotesTx">
        <pc:chgData name="osz.oliver@o365.sze.hu" userId="374d1c56-7a6a-4fc2-8fd4-c76e4f310d18" providerId="ADAL" clId="{7D8E81F2-5851-43A7-BB21-A95E14C72370}" dt="2020-02-21T18:53:37.819" v="8570" actId="14100"/>
        <pc:sldMkLst>
          <pc:docMk/>
          <pc:sldMk cId="2264087827" sldId="288"/>
        </pc:sldMkLst>
        <pc:spChg chg="mod">
          <ac:chgData name="osz.oliver@o365.sze.hu" userId="374d1c56-7a6a-4fc2-8fd4-c76e4f310d18" providerId="ADAL" clId="{7D8E81F2-5851-43A7-BB21-A95E14C72370}" dt="2020-02-21T18:14:28.764" v="7665" actId="20577"/>
          <ac:spMkLst>
            <pc:docMk/>
            <pc:sldMk cId="2264087827" sldId="288"/>
            <ac:spMk id="2" creationId="{57DFDB05-56FA-4298-A07E-6ACF0732DCA7}"/>
          </ac:spMkLst>
        </pc:spChg>
        <pc:spChg chg="mod">
          <ac:chgData name="osz.oliver@o365.sze.hu" userId="374d1c56-7a6a-4fc2-8fd4-c76e4f310d18" providerId="ADAL" clId="{7D8E81F2-5851-43A7-BB21-A95E14C72370}" dt="2020-02-21T18:26:44.595" v="8279" actId="14100"/>
          <ac:spMkLst>
            <pc:docMk/>
            <pc:sldMk cId="2264087827" sldId="288"/>
            <ac:spMk id="3" creationId="{CA05348C-C63D-4330-956E-9130B0EC724E}"/>
          </ac:spMkLst>
        </pc:spChg>
        <pc:spChg chg="add del">
          <ac:chgData name="osz.oliver@o365.sze.hu" userId="374d1c56-7a6a-4fc2-8fd4-c76e4f310d18" providerId="ADAL" clId="{7D8E81F2-5851-43A7-BB21-A95E14C72370}" dt="2020-02-21T18:16:31.010" v="7668"/>
          <ac:spMkLst>
            <pc:docMk/>
            <pc:sldMk cId="2264087827" sldId="288"/>
            <ac:spMk id="4" creationId="{DBABEF74-56AE-4503-B149-1D519733D5EE}"/>
          </ac:spMkLst>
        </pc:spChg>
        <pc:spChg chg="add del mod">
          <ac:chgData name="osz.oliver@o365.sze.hu" userId="374d1c56-7a6a-4fc2-8fd4-c76e4f310d18" providerId="ADAL" clId="{7D8E81F2-5851-43A7-BB21-A95E14C72370}" dt="2020-02-21T18:22:02.332" v="8059"/>
          <ac:spMkLst>
            <pc:docMk/>
            <pc:sldMk cId="2264087827" sldId="288"/>
            <ac:spMk id="8" creationId="{7EC6CF88-47A7-456C-A9C6-E6BFCFCE75DB}"/>
          </ac:spMkLst>
        </pc:spChg>
        <pc:picChg chg="add del mod">
          <ac:chgData name="osz.oliver@o365.sze.hu" userId="374d1c56-7a6a-4fc2-8fd4-c76e4f310d18" providerId="ADAL" clId="{7D8E81F2-5851-43A7-BB21-A95E14C72370}" dt="2020-02-21T18:15:07.052" v="7667"/>
          <ac:picMkLst>
            <pc:docMk/>
            <pc:sldMk cId="2264087827" sldId="288"/>
            <ac:picMk id="5" creationId="{26EEA1E7-4E05-4F45-80EC-F59D0415A722}"/>
          </ac:picMkLst>
        </pc:picChg>
        <pc:picChg chg="add del mod">
          <ac:chgData name="osz.oliver@o365.sze.hu" userId="374d1c56-7a6a-4fc2-8fd4-c76e4f310d18" providerId="ADAL" clId="{7D8E81F2-5851-43A7-BB21-A95E14C72370}" dt="2020-02-21T18:22:00.679" v="8058" actId="478"/>
          <ac:picMkLst>
            <pc:docMk/>
            <pc:sldMk cId="2264087827" sldId="288"/>
            <ac:picMk id="6" creationId="{E6164C21-BB7E-4FA0-9DD3-357CC3C880F5}"/>
          </ac:picMkLst>
        </pc:picChg>
        <pc:picChg chg="add mod">
          <ac:chgData name="osz.oliver@o365.sze.hu" userId="374d1c56-7a6a-4fc2-8fd4-c76e4f310d18" providerId="ADAL" clId="{7D8E81F2-5851-43A7-BB21-A95E14C72370}" dt="2020-02-21T18:53:37.819" v="8570" actId="14100"/>
          <ac:picMkLst>
            <pc:docMk/>
            <pc:sldMk cId="2264087827" sldId="288"/>
            <ac:picMk id="9" creationId="{D7D2E198-299C-4AA9-859E-51E418C716AB}"/>
          </ac:picMkLst>
        </pc:picChg>
      </pc:sldChg>
      <pc:sldChg chg="addSp delSp modSp add mod">
        <pc:chgData name="osz.oliver@o365.sze.hu" userId="374d1c56-7a6a-4fc2-8fd4-c76e4f310d18" providerId="ADAL" clId="{7D8E81F2-5851-43A7-BB21-A95E14C72370}" dt="2020-02-21T18:52:34.036" v="8566" actId="20577"/>
        <pc:sldMkLst>
          <pc:docMk/>
          <pc:sldMk cId="2890901290" sldId="289"/>
        </pc:sldMkLst>
        <pc:spChg chg="mod">
          <ac:chgData name="osz.oliver@o365.sze.hu" userId="374d1c56-7a6a-4fc2-8fd4-c76e4f310d18" providerId="ADAL" clId="{7D8E81F2-5851-43A7-BB21-A95E14C72370}" dt="2020-02-21T18:52:34.036" v="8566" actId="20577"/>
          <ac:spMkLst>
            <pc:docMk/>
            <pc:sldMk cId="2890901290" sldId="289"/>
            <ac:spMk id="3" creationId="{CA05348C-C63D-4330-956E-9130B0EC724E}"/>
          </ac:spMkLst>
        </pc:spChg>
        <pc:spChg chg="add del mod">
          <ac:chgData name="osz.oliver@o365.sze.hu" userId="374d1c56-7a6a-4fc2-8fd4-c76e4f310d18" providerId="ADAL" clId="{7D8E81F2-5851-43A7-BB21-A95E14C72370}" dt="2020-02-21T18:46:44.968" v="8326"/>
          <ac:spMkLst>
            <pc:docMk/>
            <pc:sldMk cId="2890901290" sldId="289"/>
            <ac:spMk id="10" creationId="{16EE2D21-CB45-403C-9FB1-E3431A12317B}"/>
          </ac:spMkLst>
        </pc:spChg>
        <pc:picChg chg="add del">
          <ac:chgData name="osz.oliver@o365.sze.hu" userId="374d1c56-7a6a-4fc2-8fd4-c76e4f310d18" providerId="ADAL" clId="{7D8E81F2-5851-43A7-BB21-A95E14C72370}" dt="2020-02-21T18:46:42.951" v="8324" actId="478"/>
          <ac:picMkLst>
            <pc:docMk/>
            <pc:sldMk cId="2890901290" sldId="289"/>
            <ac:picMk id="4" creationId="{BC8A2A70-9734-470C-9C24-A83F8E789864}"/>
          </ac:picMkLst>
        </pc:picChg>
        <pc:picChg chg="add del">
          <ac:chgData name="osz.oliver@o365.sze.hu" userId="374d1c56-7a6a-4fc2-8fd4-c76e4f310d18" providerId="ADAL" clId="{7D8E81F2-5851-43A7-BB21-A95E14C72370}" dt="2020-02-21T18:46:42.268" v="8323" actId="478"/>
          <ac:picMkLst>
            <pc:docMk/>
            <pc:sldMk cId="2890901290" sldId="289"/>
            <ac:picMk id="5" creationId="{E0BD2CEA-160D-4E33-B96A-EF89F9AB71F8}"/>
          </ac:picMkLst>
        </pc:picChg>
        <pc:picChg chg="add del">
          <ac:chgData name="osz.oliver@o365.sze.hu" userId="374d1c56-7a6a-4fc2-8fd4-c76e4f310d18" providerId="ADAL" clId="{7D8E81F2-5851-43A7-BB21-A95E14C72370}" dt="2020-02-21T18:46:41.862" v="8322" actId="478"/>
          <ac:picMkLst>
            <pc:docMk/>
            <pc:sldMk cId="2890901290" sldId="289"/>
            <ac:picMk id="6" creationId="{8A340362-68DC-4A7B-B068-5645E0412F06}"/>
          </ac:picMkLst>
        </pc:picChg>
        <pc:picChg chg="add del">
          <ac:chgData name="osz.oliver@o365.sze.hu" userId="374d1c56-7a6a-4fc2-8fd4-c76e4f310d18" providerId="ADAL" clId="{7D8E81F2-5851-43A7-BB21-A95E14C72370}" dt="2020-02-21T18:46:41.279" v="8321" actId="478"/>
          <ac:picMkLst>
            <pc:docMk/>
            <pc:sldMk cId="2890901290" sldId="289"/>
            <ac:picMk id="7" creationId="{2F92C50C-AA04-4AF7-A5C6-20E33C7597A6}"/>
          </ac:picMkLst>
        </pc:picChg>
        <pc:picChg chg="del">
          <ac:chgData name="osz.oliver@o365.sze.hu" userId="374d1c56-7a6a-4fc2-8fd4-c76e4f310d18" providerId="ADAL" clId="{7D8E81F2-5851-43A7-BB21-A95E14C72370}" dt="2020-02-21T18:46:43.587" v="8325" actId="478"/>
          <ac:picMkLst>
            <pc:docMk/>
            <pc:sldMk cId="2890901290" sldId="289"/>
            <ac:picMk id="9" creationId="{D7D2E198-299C-4AA9-859E-51E418C716AB}"/>
          </ac:picMkLst>
        </pc:picChg>
        <pc:picChg chg="add mod">
          <ac:chgData name="osz.oliver@o365.sze.hu" userId="374d1c56-7a6a-4fc2-8fd4-c76e4f310d18" providerId="ADAL" clId="{7D8E81F2-5851-43A7-BB21-A95E14C72370}" dt="2020-02-21T18:47:03.217" v="8330" actId="1076"/>
          <ac:picMkLst>
            <pc:docMk/>
            <pc:sldMk cId="2890901290" sldId="289"/>
            <ac:picMk id="11" creationId="{6E4660F0-A97E-4EDA-B76D-ADACF174CF70}"/>
          </ac:picMkLst>
        </pc:picChg>
      </pc:sldChg>
      <pc:sldChg chg="addSp delSp modSp add mod modClrScheme chgLayout">
        <pc:chgData name="osz.oliver@o365.sze.hu" userId="374d1c56-7a6a-4fc2-8fd4-c76e4f310d18" providerId="ADAL" clId="{7D8E81F2-5851-43A7-BB21-A95E14C72370}" dt="2020-02-21T19:16:23.565" v="9106" actId="20577"/>
        <pc:sldMkLst>
          <pc:docMk/>
          <pc:sldMk cId="1496390909" sldId="290"/>
        </pc:sldMkLst>
        <pc:spChg chg="del mod ord">
          <ac:chgData name="osz.oliver@o365.sze.hu" userId="374d1c56-7a6a-4fc2-8fd4-c76e4f310d18" providerId="ADAL" clId="{7D8E81F2-5851-43A7-BB21-A95E14C72370}" dt="2020-02-21T18:58:03.835" v="8572" actId="700"/>
          <ac:spMkLst>
            <pc:docMk/>
            <pc:sldMk cId="1496390909" sldId="290"/>
            <ac:spMk id="2" creationId="{5F2027E0-0800-46B1-A90F-404ADBC0B7A0}"/>
          </ac:spMkLst>
        </pc:spChg>
        <pc:spChg chg="del mod ord">
          <ac:chgData name="osz.oliver@o365.sze.hu" userId="374d1c56-7a6a-4fc2-8fd4-c76e4f310d18" providerId="ADAL" clId="{7D8E81F2-5851-43A7-BB21-A95E14C72370}" dt="2020-02-21T18:58:03.835" v="8572" actId="700"/>
          <ac:spMkLst>
            <pc:docMk/>
            <pc:sldMk cId="1496390909" sldId="290"/>
            <ac:spMk id="3" creationId="{DBC25125-8FA8-410A-8C72-CA4B0F2E194E}"/>
          </ac:spMkLst>
        </pc:spChg>
        <pc:spChg chg="del">
          <ac:chgData name="osz.oliver@o365.sze.hu" userId="374d1c56-7a6a-4fc2-8fd4-c76e4f310d18" providerId="ADAL" clId="{7D8E81F2-5851-43A7-BB21-A95E14C72370}" dt="2020-02-21T18:58:03.835" v="8572" actId="700"/>
          <ac:spMkLst>
            <pc:docMk/>
            <pc:sldMk cId="1496390909" sldId="290"/>
            <ac:spMk id="4" creationId="{7C9D699C-41BF-46D0-91CF-B94B265B27BD}"/>
          </ac:spMkLst>
        </pc:spChg>
        <pc:spChg chg="add mod ord">
          <ac:chgData name="osz.oliver@o365.sze.hu" userId="374d1c56-7a6a-4fc2-8fd4-c76e4f310d18" providerId="ADAL" clId="{7D8E81F2-5851-43A7-BB21-A95E14C72370}" dt="2020-02-21T19:16:23.565" v="9106" actId="20577"/>
          <ac:spMkLst>
            <pc:docMk/>
            <pc:sldMk cId="1496390909" sldId="290"/>
            <ac:spMk id="5" creationId="{5C942DC1-5015-48F7-B7F9-DAD4A10E15F7}"/>
          </ac:spMkLst>
        </pc:spChg>
        <pc:spChg chg="add mod ord">
          <ac:chgData name="osz.oliver@o365.sze.hu" userId="374d1c56-7a6a-4fc2-8fd4-c76e4f310d18" providerId="ADAL" clId="{7D8E81F2-5851-43A7-BB21-A95E14C72370}" dt="2020-02-21T19:14:59.888" v="9084" actId="20577"/>
          <ac:spMkLst>
            <pc:docMk/>
            <pc:sldMk cId="1496390909" sldId="290"/>
            <ac:spMk id="6" creationId="{A9F280B7-2CE2-42C0-AA3A-0C851E1AEC2A}"/>
          </ac:spMkLst>
        </pc:spChg>
        <pc:spChg chg="add del">
          <ac:chgData name="osz.oliver@o365.sze.hu" userId="374d1c56-7a6a-4fc2-8fd4-c76e4f310d18" providerId="ADAL" clId="{7D8E81F2-5851-43A7-BB21-A95E14C72370}" dt="2020-02-21T19:02:13.673" v="8728"/>
          <ac:spMkLst>
            <pc:docMk/>
            <pc:sldMk cId="1496390909" sldId="290"/>
            <ac:spMk id="8" creationId="{00A0555D-50DB-4702-B59B-855CA5250E7B}"/>
          </ac:spMkLst>
        </pc:spChg>
        <pc:spChg chg="add del">
          <ac:chgData name="osz.oliver@o365.sze.hu" userId="374d1c56-7a6a-4fc2-8fd4-c76e4f310d18" providerId="ADAL" clId="{7D8E81F2-5851-43A7-BB21-A95E14C72370}" dt="2020-02-21T19:07:58.586" v="8824"/>
          <ac:spMkLst>
            <pc:docMk/>
            <pc:sldMk cId="1496390909" sldId="290"/>
            <ac:spMk id="9" creationId="{693C0309-2D90-4FFE-BDD9-1F0BA28E6EEB}"/>
          </ac:spMkLst>
        </pc:spChg>
        <pc:spChg chg="add del">
          <ac:chgData name="osz.oliver@o365.sze.hu" userId="374d1c56-7a6a-4fc2-8fd4-c76e4f310d18" providerId="ADAL" clId="{7D8E81F2-5851-43A7-BB21-A95E14C72370}" dt="2020-02-21T19:08:02.754" v="8826"/>
          <ac:spMkLst>
            <pc:docMk/>
            <pc:sldMk cId="1496390909" sldId="290"/>
            <ac:spMk id="10" creationId="{799885CC-9B28-42FF-9360-7424BB806BA0}"/>
          </ac:spMkLst>
        </pc:spChg>
        <pc:spChg chg="add del">
          <ac:chgData name="osz.oliver@o365.sze.hu" userId="374d1c56-7a6a-4fc2-8fd4-c76e4f310d18" providerId="ADAL" clId="{7D8E81F2-5851-43A7-BB21-A95E14C72370}" dt="2020-02-21T19:08:11.199" v="8828"/>
          <ac:spMkLst>
            <pc:docMk/>
            <pc:sldMk cId="1496390909" sldId="290"/>
            <ac:spMk id="11" creationId="{2CED7C62-F8BD-4276-88E3-4E4D82E9AF8A}"/>
          </ac:spMkLst>
        </pc:spChg>
        <pc:spChg chg="add del">
          <ac:chgData name="osz.oliver@o365.sze.hu" userId="374d1c56-7a6a-4fc2-8fd4-c76e4f310d18" providerId="ADAL" clId="{7D8E81F2-5851-43A7-BB21-A95E14C72370}" dt="2020-02-21T19:11:05.716" v="8901"/>
          <ac:spMkLst>
            <pc:docMk/>
            <pc:sldMk cId="1496390909" sldId="290"/>
            <ac:spMk id="12" creationId="{C69D637A-76C9-46AF-B5C4-16E229A9698D}"/>
          </ac:spMkLst>
        </pc:spChg>
        <pc:spChg chg="add del">
          <ac:chgData name="osz.oliver@o365.sze.hu" userId="374d1c56-7a6a-4fc2-8fd4-c76e4f310d18" providerId="ADAL" clId="{7D8E81F2-5851-43A7-BB21-A95E14C72370}" dt="2020-02-21T19:11:18.228" v="8903"/>
          <ac:spMkLst>
            <pc:docMk/>
            <pc:sldMk cId="1496390909" sldId="290"/>
            <ac:spMk id="13" creationId="{105FF278-8F1A-4EBE-91D9-A3E33C787796}"/>
          </ac:spMkLst>
        </pc:spChg>
        <pc:spChg chg="add del">
          <ac:chgData name="osz.oliver@o365.sze.hu" userId="374d1c56-7a6a-4fc2-8fd4-c76e4f310d18" providerId="ADAL" clId="{7D8E81F2-5851-43A7-BB21-A95E14C72370}" dt="2020-02-21T19:11:40.007" v="8915"/>
          <ac:spMkLst>
            <pc:docMk/>
            <pc:sldMk cId="1496390909" sldId="290"/>
            <ac:spMk id="14" creationId="{6C2FFD45-D4C6-428B-824A-EB843167F28E}"/>
          </ac:spMkLst>
        </pc:spChg>
        <pc:picChg chg="add mod">
          <ac:chgData name="osz.oliver@o365.sze.hu" userId="374d1c56-7a6a-4fc2-8fd4-c76e4f310d18" providerId="ADAL" clId="{7D8E81F2-5851-43A7-BB21-A95E14C72370}" dt="2020-02-21T19:15:50.676" v="9094" actId="1076"/>
          <ac:picMkLst>
            <pc:docMk/>
            <pc:sldMk cId="1496390909" sldId="290"/>
            <ac:picMk id="7" creationId="{2DF086FD-365D-4BC0-A3B1-72CD7EBF25CC}"/>
          </ac:picMkLst>
        </pc:picChg>
      </pc:sldChg>
      <pc:sldChg chg="modSp add mod">
        <pc:chgData name="osz.oliver@o365.sze.hu" userId="374d1c56-7a6a-4fc2-8fd4-c76e4f310d18" providerId="ADAL" clId="{7D8E81F2-5851-43A7-BB21-A95E14C72370}" dt="2020-02-21T19:48:25.433" v="10023" actId="20577"/>
        <pc:sldMkLst>
          <pc:docMk/>
          <pc:sldMk cId="4094267516" sldId="291"/>
        </pc:sldMkLst>
        <pc:spChg chg="mod">
          <ac:chgData name="osz.oliver@o365.sze.hu" userId="374d1c56-7a6a-4fc2-8fd4-c76e4f310d18" providerId="ADAL" clId="{7D8E81F2-5851-43A7-BB21-A95E14C72370}" dt="2020-02-21T19:24:58.542" v="9251" actId="20577"/>
          <ac:spMkLst>
            <pc:docMk/>
            <pc:sldMk cId="4094267516" sldId="291"/>
            <ac:spMk id="2" creationId="{66B8F05A-C46C-45E5-9672-71288F72DA77}"/>
          </ac:spMkLst>
        </pc:spChg>
        <pc:spChg chg="mod">
          <ac:chgData name="osz.oliver@o365.sze.hu" userId="374d1c56-7a6a-4fc2-8fd4-c76e4f310d18" providerId="ADAL" clId="{7D8E81F2-5851-43A7-BB21-A95E14C72370}" dt="2020-02-21T19:48:25.433" v="10023" actId="20577"/>
          <ac:spMkLst>
            <pc:docMk/>
            <pc:sldMk cId="4094267516" sldId="291"/>
            <ac:spMk id="3" creationId="{525CE402-B651-4962-8CD1-AE46886F4650}"/>
          </ac:spMkLst>
        </pc:spChg>
      </pc:sldChg>
      <pc:sldChg chg="addSp delSp modSp add mod modClrScheme chgLayout">
        <pc:chgData name="osz.oliver@o365.sze.hu" userId="374d1c56-7a6a-4fc2-8fd4-c76e4f310d18" providerId="ADAL" clId="{7D8E81F2-5851-43A7-BB21-A95E14C72370}" dt="2020-02-21T19:23:15.816" v="9221" actId="20577"/>
        <pc:sldMkLst>
          <pc:docMk/>
          <pc:sldMk cId="1577327771" sldId="292"/>
        </pc:sldMkLst>
        <pc:spChg chg="del mod ord">
          <ac:chgData name="osz.oliver@o365.sze.hu" userId="374d1c56-7a6a-4fc2-8fd4-c76e4f310d18" providerId="ADAL" clId="{7D8E81F2-5851-43A7-BB21-A95E14C72370}" dt="2020-02-21T19:22:16.980" v="9109" actId="700"/>
          <ac:spMkLst>
            <pc:docMk/>
            <pc:sldMk cId="1577327771" sldId="292"/>
            <ac:spMk id="2" creationId="{2F8DB6A4-D21D-435D-A824-23E2B9B9926F}"/>
          </ac:spMkLst>
        </pc:spChg>
        <pc:spChg chg="del mod ord">
          <ac:chgData name="osz.oliver@o365.sze.hu" userId="374d1c56-7a6a-4fc2-8fd4-c76e4f310d18" providerId="ADAL" clId="{7D8E81F2-5851-43A7-BB21-A95E14C72370}" dt="2020-02-21T19:22:16.980" v="9109" actId="700"/>
          <ac:spMkLst>
            <pc:docMk/>
            <pc:sldMk cId="1577327771" sldId="292"/>
            <ac:spMk id="3" creationId="{C2565BFE-6D35-4E89-B156-8C01B53E7C0E}"/>
          </ac:spMkLst>
        </pc:spChg>
        <pc:spChg chg="add mod ord">
          <ac:chgData name="osz.oliver@o365.sze.hu" userId="374d1c56-7a6a-4fc2-8fd4-c76e4f310d18" providerId="ADAL" clId="{7D8E81F2-5851-43A7-BB21-A95E14C72370}" dt="2020-02-21T19:23:05.858" v="9191" actId="20577"/>
          <ac:spMkLst>
            <pc:docMk/>
            <pc:sldMk cId="1577327771" sldId="292"/>
            <ac:spMk id="4" creationId="{23173150-9E76-477C-8E79-B64A5EDEF628}"/>
          </ac:spMkLst>
        </pc:spChg>
        <pc:spChg chg="add mod ord">
          <ac:chgData name="osz.oliver@o365.sze.hu" userId="374d1c56-7a6a-4fc2-8fd4-c76e4f310d18" providerId="ADAL" clId="{7D8E81F2-5851-43A7-BB21-A95E14C72370}" dt="2020-02-21T19:23:15.816" v="9221" actId="20577"/>
          <ac:spMkLst>
            <pc:docMk/>
            <pc:sldMk cId="1577327771" sldId="292"/>
            <ac:spMk id="5" creationId="{FF389605-17B3-4C81-BF8D-20AD5CFF2139}"/>
          </ac:spMkLst>
        </pc:spChg>
      </pc:sldChg>
      <pc:sldChg chg="addSp modSp add mod">
        <pc:chgData name="osz.oliver@o365.sze.hu" userId="374d1c56-7a6a-4fc2-8fd4-c76e4f310d18" providerId="ADAL" clId="{7D8E81F2-5851-43A7-BB21-A95E14C72370}" dt="2020-02-21T20:23:17.113" v="10459" actId="1076"/>
        <pc:sldMkLst>
          <pc:docMk/>
          <pc:sldMk cId="186496737" sldId="293"/>
        </pc:sldMkLst>
        <pc:spChg chg="mod">
          <ac:chgData name="osz.oliver@o365.sze.hu" userId="374d1c56-7a6a-4fc2-8fd4-c76e4f310d18" providerId="ADAL" clId="{7D8E81F2-5851-43A7-BB21-A95E14C72370}" dt="2020-02-21T19:52:43.953" v="10025"/>
          <ac:spMkLst>
            <pc:docMk/>
            <pc:sldMk cId="186496737" sldId="293"/>
            <ac:spMk id="2" creationId="{D311CC1F-DC2C-4ED4-B357-A858AAE5D58B}"/>
          </ac:spMkLst>
        </pc:spChg>
        <pc:spChg chg="mod">
          <ac:chgData name="osz.oliver@o365.sze.hu" userId="374d1c56-7a6a-4fc2-8fd4-c76e4f310d18" providerId="ADAL" clId="{7D8E81F2-5851-43A7-BB21-A95E14C72370}" dt="2020-02-21T20:23:12.925" v="10458" actId="20577"/>
          <ac:spMkLst>
            <pc:docMk/>
            <pc:sldMk cId="186496737" sldId="293"/>
            <ac:spMk id="3" creationId="{4FA614CA-2D27-4E94-AEC8-097E101D3AF6}"/>
          </ac:spMkLst>
        </pc:spChg>
        <pc:picChg chg="add mod">
          <ac:chgData name="osz.oliver@o365.sze.hu" userId="374d1c56-7a6a-4fc2-8fd4-c76e4f310d18" providerId="ADAL" clId="{7D8E81F2-5851-43A7-BB21-A95E14C72370}" dt="2020-02-21T20:23:17.113" v="10459" actId="1076"/>
          <ac:picMkLst>
            <pc:docMk/>
            <pc:sldMk cId="186496737" sldId="293"/>
            <ac:picMk id="4" creationId="{8352A9DE-473E-4934-B86E-F7B001ABF062}"/>
          </ac:picMkLst>
        </pc:picChg>
      </pc:sldChg>
      <pc:sldChg chg="modSp add mod">
        <pc:chgData name="osz.oliver@o365.sze.hu" userId="374d1c56-7a6a-4fc2-8fd4-c76e4f310d18" providerId="ADAL" clId="{7D8E81F2-5851-43A7-BB21-A95E14C72370}" dt="2020-02-22T14:45:06.905" v="15529" actId="255"/>
        <pc:sldMkLst>
          <pc:docMk/>
          <pc:sldMk cId="3621067921" sldId="294"/>
        </pc:sldMkLst>
        <pc:spChg chg="mod">
          <ac:chgData name="osz.oliver@o365.sze.hu" userId="374d1c56-7a6a-4fc2-8fd4-c76e4f310d18" providerId="ADAL" clId="{7D8E81F2-5851-43A7-BB21-A95E14C72370}" dt="2020-02-21T20:23:36.788" v="10470" actId="20577"/>
          <ac:spMkLst>
            <pc:docMk/>
            <pc:sldMk cId="3621067921" sldId="294"/>
            <ac:spMk id="2" creationId="{32D44C9A-69E2-454E-ACDA-3C3316EAFBC3}"/>
          </ac:spMkLst>
        </pc:spChg>
        <pc:spChg chg="mod">
          <ac:chgData name="osz.oliver@o365.sze.hu" userId="374d1c56-7a6a-4fc2-8fd4-c76e4f310d18" providerId="ADAL" clId="{7D8E81F2-5851-43A7-BB21-A95E14C72370}" dt="2020-02-22T14:45:06.905" v="15529" actId="255"/>
          <ac:spMkLst>
            <pc:docMk/>
            <pc:sldMk cId="3621067921" sldId="294"/>
            <ac:spMk id="3" creationId="{DAE7CD1A-4C5A-4DEE-8CF0-884B995EC533}"/>
          </ac:spMkLst>
        </pc:spChg>
      </pc:sldChg>
      <pc:sldChg chg="addSp delSp modSp add mod modClrScheme chgLayout">
        <pc:chgData name="osz.oliver@o365.sze.hu" userId="374d1c56-7a6a-4fc2-8fd4-c76e4f310d18" providerId="ADAL" clId="{7D8E81F2-5851-43A7-BB21-A95E14C72370}" dt="2020-02-21T20:29:17.799" v="10540" actId="1076"/>
        <pc:sldMkLst>
          <pc:docMk/>
          <pc:sldMk cId="2720749297" sldId="295"/>
        </pc:sldMkLst>
        <pc:spChg chg="mod ord">
          <ac:chgData name="osz.oliver@o365.sze.hu" userId="374d1c56-7a6a-4fc2-8fd4-c76e4f310d18" providerId="ADAL" clId="{7D8E81F2-5851-43A7-BB21-A95E14C72370}" dt="2020-02-21T20:27:59.082" v="10533" actId="700"/>
          <ac:spMkLst>
            <pc:docMk/>
            <pc:sldMk cId="2720749297" sldId="295"/>
            <ac:spMk id="2" creationId="{C63DAE63-6DA1-4EED-B2BB-F8A7A31C2D9F}"/>
          </ac:spMkLst>
        </pc:spChg>
        <pc:spChg chg="del">
          <ac:chgData name="osz.oliver@o365.sze.hu" userId="374d1c56-7a6a-4fc2-8fd4-c76e4f310d18" providerId="ADAL" clId="{7D8E81F2-5851-43A7-BB21-A95E14C72370}" dt="2020-02-21T20:26:47.852" v="10514"/>
          <ac:spMkLst>
            <pc:docMk/>
            <pc:sldMk cId="2720749297" sldId="295"/>
            <ac:spMk id="3" creationId="{D1D012EC-0F7D-40D7-AF03-7C1055DFB1D6}"/>
          </ac:spMkLst>
        </pc:spChg>
        <pc:spChg chg="add del mod ord">
          <ac:chgData name="osz.oliver@o365.sze.hu" userId="374d1c56-7a6a-4fc2-8fd4-c76e4f310d18" providerId="ADAL" clId="{7D8E81F2-5851-43A7-BB21-A95E14C72370}" dt="2020-02-21T20:28:46.927" v="10534"/>
          <ac:spMkLst>
            <pc:docMk/>
            <pc:sldMk cId="2720749297" sldId="295"/>
            <ac:spMk id="5" creationId="{9F89B35C-C87F-4697-9ADB-D246C762CD62}"/>
          </ac:spMkLst>
        </pc:spChg>
        <pc:picChg chg="add mod ord">
          <ac:chgData name="osz.oliver@o365.sze.hu" userId="374d1c56-7a6a-4fc2-8fd4-c76e4f310d18" providerId="ADAL" clId="{7D8E81F2-5851-43A7-BB21-A95E14C72370}" dt="2020-02-21T20:29:17.799" v="10540" actId="1076"/>
          <ac:picMkLst>
            <pc:docMk/>
            <pc:sldMk cId="2720749297" sldId="295"/>
            <ac:picMk id="4" creationId="{DF65B615-7E54-4939-A23F-56E1E97A8C48}"/>
          </ac:picMkLst>
        </pc:picChg>
        <pc:picChg chg="add mod">
          <ac:chgData name="osz.oliver@o365.sze.hu" userId="374d1c56-7a6a-4fc2-8fd4-c76e4f310d18" providerId="ADAL" clId="{7D8E81F2-5851-43A7-BB21-A95E14C72370}" dt="2020-02-21T20:29:13.105" v="10539" actId="1076"/>
          <ac:picMkLst>
            <pc:docMk/>
            <pc:sldMk cId="2720749297" sldId="295"/>
            <ac:picMk id="6" creationId="{E62F0B12-DCD1-4CC4-9D7A-3D3C7C1C1722}"/>
          </ac:picMkLst>
        </pc:picChg>
      </pc:sldChg>
      <pc:sldChg chg="modSp add mod">
        <pc:chgData name="osz.oliver@o365.sze.hu" userId="374d1c56-7a6a-4fc2-8fd4-c76e4f310d18" providerId="ADAL" clId="{7D8E81F2-5851-43A7-BB21-A95E14C72370}" dt="2020-02-21T21:07:45.916" v="11098" actId="114"/>
        <pc:sldMkLst>
          <pc:docMk/>
          <pc:sldMk cId="1021379264" sldId="296"/>
        </pc:sldMkLst>
        <pc:spChg chg="mod">
          <ac:chgData name="osz.oliver@o365.sze.hu" userId="374d1c56-7a6a-4fc2-8fd4-c76e4f310d18" providerId="ADAL" clId="{7D8E81F2-5851-43A7-BB21-A95E14C72370}" dt="2020-02-21T20:29:40.358" v="10554" actId="20577"/>
          <ac:spMkLst>
            <pc:docMk/>
            <pc:sldMk cId="1021379264" sldId="296"/>
            <ac:spMk id="2" creationId="{32D44C9A-69E2-454E-ACDA-3C3316EAFBC3}"/>
          </ac:spMkLst>
        </pc:spChg>
        <pc:spChg chg="mod">
          <ac:chgData name="osz.oliver@o365.sze.hu" userId="374d1c56-7a6a-4fc2-8fd4-c76e4f310d18" providerId="ADAL" clId="{7D8E81F2-5851-43A7-BB21-A95E14C72370}" dt="2020-02-21T21:07:45.916" v="11098" actId="114"/>
          <ac:spMkLst>
            <pc:docMk/>
            <pc:sldMk cId="1021379264" sldId="296"/>
            <ac:spMk id="3" creationId="{DAE7CD1A-4C5A-4DEE-8CF0-884B995EC533}"/>
          </ac:spMkLst>
        </pc:spChg>
      </pc:sldChg>
      <pc:sldChg chg="modSp add mod">
        <pc:chgData name="osz.oliver@o365.sze.hu" userId="374d1c56-7a6a-4fc2-8fd4-c76e4f310d18" providerId="ADAL" clId="{7D8E81F2-5851-43A7-BB21-A95E14C72370}" dt="2020-02-21T21:01:09.558" v="11063" actId="20577"/>
        <pc:sldMkLst>
          <pc:docMk/>
          <pc:sldMk cId="4243719468" sldId="297"/>
        </pc:sldMkLst>
        <pc:spChg chg="mod">
          <ac:chgData name="osz.oliver@o365.sze.hu" userId="374d1c56-7a6a-4fc2-8fd4-c76e4f310d18" providerId="ADAL" clId="{7D8E81F2-5851-43A7-BB21-A95E14C72370}" dt="2020-02-21T20:44:11.294" v="10768" actId="20577"/>
          <ac:spMkLst>
            <pc:docMk/>
            <pc:sldMk cId="4243719468" sldId="297"/>
            <ac:spMk id="2" creationId="{3521E3BE-7D8C-49E4-BB22-C73E4AF24E8D}"/>
          </ac:spMkLst>
        </pc:spChg>
        <pc:spChg chg="mod">
          <ac:chgData name="osz.oliver@o365.sze.hu" userId="374d1c56-7a6a-4fc2-8fd4-c76e4f310d18" providerId="ADAL" clId="{7D8E81F2-5851-43A7-BB21-A95E14C72370}" dt="2020-02-21T21:01:09.558" v="11063" actId="20577"/>
          <ac:spMkLst>
            <pc:docMk/>
            <pc:sldMk cId="4243719468" sldId="297"/>
            <ac:spMk id="3" creationId="{482DBFB2-C247-470B-B517-5C160E7C61A5}"/>
          </ac:spMkLst>
        </pc:spChg>
      </pc:sldChg>
      <pc:sldChg chg="modSp add mod">
        <pc:chgData name="osz.oliver@o365.sze.hu" userId="374d1c56-7a6a-4fc2-8fd4-c76e4f310d18" providerId="ADAL" clId="{7D8E81F2-5851-43A7-BB21-A95E14C72370}" dt="2020-02-21T21:07:37.554" v="11097" actId="255"/>
        <pc:sldMkLst>
          <pc:docMk/>
          <pc:sldMk cId="2032628197" sldId="298"/>
        </pc:sldMkLst>
        <pc:spChg chg="mod">
          <ac:chgData name="osz.oliver@o365.sze.hu" userId="374d1c56-7a6a-4fc2-8fd4-c76e4f310d18" providerId="ADAL" clId="{7D8E81F2-5851-43A7-BB21-A95E14C72370}" dt="2020-02-21T21:07:07.962" v="11086" actId="20577"/>
          <ac:spMkLst>
            <pc:docMk/>
            <pc:sldMk cId="2032628197" sldId="298"/>
            <ac:spMk id="2" creationId="{3F5A03C7-7F50-489D-A3B0-E7712E4DA8C9}"/>
          </ac:spMkLst>
        </pc:spChg>
        <pc:spChg chg="mod">
          <ac:chgData name="osz.oliver@o365.sze.hu" userId="374d1c56-7a6a-4fc2-8fd4-c76e4f310d18" providerId="ADAL" clId="{7D8E81F2-5851-43A7-BB21-A95E14C72370}" dt="2020-02-21T21:07:37.554" v="11097" actId="255"/>
          <ac:spMkLst>
            <pc:docMk/>
            <pc:sldMk cId="2032628197" sldId="298"/>
            <ac:spMk id="3" creationId="{19532495-D610-41CF-96CF-8BA0527F4128}"/>
          </ac:spMkLst>
        </pc:spChg>
      </pc:sldChg>
      <pc:sldChg chg="modSp add mod">
        <pc:chgData name="osz.oliver@o365.sze.hu" userId="374d1c56-7a6a-4fc2-8fd4-c76e4f310d18" providerId="ADAL" clId="{7D8E81F2-5851-43A7-BB21-A95E14C72370}" dt="2020-02-21T21:23:52.373" v="11858" actId="27636"/>
        <pc:sldMkLst>
          <pc:docMk/>
          <pc:sldMk cId="3765614852" sldId="299"/>
        </pc:sldMkLst>
        <pc:spChg chg="mod">
          <ac:chgData name="osz.oliver@o365.sze.hu" userId="374d1c56-7a6a-4fc2-8fd4-c76e4f310d18" providerId="ADAL" clId="{7D8E81F2-5851-43A7-BB21-A95E14C72370}" dt="2020-02-21T21:08:27.207" v="11114" actId="20577"/>
          <ac:spMkLst>
            <pc:docMk/>
            <pc:sldMk cId="3765614852" sldId="299"/>
            <ac:spMk id="2" creationId="{E8958093-DC26-4A01-9694-A1D14C2306E7}"/>
          </ac:spMkLst>
        </pc:spChg>
        <pc:spChg chg="mod">
          <ac:chgData name="osz.oliver@o365.sze.hu" userId="374d1c56-7a6a-4fc2-8fd4-c76e4f310d18" providerId="ADAL" clId="{7D8E81F2-5851-43A7-BB21-A95E14C72370}" dt="2020-02-21T21:23:52.373" v="11858" actId="27636"/>
          <ac:spMkLst>
            <pc:docMk/>
            <pc:sldMk cId="3765614852" sldId="299"/>
            <ac:spMk id="3" creationId="{1873382E-C0D3-47AF-AF75-E29077A7F109}"/>
          </ac:spMkLst>
        </pc:spChg>
      </pc:sldChg>
      <pc:sldChg chg="addSp delSp modSp add mod chgLayout">
        <pc:chgData name="osz.oliver@o365.sze.hu" userId="374d1c56-7a6a-4fc2-8fd4-c76e4f310d18" providerId="ADAL" clId="{7D8E81F2-5851-43A7-BB21-A95E14C72370}" dt="2020-02-22T17:04:41.270" v="15545" actId="20577"/>
        <pc:sldMkLst>
          <pc:docMk/>
          <pc:sldMk cId="1522652904" sldId="300"/>
        </pc:sldMkLst>
        <pc:spChg chg="mod ord">
          <ac:chgData name="osz.oliver@o365.sze.hu" userId="374d1c56-7a6a-4fc2-8fd4-c76e4f310d18" providerId="ADAL" clId="{7D8E81F2-5851-43A7-BB21-A95E14C72370}" dt="2020-02-21T22:37:10.055" v="11941" actId="6264"/>
          <ac:spMkLst>
            <pc:docMk/>
            <pc:sldMk cId="1522652904" sldId="300"/>
            <ac:spMk id="2" creationId="{1A7FA98A-097A-4006-988C-974BEB4E2501}"/>
          </ac:spMkLst>
        </pc:spChg>
        <pc:spChg chg="del mod">
          <ac:chgData name="osz.oliver@o365.sze.hu" userId="374d1c56-7a6a-4fc2-8fd4-c76e4f310d18" providerId="ADAL" clId="{7D8E81F2-5851-43A7-BB21-A95E14C72370}" dt="2020-02-21T22:37:10.055" v="11941" actId="6264"/>
          <ac:spMkLst>
            <pc:docMk/>
            <pc:sldMk cId="1522652904" sldId="300"/>
            <ac:spMk id="3" creationId="{61F71F00-9331-48E6-BDF9-795D74913034}"/>
          </ac:spMkLst>
        </pc:spChg>
        <pc:spChg chg="add del mod">
          <ac:chgData name="osz.oliver@o365.sze.hu" userId="374d1c56-7a6a-4fc2-8fd4-c76e4f310d18" providerId="ADAL" clId="{7D8E81F2-5851-43A7-BB21-A95E14C72370}" dt="2020-02-21T22:37:10.055" v="11941" actId="6264"/>
          <ac:spMkLst>
            <pc:docMk/>
            <pc:sldMk cId="1522652904" sldId="300"/>
            <ac:spMk id="4" creationId="{3588826E-A5D3-4730-832E-635693DE91DD}"/>
          </ac:spMkLst>
        </pc:spChg>
        <pc:spChg chg="add mod ord">
          <ac:chgData name="osz.oliver@o365.sze.hu" userId="374d1c56-7a6a-4fc2-8fd4-c76e4f310d18" providerId="ADAL" clId="{7D8E81F2-5851-43A7-BB21-A95E14C72370}" dt="2020-02-22T17:04:41.270" v="15545" actId="20577"/>
          <ac:spMkLst>
            <pc:docMk/>
            <pc:sldMk cId="1522652904" sldId="300"/>
            <ac:spMk id="5" creationId="{C30B4519-8340-43A2-B4F3-C930AD01D8D5}"/>
          </ac:spMkLst>
        </pc:spChg>
        <pc:spChg chg="add del">
          <ac:chgData name="osz.oliver@o365.sze.hu" userId="374d1c56-7a6a-4fc2-8fd4-c76e4f310d18" providerId="ADAL" clId="{7D8E81F2-5851-43A7-BB21-A95E14C72370}" dt="2020-02-21T22:56:36.445" v="12189"/>
          <ac:spMkLst>
            <pc:docMk/>
            <pc:sldMk cId="1522652904" sldId="300"/>
            <ac:spMk id="6" creationId="{AF5ECB5C-432D-4E8D-A7C4-578141C6EBAE}"/>
          </ac:spMkLst>
        </pc:spChg>
        <pc:picChg chg="add mod">
          <ac:chgData name="osz.oliver@o365.sze.hu" userId="374d1c56-7a6a-4fc2-8fd4-c76e4f310d18" providerId="ADAL" clId="{7D8E81F2-5851-43A7-BB21-A95E14C72370}" dt="2020-02-21T22:57:40.063" v="12194" actId="1076"/>
          <ac:picMkLst>
            <pc:docMk/>
            <pc:sldMk cId="1522652904" sldId="300"/>
            <ac:picMk id="7" creationId="{85FAE990-5C13-403E-B613-67D522515808}"/>
          </ac:picMkLst>
        </pc:picChg>
      </pc:sldChg>
      <pc:sldChg chg="modSp add mod modAnim">
        <pc:chgData name="osz.oliver@o365.sze.hu" userId="374d1c56-7a6a-4fc2-8fd4-c76e4f310d18" providerId="ADAL" clId="{7D8E81F2-5851-43A7-BB21-A95E14C72370}" dt="2020-02-21T23:11:21.065" v="12651"/>
        <pc:sldMkLst>
          <pc:docMk/>
          <pc:sldMk cId="814969039" sldId="301"/>
        </pc:sldMkLst>
        <pc:spChg chg="mod">
          <ac:chgData name="osz.oliver@o365.sze.hu" userId="374d1c56-7a6a-4fc2-8fd4-c76e4f310d18" providerId="ADAL" clId="{7D8E81F2-5851-43A7-BB21-A95E14C72370}" dt="2020-02-21T23:11:21.065" v="12651"/>
          <ac:spMkLst>
            <pc:docMk/>
            <pc:sldMk cId="814969039" sldId="301"/>
            <ac:spMk id="2" creationId="{8247D02F-CAD2-44A3-A0C7-147C75DA88E4}"/>
          </ac:spMkLst>
        </pc:spChg>
        <pc:spChg chg="mod">
          <ac:chgData name="osz.oliver@o365.sze.hu" userId="374d1c56-7a6a-4fc2-8fd4-c76e4f310d18" providerId="ADAL" clId="{7D8E81F2-5851-43A7-BB21-A95E14C72370}" dt="2020-02-21T23:10:57.531" v="12650" actId="20577"/>
          <ac:spMkLst>
            <pc:docMk/>
            <pc:sldMk cId="814969039" sldId="301"/>
            <ac:spMk id="3" creationId="{50FADDDC-4F97-4316-BCFB-896FF4D728A4}"/>
          </ac:spMkLst>
        </pc:spChg>
      </pc:sldChg>
      <pc:sldChg chg="modSp add del mod">
        <pc:chgData name="osz.oliver@o365.sze.hu" userId="374d1c56-7a6a-4fc2-8fd4-c76e4f310d18" providerId="ADAL" clId="{7D8E81F2-5851-43A7-BB21-A95E14C72370}" dt="2020-02-21T23:28:10.528" v="12742" actId="47"/>
        <pc:sldMkLst>
          <pc:docMk/>
          <pc:sldMk cId="1771041489" sldId="302"/>
        </pc:sldMkLst>
        <pc:spChg chg="mod">
          <ac:chgData name="osz.oliver@o365.sze.hu" userId="374d1c56-7a6a-4fc2-8fd4-c76e4f310d18" providerId="ADAL" clId="{7D8E81F2-5851-43A7-BB21-A95E14C72370}" dt="2020-02-21T23:11:47.167" v="12673" actId="20577"/>
          <ac:spMkLst>
            <pc:docMk/>
            <pc:sldMk cId="1771041489" sldId="302"/>
            <ac:spMk id="2" creationId="{C43689B6-45BD-48D0-A80B-448E5D24ED0D}"/>
          </ac:spMkLst>
        </pc:spChg>
        <pc:spChg chg="mod">
          <ac:chgData name="osz.oliver@o365.sze.hu" userId="374d1c56-7a6a-4fc2-8fd4-c76e4f310d18" providerId="ADAL" clId="{7D8E81F2-5851-43A7-BB21-A95E14C72370}" dt="2020-02-21T23:12:34.380" v="12741" actId="20577"/>
          <ac:spMkLst>
            <pc:docMk/>
            <pc:sldMk cId="1771041489" sldId="302"/>
            <ac:spMk id="3" creationId="{364C9496-E3D4-4E57-AA9A-E0572D31E7C4}"/>
          </ac:spMkLst>
        </pc:spChg>
      </pc:sldChg>
      <pc:sldChg chg="modSp add mod">
        <pc:chgData name="osz.oliver@o365.sze.hu" userId="374d1c56-7a6a-4fc2-8fd4-c76e4f310d18" providerId="ADAL" clId="{7D8E81F2-5851-43A7-BB21-A95E14C72370}" dt="2020-02-22T08:22:01.323" v="13329" actId="20577"/>
        <pc:sldMkLst>
          <pc:docMk/>
          <pc:sldMk cId="2959282693" sldId="302"/>
        </pc:sldMkLst>
        <pc:spChg chg="mod">
          <ac:chgData name="osz.oliver@o365.sze.hu" userId="374d1c56-7a6a-4fc2-8fd4-c76e4f310d18" providerId="ADAL" clId="{7D8E81F2-5851-43A7-BB21-A95E14C72370}" dt="2020-02-22T08:12:50.409" v="12910" actId="20577"/>
          <ac:spMkLst>
            <pc:docMk/>
            <pc:sldMk cId="2959282693" sldId="302"/>
            <ac:spMk id="2" creationId="{86EACC8C-9CFA-49F3-8370-6653DC7BA2EE}"/>
          </ac:spMkLst>
        </pc:spChg>
        <pc:spChg chg="mod">
          <ac:chgData name="osz.oliver@o365.sze.hu" userId="374d1c56-7a6a-4fc2-8fd4-c76e4f310d18" providerId="ADAL" clId="{7D8E81F2-5851-43A7-BB21-A95E14C72370}" dt="2020-02-22T08:22:01.323" v="13329" actId="20577"/>
          <ac:spMkLst>
            <pc:docMk/>
            <pc:sldMk cId="2959282693" sldId="302"/>
            <ac:spMk id="3" creationId="{8A4ECB70-703E-4AE6-9AE8-609EFF5BAEE1}"/>
          </ac:spMkLst>
        </pc:spChg>
      </pc:sldChg>
      <pc:sldChg chg="addSp delSp modSp add mod modClrScheme chgLayout">
        <pc:chgData name="osz.oliver@o365.sze.hu" userId="374d1c56-7a6a-4fc2-8fd4-c76e4f310d18" providerId="ADAL" clId="{7D8E81F2-5851-43A7-BB21-A95E14C72370}" dt="2020-02-22T08:11:50.631" v="12858" actId="20577"/>
        <pc:sldMkLst>
          <pc:docMk/>
          <pc:sldMk cId="3861100081" sldId="303"/>
        </pc:sldMkLst>
        <pc:spChg chg="del mod ord">
          <ac:chgData name="osz.oliver@o365.sze.hu" userId="374d1c56-7a6a-4fc2-8fd4-c76e4f310d18" providerId="ADAL" clId="{7D8E81F2-5851-43A7-BB21-A95E14C72370}" dt="2020-02-22T08:11:22.789" v="12817" actId="700"/>
          <ac:spMkLst>
            <pc:docMk/>
            <pc:sldMk cId="3861100081" sldId="303"/>
            <ac:spMk id="2" creationId="{E19659FA-5B8F-45A6-9508-0699D951EC9C}"/>
          </ac:spMkLst>
        </pc:spChg>
        <pc:spChg chg="del mod ord">
          <ac:chgData name="osz.oliver@o365.sze.hu" userId="374d1c56-7a6a-4fc2-8fd4-c76e4f310d18" providerId="ADAL" clId="{7D8E81F2-5851-43A7-BB21-A95E14C72370}" dt="2020-02-22T08:11:22.789" v="12817" actId="700"/>
          <ac:spMkLst>
            <pc:docMk/>
            <pc:sldMk cId="3861100081" sldId="303"/>
            <ac:spMk id="3" creationId="{6D707E09-288E-4AB3-9D98-737AB58EBFA7}"/>
          </ac:spMkLst>
        </pc:spChg>
        <pc:spChg chg="add mod ord">
          <ac:chgData name="osz.oliver@o365.sze.hu" userId="374d1c56-7a6a-4fc2-8fd4-c76e4f310d18" providerId="ADAL" clId="{7D8E81F2-5851-43A7-BB21-A95E14C72370}" dt="2020-02-22T08:11:45.051" v="12836" actId="20577"/>
          <ac:spMkLst>
            <pc:docMk/>
            <pc:sldMk cId="3861100081" sldId="303"/>
            <ac:spMk id="4" creationId="{88EDC4F9-1B63-492C-89E9-1909178C7423}"/>
          </ac:spMkLst>
        </pc:spChg>
        <pc:spChg chg="add mod ord">
          <ac:chgData name="osz.oliver@o365.sze.hu" userId="374d1c56-7a6a-4fc2-8fd4-c76e4f310d18" providerId="ADAL" clId="{7D8E81F2-5851-43A7-BB21-A95E14C72370}" dt="2020-02-22T08:11:50.631" v="12858" actId="20577"/>
          <ac:spMkLst>
            <pc:docMk/>
            <pc:sldMk cId="3861100081" sldId="303"/>
            <ac:spMk id="5" creationId="{2D31B763-5610-4C3E-8500-C5F35B094559}"/>
          </ac:spMkLst>
        </pc:spChg>
      </pc:sldChg>
      <pc:sldChg chg="modSp add mod ord">
        <pc:chgData name="osz.oliver@o365.sze.hu" userId="374d1c56-7a6a-4fc2-8fd4-c76e4f310d18" providerId="ADAL" clId="{7D8E81F2-5851-43A7-BB21-A95E14C72370}" dt="2020-02-22T08:38:43.227" v="13767"/>
        <pc:sldMkLst>
          <pc:docMk/>
          <pc:sldMk cId="737944817" sldId="304"/>
        </pc:sldMkLst>
        <pc:spChg chg="mod">
          <ac:chgData name="osz.oliver@o365.sze.hu" userId="374d1c56-7a6a-4fc2-8fd4-c76e4f310d18" providerId="ADAL" clId="{7D8E81F2-5851-43A7-BB21-A95E14C72370}" dt="2020-02-22T08:22:30.588" v="13350" actId="20577"/>
          <ac:spMkLst>
            <pc:docMk/>
            <pc:sldMk cId="737944817" sldId="304"/>
            <ac:spMk id="2" creationId="{89636A05-6AB7-44BC-B370-52E4F78C943B}"/>
          </ac:spMkLst>
        </pc:spChg>
        <pc:spChg chg="mod">
          <ac:chgData name="osz.oliver@o365.sze.hu" userId="374d1c56-7a6a-4fc2-8fd4-c76e4f310d18" providerId="ADAL" clId="{7D8E81F2-5851-43A7-BB21-A95E14C72370}" dt="2020-02-22T08:33:55.234" v="13741" actId="20577"/>
          <ac:spMkLst>
            <pc:docMk/>
            <pc:sldMk cId="737944817" sldId="304"/>
            <ac:spMk id="3" creationId="{F121D720-0EFD-4FF3-8BCA-D9A0ABE8961A}"/>
          </ac:spMkLst>
        </pc:spChg>
      </pc:sldChg>
      <pc:sldChg chg="modSp add mod">
        <pc:chgData name="osz.oliver@o365.sze.hu" userId="374d1c56-7a6a-4fc2-8fd4-c76e4f310d18" providerId="ADAL" clId="{7D8E81F2-5851-43A7-BB21-A95E14C72370}" dt="2020-02-22T08:52:42.882" v="14382" actId="20577"/>
        <pc:sldMkLst>
          <pc:docMk/>
          <pc:sldMk cId="1392782924" sldId="305"/>
        </pc:sldMkLst>
        <pc:spChg chg="mod">
          <ac:chgData name="osz.oliver@o365.sze.hu" userId="374d1c56-7a6a-4fc2-8fd4-c76e4f310d18" providerId="ADAL" clId="{7D8E81F2-5851-43A7-BB21-A95E14C72370}" dt="2020-02-22T08:34:13.670" v="13765" actId="20577"/>
          <ac:spMkLst>
            <pc:docMk/>
            <pc:sldMk cId="1392782924" sldId="305"/>
            <ac:spMk id="2" creationId="{ED23540B-6360-4CD8-B595-AF6E8091758A}"/>
          </ac:spMkLst>
        </pc:spChg>
        <pc:spChg chg="mod">
          <ac:chgData name="osz.oliver@o365.sze.hu" userId="374d1c56-7a6a-4fc2-8fd4-c76e4f310d18" providerId="ADAL" clId="{7D8E81F2-5851-43A7-BB21-A95E14C72370}" dt="2020-02-22T08:52:42.882" v="14382" actId="20577"/>
          <ac:spMkLst>
            <pc:docMk/>
            <pc:sldMk cId="1392782924" sldId="305"/>
            <ac:spMk id="3" creationId="{15A6C6E4-BB31-4797-9691-2CF0A0C31501}"/>
          </ac:spMkLst>
        </pc:spChg>
      </pc:sldChg>
      <pc:sldChg chg="addSp delSp modSp add mod">
        <pc:chgData name="osz.oliver@o365.sze.hu" userId="374d1c56-7a6a-4fc2-8fd4-c76e4f310d18" providerId="ADAL" clId="{7D8E81F2-5851-43A7-BB21-A95E14C72370}" dt="2020-02-22T09:18:32.728" v="14638" actId="5793"/>
        <pc:sldMkLst>
          <pc:docMk/>
          <pc:sldMk cId="167549416" sldId="306"/>
        </pc:sldMkLst>
        <pc:spChg chg="mod">
          <ac:chgData name="osz.oliver@o365.sze.hu" userId="374d1c56-7a6a-4fc2-8fd4-c76e4f310d18" providerId="ADAL" clId="{7D8E81F2-5851-43A7-BB21-A95E14C72370}" dt="2020-02-22T08:53:39.766" v="14401" actId="20577"/>
          <ac:spMkLst>
            <pc:docMk/>
            <pc:sldMk cId="167549416" sldId="306"/>
            <ac:spMk id="2" creationId="{5E47BB89-1146-4D98-B9A9-06EDC8404FB4}"/>
          </ac:spMkLst>
        </pc:spChg>
        <pc:spChg chg="mod">
          <ac:chgData name="osz.oliver@o365.sze.hu" userId="374d1c56-7a6a-4fc2-8fd4-c76e4f310d18" providerId="ADAL" clId="{7D8E81F2-5851-43A7-BB21-A95E14C72370}" dt="2020-02-22T09:18:32.728" v="14638" actId="5793"/>
          <ac:spMkLst>
            <pc:docMk/>
            <pc:sldMk cId="167549416" sldId="306"/>
            <ac:spMk id="3" creationId="{49BC73F9-8839-4BEF-A5C3-FD31A1A2BD3F}"/>
          </ac:spMkLst>
        </pc:spChg>
        <pc:spChg chg="add del">
          <ac:chgData name="osz.oliver@o365.sze.hu" userId="374d1c56-7a6a-4fc2-8fd4-c76e4f310d18" providerId="ADAL" clId="{7D8E81F2-5851-43A7-BB21-A95E14C72370}" dt="2020-02-22T09:06:21.524" v="14454"/>
          <ac:spMkLst>
            <pc:docMk/>
            <pc:sldMk cId="167549416" sldId="306"/>
            <ac:spMk id="4" creationId="{900BF141-FDBF-4F14-B667-B02864EF6579}"/>
          </ac:spMkLst>
        </pc:spChg>
        <pc:spChg chg="add del">
          <ac:chgData name="osz.oliver@o365.sze.hu" userId="374d1c56-7a6a-4fc2-8fd4-c76e4f310d18" providerId="ADAL" clId="{7D8E81F2-5851-43A7-BB21-A95E14C72370}" dt="2020-02-22T09:10:41.222" v="14544"/>
          <ac:spMkLst>
            <pc:docMk/>
            <pc:sldMk cId="167549416" sldId="306"/>
            <ac:spMk id="5" creationId="{91015123-FDA0-4EF2-8D08-7B05243CD0F3}"/>
          </ac:spMkLst>
        </pc:spChg>
        <pc:spChg chg="add del">
          <ac:chgData name="osz.oliver@o365.sze.hu" userId="374d1c56-7a6a-4fc2-8fd4-c76e4f310d18" providerId="ADAL" clId="{7D8E81F2-5851-43A7-BB21-A95E14C72370}" dt="2020-02-22T09:10:46.783" v="14546"/>
          <ac:spMkLst>
            <pc:docMk/>
            <pc:sldMk cId="167549416" sldId="306"/>
            <ac:spMk id="6" creationId="{769038CE-E67B-4C7B-8413-38A763FC9B04}"/>
          </ac:spMkLst>
        </pc:spChg>
        <pc:spChg chg="add del">
          <ac:chgData name="osz.oliver@o365.sze.hu" userId="374d1c56-7a6a-4fc2-8fd4-c76e4f310d18" providerId="ADAL" clId="{7D8E81F2-5851-43A7-BB21-A95E14C72370}" dt="2020-02-22T09:11:15.973" v="14554"/>
          <ac:spMkLst>
            <pc:docMk/>
            <pc:sldMk cId="167549416" sldId="306"/>
            <ac:spMk id="7" creationId="{6E4FD40B-FFB9-41D1-B63C-731DDC0E3ED6}"/>
          </ac:spMkLst>
        </pc:spChg>
        <pc:spChg chg="add del">
          <ac:chgData name="osz.oliver@o365.sze.hu" userId="374d1c56-7a6a-4fc2-8fd4-c76e4f310d18" providerId="ADAL" clId="{7D8E81F2-5851-43A7-BB21-A95E14C72370}" dt="2020-02-22T09:16:37.256" v="14598"/>
          <ac:spMkLst>
            <pc:docMk/>
            <pc:sldMk cId="167549416" sldId="306"/>
            <ac:spMk id="8" creationId="{7C7B9F1F-1BF1-42A8-AF1C-FCE791A06BB9}"/>
          </ac:spMkLst>
        </pc:spChg>
        <pc:spChg chg="add del">
          <ac:chgData name="osz.oliver@o365.sze.hu" userId="374d1c56-7a6a-4fc2-8fd4-c76e4f310d18" providerId="ADAL" clId="{7D8E81F2-5851-43A7-BB21-A95E14C72370}" dt="2020-02-22T09:17:01.071" v="14600"/>
          <ac:spMkLst>
            <pc:docMk/>
            <pc:sldMk cId="167549416" sldId="306"/>
            <ac:spMk id="9" creationId="{4D9ECC3F-44B2-4CE6-9475-0D35A806B0FD}"/>
          </ac:spMkLst>
        </pc:spChg>
      </pc:sldChg>
      <pc:sldChg chg="modSp add mod ord">
        <pc:chgData name="osz.oliver@o365.sze.hu" userId="374d1c56-7a6a-4fc2-8fd4-c76e4f310d18" providerId="ADAL" clId="{7D8E81F2-5851-43A7-BB21-A95E14C72370}" dt="2020-02-22T09:45:45.750" v="15236" actId="27636"/>
        <pc:sldMkLst>
          <pc:docMk/>
          <pc:sldMk cId="1516568603" sldId="307"/>
        </pc:sldMkLst>
        <pc:spChg chg="mod">
          <ac:chgData name="osz.oliver@o365.sze.hu" userId="374d1c56-7a6a-4fc2-8fd4-c76e4f310d18" providerId="ADAL" clId="{7D8E81F2-5851-43A7-BB21-A95E14C72370}" dt="2020-02-22T09:29:57.167" v="14657" actId="20577"/>
          <ac:spMkLst>
            <pc:docMk/>
            <pc:sldMk cId="1516568603" sldId="307"/>
            <ac:spMk id="2" creationId="{09AE4AED-4936-4197-90E8-18C1E1537B35}"/>
          </ac:spMkLst>
        </pc:spChg>
        <pc:spChg chg="mod">
          <ac:chgData name="osz.oliver@o365.sze.hu" userId="374d1c56-7a6a-4fc2-8fd4-c76e4f310d18" providerId="ADAL" clId="{7D8E81F2-5851-43A7-BB21-A95E14C72370}" dt="2020-02-22T09:45:45.750" v="15236" actId="27636"/>
          <ac:spMkLst>
            <pc:docMk/>
            <pc:sldMk cId="1516568603" sldId="307"/>
            <ac:spMk id="3" creationId="{C8138E54-D29D-41EA-B33F-B719DBCD26B8}"/>
          </ac:spMkLst>
        </pc:spChg>
      </pc:sldChg>
      <pc:sldChg chg="add del">
        <pc:chgData name="osz.oliver@o365.sze.hu" userId="374d1c56-7a6a-4fc2-8fd4-c76e4f310d18" providerId="ADAL" clId="{7D8E81F2-5851-43A7-BB21-A95E14C72370}" dt="2020-02-22T10:01:13.058" v="15244"/>
        <pc:sldMkLst>
          <pc:docMk/>
          <pc:sldMk cId="13997479" sldId="308"/>
        </pc:sldMkLst>
      </pc:sldChg>
      <pc:sldChg chg="addSp delSp modSp add mod">
        <pc:chgData name="osz.oliver@o365.sze.hu" userId="374d1c56-7a6a-4fc2-8fd4-c76e4f310d18" providerId="ADAL" clId="{7D8E81F2-5851-43A7-BB21-A95E14C72370}" dt="2020-02-22T18:40:33.483" v="15601" actId="207"/>
        <pc:sldMkLst>
          <pc:docMk/>
          <pc:sldMk cId="2550866433" sldId="308"/>
        </pc:sldMkLst>
        <pc:spChg chg="add del mod">
          <ac:chgData name="osz.oliver@o365.sze.hu" userId="374d1c56-7a6a-4fc2-8fd4-c76e4f310d18" providerId="ADAL" clId="{7D8E81F2-5851-43A7-BB21-A95E14C72370}" dt="2020-02-22T18:37:36.509" v="15580" actId="478"/>
          <ac:spMkLst>
            <pc:docMk/>
            <pc:sldMk cId="2550866433" sldId="308"/>
            <ac:spMk id="5" creationId="{5A076295-BED2-479C-8CEB-1E4A5E03A2F4}"/>
          </ac:spMkLst>
        </pc:spChg>
        <pc:graphicFrameChg chg="del mod modGraphic">
          <ac:chgData name="osz.oliver@o365.sze.hu" userId="374d1c56-7a6a-4fc2-8fd4-c76e4f310d18" providerId="ADAL" clId="{7D8E81F2-5851-43A7-BB21-A95E14C72370}" dt="2020-02-22T18:37:18.830" v="15570" actId="478"/>
          <ac:graphicFrameMkLst>
            <pc:docMk/>
            <pc:sldMk cId="2550866433" sldId="308"/>
            <ac:graphicFrameMk id="4" creationId="{D1E74F1B-3BA1-4A11-87B7-B077758AECA7}"/>
          </ac:graphicFrameMkLst>
        </pc:graphicFrameChg>
        <pc:graphicFrameChg chg="del">
          <ac:chgData name="osz.oliver@o365.sze.hu" userId="374d1c56-7a6a-4fc2-8fd4-c76e4f310d18" providerId="ADAL" clId="{7D8E81F2-5851-43A7-BB21-A95E14C72370}" dt="2020-02-22T18:37:55.371" v="15583" actId="478"/>
          <ac:graphicFrameMkLst>
            <pc:docMk/>
            <pc:sldMk cId="2550866433" sldId="308"/>
            <ac:graphicFrameMk id="7" creationId="{7AC9C7AD-CD56-4C97-8314-7026F2B4D74E}"/>
          </ac:graphicFrameMkLst>
        </pc:graphicFrameChg>
        <pc:graphicFrameChg chg="add del">
          <ac:chgData name="osz.oliver@o365.sze.hu" userId="374d1c56-7a6a-4fc2-8fd4-c76e4f310d18" providerId="ADAL" clId="{7D8E81F2-5851-43A7-BB21-A95E14C72370}" dt="2020-02-22T18:37:30.255" v="15574" actId="478"/>
          <ac:graphicFrameMkLst>
            <pc:docMk/>
            <pc:sldMk cId="2550866433" sldId="308"/>
            <ac:graphicFrameMk id="8" creationId="{0E6B5AD0-DD8D-4A8D-B13F-F3F0F9045EE9}"/>
          </ac:graphicFrameMkLst>
        </pc:graphicFrameChg>
        <pc:graphicFrameChg chg="add del">
          <ac:chgData name="osz.oliver@o365.sze.hu" userId="374d1c56-7a6a-4fc2-8fd4-c76e4f310d18" providerId="ADAL" clId="{7D8E81F2-5851-43A7-BB21-A95E14C72370}" dt="2020-02-22T18:37:27.074" v="15573" actId="478"/>
          <ac:graphicFrameMkLst>
            <pc:docMk/>
            <pc:sldMk cId="2550866433" sldId="308"/>
            <ac:graphicFrameMk id="9" creationId="{27185D15-7B2D-4ADB-A1E7-B089D110EEA4}"/>
          </ac:graphicFrameMkLst>
        </pc:graphicFrameChg>
        <pc:graphicFrameChg chg="add mod modGraphic">
          <ac:chgData name="osz.oliver@o365.sze.hu" userId="374d1c56-7a6a-4fc2-8fd4-c76e4f310d18" providerId="ADAL" clId="{7D8E81F2-5851-43A7-BB21-A95E14C72370}" dt="2020-02-22T18:40:30.855" v="15600" actId="207"/>
          <ac:graphicFrameMkLst>
            <pc:docMk/>
            <pc:sldMk cId="2550866433" sldId="308"/>
            <ac:graphicFrameMk id="10" creationId="{35CF0736-BA76-4A7B-B539-F8C2867317AD}"/>
          </ac:graphicFrameMkLst>
        </pc:graphicFrameChg>
        <pc:graphicFrameChg chg="add mod modGraphic">
          <ac:chgData name="osz.oliver@o365.sze.hu" userId="374d1c56-7a6a-4fc2-8fd4-c76e4f310d18" providerId="ADAL" clId="{7D8E81F2-5851-43A7-BB21-A95E14C72370}" dt="2020-02-22T18:40:33.483" v="15601" actId="207"/>
          <ac:graphicFrameMkLst>
            <pc:docMk/>
            <pc:sldMk cId="2550866433" sldId="308"/>
            <ac:graphicFrameMk id="11" creationId="{D5CB8404-806E-4319-93DD-49218DDB0366}"/>
          </ac:graphicFrameMkLst>
        </pc:graphicFrameChg>
      </pc:sldChg>
    </pc:docChg>
  </pc:docChgLst>
  <pc:docChgLst>
    <pc:chgData name="osz.oliver@o365.sze.hu" userId="374d1c56-7a6a-4fc2-8fd4-c76e4f310d18" providerId="ADAL" clId="{1C69EB82-016F-4CB5-9ACD-DCA979BBC04A}"/>
    <pc:docChg chg="undo redo custSel mod addSld delSld modSld sldOrd">
      <pc:chgData name="osz.oliver@o365.sze.hu" userId="374d1c56-7a6a-4fc2-8fd4-c76e4f310d18" providerId="ADAL" clId="{1C69EB82-016F-4CB5-9ACD-DCA979BBC04A}" dt="2019-10-17T21:26:21.811" v="6827" actId="20577"/>
      <pc:docMkLst>
        <pc:docMk/>
      </pc:docMkLst>
      <pc:sldChg chg="modSp">
        <pc:chgData name="osz.oliver@o365.sze.hu" userId="374d1c56-7a6a-4fc2-8fd4-c76e4f310d18" providerId="ADAL" clId="{1C69EB82-016F-4CB5-9ACD-DCA979BBC04A}" dt="2019-10-17T19:36:57.813" v="6048" actId="20577"/>
        <pc:sldMkLst>
          <pc:docMk/>
          <pc:sldMk cId="4171959857" sldId="256"/>
        </pc:sldMkLst>
        <pc:spChg chg="mod">
          <ac:chgData name="osz.oliver@o365.sze.hu" userId="374d1c56-7a6a-4fc2-8fd4-c76e4f310d18" providerId="ADAL" clId="{1C69EB82-016F-4CB5-9ACD-DCA979BBC04A}" dt="2019-10-16T12:35:27.972" v="831" actId="20577"/>
          <ac:spMkLst>
            <pc:docMk/>
            <pc:sldMk cId="4171959857" sldId="256"/>
            <ac:spMk id="6" creationId="{5DAF1DF4-F77B-48AE-B256-27CA045D050B}"/>
          </ac:spMkLst>
        </pc:spChg>
        <pc:spChg chg="mod">
          <ac:chgData name="osz.oliver@o365.sze.hu" userId="374d1c56-7a6a-4fc2-8fd4-c76e4f310d18" providerId="ADAL" clId="{1C69EB82-016F-4CB5-9ACD-DCA979BBC04A}" dt="2019-10-16T09:03:05.124" v="0" actId="20577"/>
          <ac:spMkLst>
            <pc:docMk/>
            <pc:sldMk cId="4171959857" sldId="256"/>
            <ac:spMk id="7" creationId="{9F333E01-E1C7-41B4-99BC-D755165F4CB8}"/>
          </ac:spMkLst>
        </pc:spChg>
        <pc:spChg chg="mod">
          <ac:chgData name="osz.oliver@o365.sze.hu" userId="374d1c56-7a6a-4fc2-8fd4-c76e4f310d18" providerId="ADAL" clId="{1C69EB82-016F-4CB5-9ACD-DCA979BBC04A}" dt="2019-10-17T19:36:57.813" v="6048" actId="20577"/>
          <ac:spMkLst>
            <pc:docMk/>
            <pc:sldMk cId="4171959857" sldId="256"/>
            <ac:spMk id="12" creationId="{BA4700FB-75B7-4B07-8FA1-6B6A1267A4D6}"/>
          </ac:spMkLst>
        </pc:spChg>
      </pc:sldChg>
      <pc:sldChg chg="del">
        <pc:chgData name="osz.oliver@o365.sze.hu" userId="374d1c56-7a6a-4fc2-8fd4-c76e4f310d18" providerId="ADAL" clId="{1C69EB82-016F-4CB5-9ACD-DCA979BBC04A}" dt="2019-10-16T11:32:43.143" v="88" actId="47"/>
        <pc:sldMkLst>
          <pc:docMk/>
          <pc:sldMk cId="978490178" sldId="257"/>
        </pc:sldMkLst>
      </pc:sldChg>
      <pc:sldChg chg="del">
        <pc:chgData name="osz.oliver@o365.sze.hu" userId="374d1c56-7a6a-4fc2-8fd4-c76e4f310d18" providerId="ADAL" clId="{1C69EB82-016F-4CB5-9ACD-DCA979BBC04A}" dt="2019-10-16T11:32:43.143" v="88" actId="47"/>
        <pc:sldMkLst>
          <pc:docMk/>
          <pc:sldMk cId="3423434874" sldId="258"/>
        </pc:sldMkLst>
      </pc:sldChg>
      <pc:sldChg chg="del">
        <pc:chgData name="osz.oliver@o365.sze.hu" userId="374d1c56-7a6a-4fc2-8fd4-c76e4f310d18" providerId="ADAL" clId="{1C69EB82-016F-4CB5-9ACD-DCA979BBC04A}" dt="2019-10-16T11:32:43.143" v="88" actId="47"/>
        <pc:sldMkLst>
          <pc:docMk/>
          <pc:sldMk cId="3250724196" sldId="259"/>
        </pc:sldMkLst>
      </pc:sldChg>
      <pc:sldChg chg="del">
        <pc:chgData name="osz.oliver@o365.sze.hu" userId="374d1c56-7a6a-4fc2-8fd4-c76e4f310d18" providerId="ADAL" clId="{1C69EB82-016F-4CB5-9ACD-DCA979BBC04A}" dt="2019-10-16T11:32:43.143" v="88" actId="47"/>
        <pc:sldMkLst>
          <pc:docMk/>
          <pc:sldMk cId="542088090" sldId="260"/>
        </pc:sldMkLst>
      </pc:sldChg>
      <pc:sldChg chg="del">
        <pc:chgData name="osz.oliver@o365.sze.hu" userId="374d1c56-7a6a-4fc2-8fd4-c76e4f310d18" providerId="ADAL" clId="{1C69EB82-016F-4CB5-9ACD-DCA979BBC04A}" dt="2019-10-16T11:32:43.143" v="88" actId="47"/>
        <pc:sldMkLst>
          <pc:docMk/>
          <pc:sldMk cId="2505600239" sldId="261"/>
        </pc:sldMkLst>
      </pc:sldChg>
      <pc:sldChg chg="del">
        <pc:chgData name="osz.oliver@o365.sze.hu" userId="374d1c56-7a6a-4fc2-8fd4-c76e4f310d18" providerId="ADAL" clId="{1C69EB82-016F-4CB5-9ACD-DCA979BBC04A}" dt="2019-10-16T11:32:43.143" v="88" actId="47"/>
        <pc:sldMkLst>
          <pc:docMk/>
          <pc:sldMk cId="3388743083" sldId="262"/>
        </pc:sldMkLst>
      </pc:sldChg>
      <pc:sldChg chg="del">
        <pc:chgData name="osz.oliver@o365.sze.hu" userId="374d1c56-7a6a-4fc2-8fd4-c76e4f310d18" providerId="ADAL" clId="{1C69EB82-016F-4CB5-9ACD-DCA979BBC04A}" dt="2019-10-16T11:32:43.143" v="88" actId="47"/>
        <pc:sldMkLst>
          <pc:docMk/>
          <pc:sldMk cId="1553943435" sldId="263"/>
        </pc:sldMkLst>
      </pc:sldChg>
      <pc:sldChg chg="del">
        <pc:chgData name="osz.oliver@o365.sze.hu" userId="374d1c56-7a6a-4fc2-8fd4-c76e4f310d18" providerId="ADAL" clId="{1C69EB82-016F-4CB5-9ACD-DCA979BBC04A}" dt="2019-10-16T11:32:43.143" v="88" actId="47"/>
        <pc:sldMkLst>
          <pc:docMk/>
          <pc:sldMk cId="1128911297" sldId="264"/>
        </pc:sldMkLst>
      </pc:sldChg>
      <pc:sldChg chg="del">
        <pc:chgData name="osz.oliver@o365.sze.hu" userId="374d1c56-7a6a-4fc2-8fd4-c76e4f310d18" providerId="ADAL" clId="{1C69EB82-016F-4CB5-9ACD-DCA979BBC04A}" dt="2019-10-16T11:32:43.143" v="88" actId="47"/>
        <pc:sldMkLst>
          <pc:docMk/>
          <pc:sldMk cId="535068151" sldId="265"/>
        </pc:sldMkLst>
      </pc:sldChg>
      <pc:sldChg chg="del">
        <pc:chgData name="osz.oliver@o365.sze.hu" userId="374d1c56-7a6a-4fc2-8fd4-c76e4f310d18" providerId="ADAL" clId="{1C69EB82-016F-4CB5-9ACD-DCA979BBC04A}" dt="2019-10-16T14:46:53.350" v="2848" actId="47"/>
        <pc:sldMkLst>
          <pc:docMk/>
          <pc:sldMk cId="2538508256" sldId="266"/>
        </pc:sldMkLst>
      </pc:sldChg>
      <pc:sldChg chg="del">
        <pc:chgData name="osz.oliver@o365.sze.hu" userId="374d1c56-7a6a-4fc2-8fd4-c76e4f310d18" providerId="ADAL" clId="{1C69EB82-016F-4CB5-9ACD-DCA979BBC04A}" dt="2019-10-16T11:32:43.143" v="88" actId="47"/>
        <pc:sldMkLst>
          <pc:docMk/>
          <pc:sldMk cId="2167366810" sldId="267"/>
        </pc:sldMkLst>
      </pc:sldChg>
      <pc:sldChg chg="del ord">
        <pc:chgData name="osz.oliver@o365.sze.hu" userId="374d1c56-7a6a-4fc2-8fd4-c76e4f310d18" providerId="ADAL" clId="{1C69EB82-016F-4CB5-9ACD-DCA979BBC04A}" dt="2019-10-16T11:43:41.025" v="92" actId="47"/>
        <pc:sldMkLst>
          <pc:docMk/>
          <pc:sldMk cId="3706537870" sldId="268"/>
        </pc:sldMkLst>
      </pc:sldChg>
      <pc:sldChg chg="del">
        <pc:chgData name="osz.oliver@o365.sze.hu" userId="374d1c56-7a6a-4fc2-8fd4-c76e4f310d18" providerId="ADAL" clId="{1C69EB82-016F-4CB5-9ACD-DCA979BBC04A}" dt="2019-10-16T14:46:53.350" v="2848" actId="47"/>
        <pc:sldMkLst>
          <pc:docMk/>
          <pc:sldMk cId="2491746793" sldId="269"/>
        </pc:sldMkLst>
      </pc:sldChg>
      <pc:sldChg chg="modSp ord">
        <pc:chgData name="osz.oliver@o365.sze.hu" userId="374d1c56-7a6a-4fc2-8fd4-c76e4f310d18" providerId="ADAL" clId="{1C69EB82-016F-4CB5-9ACD-DCA979BBC04A}" dt="2019-10-16T14:14:41.747" v="2643"/>
        <pc:sldMkLst>
          <pc:docMk/>
          <pc:sldMk cId="828910605" sldId="271"/>
        </pc:sldMkLst>
        <pc:spChg chg="mod">
          <ac:chgData name="osz.oliver@o365.sze.hu" userId="374d1c56-7a6a-4fc2-8fd4-c76e4f310d18" providerId="ADAL" clId="{1C69EB82-016F-4CB5-9ACD-DCA979BBC04A}" dt="2019-10-16T14:14:41.747" v="2643"/>
          <ac:spMkLst>
            <pc:docMk/>
            <pc:sldMk cId="828910605" sldId="271"/>
            <ac:spMk id="3" creationId="{D3CD0670-D364-4DC5-83B7-D164D76E1B0F}"/>
          </ac:spMkLst>
        </pc:spChg>
      </pc:sldChg>
      <pc:sldChg chg="del">
        <pc:chgData name="osz.oliver@o365.sze.hu" userId="374d1c56-7a6a-4fc2-8fd4-c76e4f310d18" providerId="ADAL" clId="{1C69EB82-016F-4CB5-9ACD-DCA979BBC04A}" dt="2019-10-16T14:46:53.350" v="2848" actId="47"/>
        <pc:sldMkLst>
          <pc:docMk/>
          <pc:sldMk cId="634962105" sldId="272"/>
        </pc:sldMkLst>
      </pc:sldChg>
      <pc:sldChg chg="del">
        <pc:chgData name="osz.oliver@o365.sze.hu" userId="374d1c56-7a6a-4fc2-8fd4-c76e4f310d18" providerId="ADAL" clId="{1C69EB82-016F-4CB5-9ACD-DCA979BBC04A}" dt="2019-10-16T14:46:53.350" v="2848" actId="47"/>
        <pc:sldMkLst>
          <pc:docMk/>
          <pc:sldMk cId="3140335200" sldId="273"/>
        </pc:sldMkLst>
      </pc:sldChg>
      <pc:sldChg chg="add del">
        <pc:chgData name="osz.oliver@o365.sze.hu" userId="374d1c56-7a6a-4fc2-8fd4-c76e4f310d18" providerId="ADAL" clId="{1C69EB82-016F-4CB5-9ACD-DCA979BBC04A}" dt="2019-10-16T13:34:32.225" v="1571" actId="47"/>
        <pc:sldMkLst>
          <pc:docMk/>
          <pc:sldMk cId="909151366" sldId="274"/>
        </pc:sldMkLst>
      </pc:sldChg>
      <pc:sldChg chg="modSp add">
        <pc:chgData name="osz.oliver@o365.sze.hu" userId="374d1c56-7a6a-4fc2-8fd4-c76e4f310d18" providerId="ADAL" clId="{1C69EB82-016F-4CB5-9ACD-DCA979BBC04A}" dt="2019-10-16T13:25:07.215" v="1017" actId="20577"/>
        <pc:sldMkLst>
          <pc:docMk/>
          <pc:sldMk cId="2686658573" sldId="275"/>
        </pc:sldMkLst>
        <pc:spChg chg="mod">
          <ac:chgData name="osz.oliver@o365.sze.hu" userId="374d1c56-7a6a-4fc2-8fd4-c76e4f310d18" providerId="ADAL" clId="{1C69EB82-016F-4CB5-9ACD-DCA979BBC04A}" dt="2019-10-16T11:43:59.951" v="105" actId="20577"/>
          <ac:spMkLst>
            <pc:docMk/>
            <pc:sldMk cId="2686658573" sldId="275"/>
            <ac:spMk id="2" creationId="{1AB55516-039C-4588-89AD-755ADEE22B42}"/>
          </ac:spMkLst>
        </pc:spChg>
        <pc:spChg chg="mod">
          <ac:chgData name="osz.oliver@o365.sze.hu" userId="374d1c56-7a6a-4fc2-8fd4-c76e4f310d18" providerId="ADAL" clId="{1C69EB82-016F-4CB5-9ACD-DCA979BBC04A}" dt="2019-10-16T13:25:07.215" v="1017" actId="20577"/>
          <ac:spMkLst>
            <pc:docMk/>
            <pc:sldMk cId="2686658573" sldId="275"/>
            <ac:spMk id="3" creationId="{D0ABBFFC-D019-4F69-ADEC-E2CF007C9A3D}"/>
          </ac:spMkLst>
        </pc:spChg>
      </pc:sldChg>
      <pc:sldChg chg="modSp add">
        <pc:chgData name="osz.oliver@o365.sze.hu" userId="374d1c56-7a6a-4fc2-8fd4-c76e4f310d18" providerId="ADAL" clId="{1C69EB82-016F-4CB5-9ACD-DCA979BBC04A}" dt="2019-10-16T13:42:42.255" v="1828" actId="20577"/>
        <pc:sldMkLst>
          <pc:docMk/>
          <pc:sldMk cId="3622762310" sldId="276"/>
        </pc:sldMkLst>
        <pc:spChg chg="mod">
          <ac:chgData name="osz.oliver@o365.sze.hu" userId="374d1c56-7a6a-4fc2-8fd4-c76e4f310d18" providerId="ADAL" clId="{1C69EB82-016F-4CB5-9ACD-DCA979BBC04A}" dt="2019-10-16T12:19:12.205" v="781" actId="20577"/>
          <ac:spMkLst>
            <pc:docMk/>
            <pc:sldMk cId="3622762310" sldId="276"/>
            <ac:spMk id="2" creationId="{B89F72F0-4A33-41C9-AF96-875B12249A55}"/>
          </ac:spMkLst>
        </pc:spChg>
        <pc:spChg chg="mod">
          <ac:chgData name="osz.oliver@o365.sze.hu" userId="374d1c56-7a6a-4fc2-8fd4-c76e4f310d18" providerId="ADAL" clId="{1C69EB82-016F-4CB5-9ACD-DCA979BBC04A}" dt="2019-10-16T13:42:42.255" v="1828" actId="20577"/>
          <ac:spMkLst>
            <pc:docMk/>
            <pc:sldMk cId="3622762310" sldId="276"/>
            <ac:spMk id="3" creationId="{602A8632-0E2A-4BC3-96FB-999BDB6B1BE8}"/>
          </ac:spMkLst>
        </pc:spChg>
      </pc:sldChg>
      <pc:sldChg chg="modSp add">
        <pc:chgData name="osz.oliver@o365.sze.hu" userId="374d1c56-7a6a-4fc2-8fd4-c76e4f310d18" providerId="ADAL" clId="{1C69EB82-016F-4CB5-9ACD-DCA979BBC04A}" dt="2019-10-16T14:35:41.866" v="2830"/>
        <pc:sldMkLst>
          <pc:docMk/>
          <pc:sldMk cId="3888637978" sldId="277"/>
        </pc:sldMkLst>
        <pc:spChg chg="mod">
          <ac:chgData name="osz.oliver@o365.sze.hu" userId="374d1c56-7a6a-4fc2-8fd4-c76e4f310d18" providerId="ADAL" clId="{1C69EB82-016F-4CB5-9ACD-DCA979BBC04A}" dt="2019-10-16T13:40:07.693" v="1681" actId="20577"/>
          <ac:spMkLst>
            <pc:docMk/>
            <pc:sldMk cId="3888637978" sldId="277"/>
            <ac:spMk id="2" creationId="{C86254B0-A794-42DA-8BE7-62A0D9DF8EF1}"/>
          </ac:spMkLst>
        </pc:spChg>
        <pc:spChg chg="mod">
          <ac:chgData name="osz.oliver@o365.sze.hu" userId="374d1c56-7a6a-4fc2-8fd4-c76e4f310d18" providerId="ADAL" clId="{1C69EB82-016F-4CB5-9ACD-DCA979BBC04A}" dt="2019-10-16T14:35:41.866" v="2830"/>
          <ac:spMkLst>
            <pc:docMk/>
            <pc:sldMk cId="3888637978" sldId="277"/>
            <ac:spMk id="3" creationId="{ADC14728-C9B4-4650-850C-C0188433E28A}"/>
          </ac:spMkLst>
        </pc:spChg>
      </pc:sldChg>
      <pc:sldChg chg="modSp add">
        <pc:chgData name="osz.oliver@o365.sze.hu" userId="374d1c56-7a6a-4fc2-8fd4-c76e4f310d18" providerId="ADAL" clId="{1C69EB82-016F-4CB5-9ACD-DCA979BBC04A}" dt="2019-10-16T14:42:30.856" v="2847" actId="6549"/>
        <pc:sldMkLst>
          <pc:docMk/>
          <pc:sldMk cId="2239354887" sldId="278"/>
        </pc:sldMkLst>
        <pc:spChg chg="mod">
          <ac:chgData name="osz.oliver@o365.sze.hu" userId="374d1c56-7a6a-4fc2-8fd4-c76e4f310d18" providerId="ADAL" clId="{1C69EB82-016F-4CB5-9ACD-DCA979BBC04A}" dt="2019-10-16T14:04:04.796" v="2620" actId="20577"/>
          <ac:spMkLst>
            <pc:docMk/>
            <pc:sldMk cId="2239354887" sldId="278"/>
            <ac:spMk id="2" creationId="{41F87541-706F-420E-9306-A46BBCFD2BA4}"/>
          </ac:spMkLst>
        </pc:spChg>
        <pc:spChg chg="mod">
          <ac:chgData name="osz.oliver@o365.sze.hu" userId="374d1c56-7a6a-4fc2-8fd4-c76e4f310d18" providerId="ADAL" clId="{1C69EB82-016F-4CB5-9ACD-DCA979BBC04A}" dt="2019-10-16T14:42:30.856" v="2847" actId="6549"/>
          <ac:spMkLst>
            <pc:docMk/>
            <pc:sldMk cId="2239354887" sldId="278"/>
            <ac:spMk id="3" creationId="{11438137-77AC-4541-A8EA-AB5091035AE6}"/>
          </ac:spMkLst>
        </pc:spChg>
      </pc:sldChg>
      <pc:sldChg chg="modSp add">
        <pc:chgData name="osz.oliver@o365.sze.hu" userId="374d1c56-7a6a-4fc2-8fd4-c76e4f310d18" providerId="ADAL" clId="{1C69EB82-016F-4CB5-9ACD-DCA979BBC04A}" dt="2019-10-17T20:58:50.015" v="6683" actId="20577"/>
        <pc:sldMkLst>
          <pc:docMk/>
          <pc:sldMk cId="2000824982" sldId="279"/>
        </pc:sldMkLst>
        <pc:spChg chg="mod">
          <ac:chgData name="osz.oliver@o365.sze.hu" userId="374d1c56-7a6a-4fc2-8fd4-c76e4f310d18" providerId="ADAL" clId="{1C69EB82-016F-4CB5-9ACD-DCA979BBC04A}" dt="2019-10-17T20:53:33.242" v="6503" actId="20577"/>
          <ac:spMkLst>
            <pc:docMk/>
            <pc:sldMk cId="2000824982" sldId="279"/>
            <ac:spMk id="2" creationId="{DB03D321-180D-4D45-8069-EB8156D8EC0F}"/>
          </ac:spMkLst>
        </pc:spChg>
        <pc:spChg chg="mod">
          <ac:chgData name="osz.oliver@o365.sze.hu" userId="374d1c56-7a6a-4fc2-8fd4-c76e4f310d18" providerId="ADAL" clId="{1C69EB82-016F-4CB5-9ACD-DCA979BBC04A}" dt="2019-10-17T20:58:50.015" v="6683" actId="20577"/>
          <ac:spMkLst>
            <pc:docMk/>
            <pc:sldMk cId="2000824982" sldId="279"/>
            <ac:spMk id="3" creationId="{C05E1197-B4A5-40C6-86D0-A3DDC16C9C98}"/>
          </ac:spMkLst>
        </pc:spChg>
      </pc:sldChg>
      <pc:sldChg chg="addSp delSp modSp add mod modClrScheme chgLayout">
        <pc:chgData name="osz.oliver@o365.sze.hu" userId="374d1c56-7a6a-4fc2-8fd4-c76e4f310d18" providerId="ADAL" clId="{1C69EB82-016F-4CB5-9ACD-DCA979BBC04A}" dt="2019-10-16T15:10:33.758" v="3037" actId="20577"/>
        <pc:sldMkLst>
          <pc:docMk/>
          <pc:sldMk cId="1564628500" sldId="280"/>
        </pc:sldMkLst>
        <pc:spChg chg="del mod ord">
          <ac:chgData name="osz.oliver@o365.sze.hu" userId="374d1c56-7a6a-4fc2-8fd4-c76e4f310d18" providerId="ADAL" clId="{1C69EB82-016F-4CB5-9ACD-DCA979BBC04A}" dt="2019-10-16T15:06:40.145" v="2951" actId="478"/>
          <ac:spMkLst>
            <pc:docMk/>
            <pc:sldMk cId="1564628500" sldId="280"/>
            <ac:spMk id="2" creationId="{7FB914C3-0738-4EBD-A239-46F49A574F57}"/>
          </ac:spMkLst>
        </pc:spChg>
        <pc:spChg chg="del">
          <ac:chgData name="osz.oliver@o365.sze.hu" userId="374d1c56-7a6a-4fc2-8fd4-c76e4f310d18" providerId="ADAL" clId="{1C69EB82-016F-4CB5-9ACD-DCA979BBC04A}" dt="2019-10-16T15:03:20.371" v="2910" actId="3680"/>
          <ac:spMkLst>
            <pc:docMk/>
            <pc:sldMk cId="1564628500" sldId="280"/>
            <ac:spMk id="3" creationId="{DE902D25-E7C3-4CCA-B7C5-D1CF9D007A9D}"/>
          </ac:spMkLst>
        </pc:spChg>
        <pc:spChg chg="add mod ord">
          <ac:chgData name="osz.oliver@o365.sze.hu" userId="374d1c56-7a6a-4fc2-8fd4-c76e4f310d18" providerId="ADAL" clId="{1C69EB82-016F-4CB5-9ACD-DCA979BBC04A}" dt="2019-10-16T15:08:56.183" v="3016" actId="20577"/>
          <ac:spMkLst>
            <pc:docMk/>
            <pc:sldMk cId="1564628500" sldId="280"/>
            <ac:spMk id="7" creationId="{5D8B27D4-3379-4863-A47D-4CF496A5F107}"/>
          </ac:spMkLst>
        </pc:spChg>
        <pc:graphicFrameChg chg="add mod ord modGraphic">
          <ac:chgData name="osz.oliver@o365.sze.hu" userId="374d1c56-7a6a-4fc2-8fd4-c76e4f310d18" providerId="ADAL" clId="{1C69EB82-016F-4CB5-9ACD-DCA979BBC04A}" dt="2019-10-16T15:10:33.758" v="3037" actId="20577"/>
          <ac:graphicFrameMkLst>
            <pc:docMk/>
            <pc:sldMk cId="1564628500" sldId="280"/>
            <ac:graphicFrameMk id="4" creationId="{1F83473E-14E7-4F28-8AE1-4C5F48B93C33}"/>
          </ac:graphicFrameMkLst>
        </pc:graphicFrameChg>
        <pc:graphicFrameChg chg="add mod modGraphic">
          <ac:chgData name="osz.oliver@o365.sze.hu" userId="374d1c56-7a6a-4fc2-8fd4-c76e4f310d18" providerId="ADAL" clId="{1C69EB82-016F-4CB5-9ACD-DCA979BBC04A}" dt="2019-10-16T15:09:13.138" v="3018" actId="20577"/>
          <ac:graphicFrameMkLst>
            <pc:docMk/>
            <pc:sldMk cId="1564628500" sldId="280"/>
            <ac:graphicFrameMk id="6" creationId="{270B797C-C3C9-41EA-BA2C-8DC01F76D049}"/>
          </ac:graphicFrameMkLst>
        </pc:graphicFrameChg>
      </pc:sldChg>
      <pc:sldChg chg="modSp add">
        <pc:chgData name="osz.oliver@o365.sze.hu" userId="374d1c56-7a6a-4fc2-8fd4-c76e4f310d18" providerId="ADAL" clId="{1C69EB82-016F-4CB5-9ACD-DCA979BBC04A}" dt="2019-10-17T20:51:44.579" v="6492" actId="20577"/>
        <pc:sldMkLst>
          <pc:docMk/>
          <pc:sldMk cId="2356928614" sldId="281"/>
        </pc:sldMkLst>
        <pc:spChg chg="mod">
          <ac:chgData name="osz.oliver@o365.sze.hu" userId="374d1c56-7a6a-4fc2-8fd4-c76e4f310d18" providerId="ADAL" clId="{1C69EB82-016F-4CB5-9ACD-DCA979BBC04A}" dt="2019-10-17T12:21:28.090" v="3080" actId="20577"/>
          <ac:spMkLst>
            <pc:docMk/>
            <pc:sldMk cId="2356928614" sldId="281"/>
            <ac:spMk id="2" creationId="{61B6B4A4-E630-4AF9-9AF8-A55E64CE2DBA}"/>
          </ac:spMkLst>
        </pc:spChg>
        <pc:spChg chg="mod">
          <ac:chgData name="osz.oliver@o365.sze.hu" userId="374d1c56-7a6a-4fc2-8fd4-c76e4f310d18" providerId="ADAL" clId="{1C69EB82-016F-4CB5-9ACD-DCA979BBC04A}" dt="2019-10-17T20:51:44.579" v="6492" actId="20577"/>
          <ac:spMkLst>
            <pc:docMk/>
            <pc:sldMk cId="2356928614" sldId="281"/>
            <ac:spMk id="3" creationId="{263E1F8C-5D8F-435A-80CC-FEB23A7984A2}"/>
          </ac:spMkLst>
        </pc:spChg>
      </pc:sldChg>
      <pc:sldChg chg="addSp delSp modSp add">
        <pc:chgData name="osz.oliver@o365.sze.hu" userId="374d1c56-7a6a-4fc2-8fd4-c76e4f310d18" providerId="ADAL" clId="{1C69EB82-016F-4CB5-9ACD-DCA979BBC04A}" dt="2019-10-17T14:07:54.971" v="4172" actId="20577"/>
        <pc:sldMkLst>
          <pc:docMk/>
          <pc:sldMk cId="2398620913" sldId="282"/>
        </pc:sldMkLst>
        <pc:spChg chg="mod">
          <ac:chgData name="osz.oliver@o365.sze.hu" userId="374d1c56-7a6a-4fc2-8fd4-c76e4f310d18" providerId="ADAL" clId="{1C69EB82-016F-4CB5-9ACD-DCA979BBC04A}" dt="2019-10-17T12:23:32.723" v="3117" actId="20577"/>
          <ac:spMkLst>
            <pc:docMk/>
            <pc:sldMk cId="2398620913" sldId="282"/>
            <ac:spMk id="2" creationId="{6A095297-74C6-408A-BE99-8BD2DE0EE04F}"/>
          </ac:spMkLst>
        </pc:spChg>
        <pc:spChg chg="add del mod">
          <ac:chgData name="osz.oliver@o365.sze.hu" userId="374d1c56-7a6a-4fc2-8fd4-c76e4f310d18" providerId="ADAL" clId="{1C69EB82-016F-4CB5-9ACD-DCA979BBC04A}" dt="2019-10-17T14:07:54.971" v="4172" actId="20577"/>
          <ac:spMkLst>
            <pc:docMk/>
            <pc:sldMk cId="2398620913" sldId="282"/>
            <ac:spMk id="3" creationId="{4BAC8AB6-10F3-44CD-A755-7C5809BBB4C1}"/>
          </ac:spMkLst>
        </pc:spChg>
        <pc:graphicFrameChg chg="add del mod">
          <ac:chgData name="osz.oliver@o365.sze.hu" userId="374d1c56-7a6a-4fc2-8fd4-c76e4f310d18" providerId="ADAL" clId="{1C69EB82-016F-4CB5-9ACD-DCA979BBC04A}" dt="2019-10-17T13:56:50.960" v="3807" actId="12084"/>
          <ac:graphicFrameMkLst>
            <pc:docMk/>
            <pc:sldMk cId="2398620913" sldId="282"/>
            <ac:graphicFrameMk id="4" creationId="{42481ADC-C5C8-4257-B353-34FE9D8AE31F}"/>
          </ac:graphicFrameMkLst>
        </pc:graphicFrameChg>
      </pc:sldChg>
      <pc:sldChg chg="modSp add">
        <pc:chgData name="osz.oliver@o365.sze.hu" userId="374d1c56-7a6a-4fc2-8fd4-c76e4f310d18" providerId="ADAL" clId="{1C69EB82-016F-4CB5-9ACD-DCA979BBC04A}" dt="2019-10-17T18:44:34.942" v="4841" actId="20577"/>
        <pc:sldMkLst>
          <pc:docMk/>
          <pc:sldMk cId="1549561328" sldId="283"/>
        </pc:sldMkLst>
        <pc:spChg chg="mod">
          <ac:chgData name="osz.oliver@o365.sze.hu" userId="374d1c56-7a6a-4fc2-8fd4-c76e4f310d18" providerId="ADAL" clId="{1C69EB82-016F-4CB5-9ACD-DCA979BBC04A}" dt="2019-10-17T14:08:41.990" v="4196" actId="20577"/>
          <ac:spMkLst>
            <pc:docMk/>
            <pc:sldMk cId="1549561328" sldId="283"/>
            <ac:spMk id="2" creationId="{1E6B4246-EB4C-4447-AEEE-42BE41633707}"/>
          </ac:spMkLst>
        </pc:spChg>
        <pc:spChg chg="mod">
          <ac:chgData name="osz.oliver@o365.sze.hu" userId="374d1c56-7a6a-4fc2-8fd4-c76e4f310d18" providerId="ADAL" clId="{1C69EB82-016F-4CB5-9ACD-DCA979BBC04A}" dt="2019-10-17T18:44:34.942" v="4841" actId="20577"/>
          <ac:spMkLst>
            <pc:docMk/>
            <pc:sldMk cId="1549561328" sldId="283"/>
            <ac:spMk id="3" creationId="{BAE12E40-FAAD-4A75-B4D0-3E1C2FC07856}"/>
          </ac:spMkLst>
        </pc:spChg>
      </pc:sldChg>
      <pc:sldChg chg="modSp add">
        <pc:chgData name="osz.oliver@o365.sze.hu" userId="374d1c56-7a6a-4fc2-8fd4-c76e4f310d18" providerId="ADAL" clId="{1C69EB82-016F-4CB5-9ACD-DCA979BBC04A}" dt="2019-10-17T19:06:38.647" v="5613" actId="20577"/>
        <pc:sldMkLst>
          <pc:docMk/>
          <pc:sldMk cId="3001114668" sldId="284"/>
        </pc:sldMkLst>
        <pc:spChg chg="mod">
          <ac:chgData name="osz.oliver@o365.sze.hu" userId="374d1c56-7a6a-4fc2-8fd4-c76e4f310d18" providerId="ADAL" clId="{1C69EB82-016F-4CB5-9ACD-DCA979BBC04A}" dt="2019-10-17T18:46:40.254" v="4857" actId="20577"/>
          <ac:spMkLst>
            <pc:docMk/>
            <pc:sldMk cId="3001114668" sldId="284"/>
            <ac:spMk id="2" creationId="{1FA1CB5A-F95A-4A4B-9129-96D787E4B7CF}"/>
          </ac:spMkLst>
        </pc:spChg>
        <pc:spChg chg="mod">
          <ac:chgData name="osz.oliver@o365.sze.hu" userId="374d1c56-7a6a-4fc2-8fd4-c76e4f310d18" providerId="ADAL" clId="{1C69EB82-016F-4CB5-9ACD-DCA979BBC04A}" dt="2019-10-17T19:06:38.647" v="5613" actId="20577"/>
          <ac:spMkLst>
            <pc:docMk/>
            <pc:sldMk cId="3001114668" sldId="284"/>
            <ac:spMk id="3" creationId="{9683DF43-61FB-4685-8BB5-3DC66A99C517}"/>
          </ac:spMkLst>
        </pc:spChg>
      </pc:sldChg>
      <pc:sldChg chg="addSp delSp modSp add mod setBg modClrScheme chgLayout">
        <pc:chgData name="osz.oliver@o365.sze.hu" userId="374d1c56-7a6a-4fc2-8fd4-c76e4f310d18" providerId="ADAL" clId="{1C69EB82-016F-4CB5-9ACD-DCA979BBC04A}" dt="2019-10-17T19:33:54.221" v="6028" actId="14100"/>
        <pc:sldMkLst>
          <pc:docMk/>
          <pc:sldMk cId="1931286953" sldId="285"/>
        </pc:sldMkLst>
        <pc:spChg chg="mod ord">
          <ac:chgData name="osz.oliver@o365.sze.hu" userId="374d1c56-7a6a-4fc2-8fd4-c76e4f310d18" providerId="ADAL" clId="{1C69EB82-016F-4CB5-9ACD-DCA979BBC04A}" dt="2019-10-17T19:30:23.278" v="5955" actId="700"/>
          <ac:spMkLst>
            <pc:docMk/>
            <pc:sldMk cId="1931286953" sldId="285"/>
            <ac:spMk id="2" creationId="{BA36D50C-350D-48DA-A5E0-0FA0FD17B16A}"/>
          </ac:spMkLst>
        </pc:spChg>
        <pc:spChg chg="add del mod ord">
          <ac:chgData name="osz.oliver@o365.sze.hu" userId="374d1c56-7a6a-4fc2-8fd4-c76e4f310d18" providerId="ADAL" clId="{1C69EB82-016F-4CB5-9ACD-DCA979BBC04A}" dt="2019-10-17T19:33:54.221" v="6028" actId="14100"/>
          <ac:spMkLst>
            <pc:docMk/>
            <pc:sldMk cId="1931286953" sldId="285"/>
            <ac:spMk id="3" creationId="{473A779A-E395-48FC-9538-6C55B78B7AA2}"/>
          </ac:spMkLst>
        </pc:spChg>
        <pc:spChg chg="add del">
          <ac:chgData name="osz.oliver@o365.sze.hu" userId="374d1c56-7a6a-4fc2-8fd4-c76e4f310d18" providerId="ADAL" clId="{1C69EB82-016F-4CB5-9ACD-DCA979BBC04A}" dt="2019-10-17T19:10:00.373" v="5681"/>
          <ac:spMkLst>
            <pc:docMk/>
            <pc:sldMk cId="1931286953" sldId="285"/>
            <ac:spMk id="4" creationId="{27532917-A992-4A36-ACCB-A9BCA12AE072}"/>
          </ac:spMkLst>
        </pc:spChg>
        <pc:spChg chg="add del">
          <ac:chgData name="osz.oliver@o365.sze.hu" userId="374d1c56-7a6a-4fc2-8fd4-c76e4f310d18" providerId="ADAL" clId="{1C69EB82-016F-4CB5-9ACD-DCA979BBC04A}" dt="2019-10-17T19:10:35.323" v="5683"/>
          <ac:spMkLst>
            <pc:docMk/>
            <pc:sldMk cId="1931286953" sldId="285"/>
            <ac:spMk id="5" creationId="{0D0302FC-9EDE-419E-87E3-C1C55F63756A}"/>
          </ac:spMkLst>
        </pc:spChg>
        <pc:spChg chg="add del mod ord">
          <ac:chgData name="osz.oliver@o365.sze.hu" userId="374d1c56-7a6a-4fc2-8fd4-c76e4f310d18" providerId="ADAL" clId="{1C69EB82-016F-4CB5-9ACD-DCA979BBC04A}" dt="2019-10-17T19:16:26.160" v="5782" actId="700"/>
          <ac:spMkLst>
            <pc:docMk/>
            <pc:sldMk cId="1931286953" sldId="285"/>
            <ac:spMk id="6" creationId="{8ABEA055-0219-453C-8734-FE691FAD222B}"/>
          </ac:spMkLst>
        </pc:spChg>
        <pc:spChg chg="add del mod ord">
          <ac:chgData name="osz.oliver@o365.sze.hu" userId="374d1c56-7a6a-4fc2-8fd4-c76e4f310d18" providerId="ADAL" clId="{1C69EB82-016F-4CB5-9ACD-DCA979BBC04A}" dt="2019-10-17T19:30:12.569" v="5954"/>
          <ac:spMkLst>
            <pc:docMk/>
            <pc:sldMk cId="1931286953" sldId="285"/>
            <ac:spMk id="7" creationId="{C52C27CB-5AF2-4E32-B9F4-C8145290FDC5}"/>
          </ac:spMkLst>
        </pc:spChg>
        <pc:spChg chg="add del">
          <ac:chgData name="osz.oliver@o365.sze.hu" userId="374d1c56-7a6a-4fc2-8fd4-c76e4f310d18" providerId="ADAL" clId="{1C69EB82-016F-4CB5-9ACD-DCA979BBC04A}" dt="2019-10-17T19:16:49.076" v="5785" actId="26606"/>
          <ac:spMkLst>
            <pc:docMk/>
            <pc:sldMk cId="1931286953" sldId="285"/>
            <ac:spMk id="8" creationId="{D70130DC-F780-43D2-B26A-92EACD78951B}"/>
          </ac:spMkLst>
        </pc:spChg>
        <pc:spChg chg="add del mod ord">
          <ac:chgData name="osz.oliver@o365.sze.hu" userId="374d1c56-7a6a-4fc2-8fd4-c76e4f310d18" providerId="ADAL" clId="{1C69EB82-016F-4CB5-9ACD-DCA979BBC04A}" dt="2019-10-17T19:30:11.518" v="5953" actId="700"/>
          <ac:spMkLst>
            <pc:docMk/>
            <pc:sldMk cId="1931286953" sldId="285"/>
            <ac:spMk id="9" creationId="{D03A4C0C-A6BD-4E36-91C7-9588B05335FD}"/>
          </ac:spMkLst>
        </pc:spChg>
        <pc:spChg chg="add del">
          <ac:chgData name="osz.oliver@o365.sze.hu" userId="374d1c56-7a6a-4fc2-8fd4-c76e4f310d18" providerId="ADAL" clId="{1C69EB82-016F-4CB5-9ACD-DCA979BBC04A}" dt="2019-10-17T19:16:49.076" v="5785" actId="26606"/>
          <ac:spMkLst>
            <pc:docMk/>
            <pc:sldMk cId="1931286953" sldId="285"/>
            <ac:spMk id="10" creationId="{17676E0E-5B44-4166-8EDD-CFDBAC622C26}"/>
          </ac:spMkLst>
        </pc:spChg>
        <pc:spChg chg="add del mod ord">
          <ac:chgData name="osz.oliver@o365.sze.hu" userId="374d1c56-7a6a-4fc2-8fd4-c76e4f310d18" providerId="ADAL" clId="{1C69EB82-016F-4CB5-9ACD-DCA979BBC04A}" dt="2019-10-17T19:30:11.518" v="5953" actId="700"/>
          <ac:spMkLst>
            <pc:docMk/>
            <pc:sldMk cId="1931286953" sldId="285"/>
            <ac:spMk id="11" creationId="{A04A576C-FD4F-44E1-8328-CC44E0D1C1F1}"/>
          </ac:spMkLst>
        </pc:spChg>
        <pc:spChg chg="add del">
          <ac:chgData name="osz.oliver@o365.sze.hu" userId="374d1c56-7a6a-4fc2-8fd4-c76e4f310d18" providerId="ADAL" clId="{1C69EB82-016F-4CB5-9ACD-DCA979BBC04A}" dt="2019-10-17T19:30:08.872" v="5952"/>
          <ac:spMkLst>
            <pc:docMk/>
            <pc:sldMk cId="1931286953" sldId="285"/>
            <ac:spMk id="12" creationId="{D4C879B5-1539-4BC6-9CD9-F3F58F3CD8B6}"/>
          </ac:spMkLst>
        </pc:spChg>
      </pc:sldChg>
      <pc:sldChg chg="modSp add">
        <pc:chgData name="osz.oliver@o365.sze.hu" userId="374d1c56-7a6a-4fc2-8fd4-c76e4f310d18" providerId="ADAL" clId="{1C69EB82-016F-4CB5-9ACD-DCA979BBC04A}" dt="2019-10-17T21:26:21.811" v="6827" actId="20577"/>
        <pc:sldMkLst>
          <pc:docMk/>
          <pc:sldMk cId="3147768576" sldId="286"/>
        </pc:sldMkLst>
        <pc:spChg chg="mod">
          <ac:chgData name="osz.oliver@o365.sze.hu" userId="374d1c56-7a6a-4fc2-8fd4-c76e4f310d18" providerId="ADAL" clId="{1C69EB82-016F-4CB5-9ACD-DCA979BBC04A}" dt="2019-10-17T21:00:04.612" v="6701" actId="20577"/>
          <ac:spMkLst>
            <pc:docMk/>
            <pc:sldMk cId="3147768576" sldId="286"/>
            <ac:spMk id="2" creationId="{5B67A8B2-A2DA-4AAA-AE7B-C797BAA8D2E2}"/>
          </ac:spMkLst>
        </pc:spChg>
        <pc:spChg chg="mod">
          <ac:chgData name="osz.oliver@o365.sze.hu" userId="374d1c56-7a6a-4fc2-8fd4-c76e4f310d18" providerId="ADAL" clId="{1C69EB82-016F-4CB5-9ACD-DCA979BBC04A}" dt="2019-10-17T21:26:21.811" v="6827" actId="20577"/>
          <ac:spMkLst>
            <pc:docMk/>
            <pc:sldMk cId="3147768576" sldId="286"/>
            <ac:spMk id="3" creationId="{AF86AA3C-2738-4D26-888B-D8141D460DDF}"/>
          </ac:spMkLst>
        </pc:spChg>
      </pc:sldChg>
    </pc:docChg>
  </pc:docChgLst>
  <pc:docChgLst>
    <pc:chgData name="osz.oliver@o365.sze.hu" userId="374d1c56-7a6a-4fc2-8fd4-c76e4f310d18" providerId="ADAL" clId="{B5592A3C-077A-40CE-BF4D-CD8355900C48}"/>
    <pc:docChg chg="undo redo custSel addSld modSld">
      <pc:chgData name="osz.oliver@o365.sze.hu" userId="374d1c56-7a6a-4fc2-8fd4-c76e4f310d18" providerId="ADAL" clId="{B5592A3C-077A-40CE-BF4D-CD8355900C48}" dt="2019-10-24T04:43:04.305" v="3293" actId="20577"/>
      <pc:docMkLst>
        <pc:docMk/>
      </pc:docMkLst>
      <pc:sldChg chg="modSp">
        <pc:chgData name="osz.oliver@o365.sze.hu" userId="374d1c56-7a6a-4fc2-8fd4-c76e4f310d18" providerId="ADAL" clId="{B5592A3C-077A-40CE-BF4D-CD8355900C48}" dt="2019-10-18T12:54:03.439" v="4" actId="20577"/>
        <pc:sldMkLst>
          <pc:docMk/>
          <pc:sldMk cId="4171959857" sldId="256"/>
        </pc:sldMkLst>
        <pc:spChg chg="mod">
          <ac:chgData name="osz.oliver@o365.sze.hu" userId="374d1c56-7a6a-4fc2-8fd4-c76e4f310d18" providerId="ADAL" clId="{B5592A3C-077A-40CE-BF4D-CD8355900C48}" dt="2019-10-18T12:54:03.439" v="4" actId="20577"/>
          <ac:spMkLst>
            <pc:docMk/>
            <pc:sldMk cId="4171959857" sldId="256"/>
            <ac:spMk id="6" creationId="{5DAF1DF4-F77B-48AE-B256-27CA045D050B}"/>
          </ac:spMkLst>
        </pc:spChg>
      </pc:sldChg>
      <pc:sldChg chg="modSp">
        <pc:chgData name="osz.oliver@o365.sze.hu" userId="374d1c56-7a6a-4fc2-8fd4-c76e4f310d18" providerId="ADAL" clId="{B5592A3C-077A-40CE-BF4D-CD8355900C48}" dt="2019-10-22T12:07:47.683" v="3169" actId="20577"/>
        <pc:sldMkLst>
          <pc:docMk/>
          <pc:sldMk cId="2686658573" sldId="275"/>
        </pc:sldMkLst>
        <pc:spChg chg="mod">
          <ac:chgData name="osz.oliver@o365.sze.hu" userId="374d1c56-7a6a-4fc2-8fd4-c76e4f310d18" providerId="ADAL" clId="{B5592A3C-077A-40CE-BF4D-CD8355900C48}" dt="2019-10-22T12:07:47.683" v="3169" actId="20577"/>
          <ac:spMkLst>
            <pc:docMk/>
            <pc:sldMk cId="2686658573" sldId="275"/>
            <ac:spMk id="3" creationId="{D0ABBFFC-D019-4F69-ADEC-E2CF007C9A3D}"/>
          </ac:spMkLst>
        </pc:spChg>
      </pc:sldChg>
      <pc:sldChg chg="modSp">
        <pc:chgData name="osz.oliver@o365.sze.hu" userId="374d1c56-7a6a-4fc2-8fd4-c76e4f310d18" providerId="ADAL" clId="{B5592A3C-077A-40CE-BF4D-CD8355900C48}" dt="2019-10-21T09:46:05.501" v="2333" actId="20577"/>
        <pc:sldMkLst>
          <pc:docMk/>
          <pc:sldMk cId="3622762310" sldId="276"/>
        </pc:sldMkLst>
        <pc:spChg chg="mod">
          <ac:chgData name="osz.oliver@o365.sze.hu" userId="374d1c56-7a6a-4fc2-8fd4-c76e4f310d18" providerId="ADAL" clId="{B5592A3C-077A-40CE-BF4D-CD8355900C48}" dt="2019-10-21T09:46:05.501" v="2333" actId="20577"/>
          <ac:spMkLst>
            <pc:docMk/>
            <pc:sldMk cId="3622762310" sldId="276"/>
            <ac:spMk id="3" creationId="{602A8632-0E2A-4BC3-96FB-999BDB6B1BE8}"/>
          </ac:spMkLst>
        </pc:spChg>
      </pc:sldChg>
      <pc:sldChg chg="modSp">
        <pc:chgData name="osz.oliver@o365.sze.hu" userId="374d1c56-7a6a-4fc2-8fd4-c76e4f310d18" providerId="ADAL" clId="{B5592A3C-077A-40CE-BF4D-CD8355900C48}" dt="2019-10-18T18:56:55.110" v="2254" actId="14100"/>
        <pc:sldMkLst>
          <pc:docMk/>
          <pc:sldMk cId="3888637978" sldId="277"/>
        </pc:sldMkLst>
        <pc:spChg chg="mod">
          <ac:chgData name="osz.oliver@o365.sze.hu" userId="374d1c56-7a6a-4fc2-8fd4-c76e4f310d18" providerId="ADAL" clId="{B5592A3C-077A-40CE-BF4D-CD8355900C48}" dt="2019-10-18T18:56:55.110" v="2254" actId="14100"/>
          <ac:spMkLst>
            <pc:docMk/>
            <pc:sldMk cId="3888637978" sldId="277"/>
            <ac:spMk id="3" creationId="{ADC14728-C9B4-4650-850C-C0188433E28A}"/>
          </ac:spMkLst>
        </pc:spChg>
      </pc:sldChg>
      <pc:sldChg chg="modSp">
        <pc:chgData name="osz.oliver@o365.sze.hu" userId="374d1c56-7a6a-4fc2-8fd4-c76e4f310d18" providerId="ADAL" clId="{B5592A3C-077A-40CE-BF4D-CD8355900C48}" dt="2019-10-18T18:56:44.269" v="2252" actId="14100"/>
        <pc:sldMkLst>
          <pc:docMk/>
          <pc:sldMk cId="2239354887" sldId="278"/>
        </pc:sldMkLst>
        <pc:spChg chg="mod">
          <ac:chgData name="osz.oliver@o365.sze.hu" userId="374d1c56-7a6a-4fc2-8fd4-c76e4f310d18" providerId="ADAL" clId="{B5592A3C-077A-40CE-BF4D-CD8355900C48}" dt="2019-10-18T18:56:44.269" v="2252" actId="14100"/>
          <ac:spMkLst>
            <pc:docMk/>
            <pc:sldMk cId="2239354887" sldId="278"/>
            <ac:spMk id="3" creationId="{11438137-77AC-4541-A8EA-AB5091035AE6}"/>
          </ac:spMkLst>
        </pc:spChg>
      </pc:sldChg>
      <pc:sldChg chg="addSp delSp modSp">
        <pc:chgData name="osz.oliver@o365.sze.hu" userId="374d1c56-7a6a-4fc2-8fd4-c76e4f310d18" providerId="ADAL" clId="{B5592A3C-077A-40CE-BF4D-CD8355900C48}" dt="2019-10-22T13:49:47.264" v="3170" actId="404"/>
        <pc:sldMkLst>
          <pc:docMk/>
          <pc:sldMk cId="2000824982" sldId="279"/>
        </pc:sldMkLst>
        <pc:spChg chg="mod">
          <ac:chgData name="osz.oliver@o365.sze.hu" userId="374d1c56-7a6a-4fc2-8fd4-c76e4f310d18" providerId="ADAL" clId="{B5592A3C-077A-40CE-BF4D-CD8355900C48}" dt="2019-10-18T17:53:47.872" v="864" actId="20577"/>
          <ac:spMkLst>
            <pc:docMk/>
            <pc:sldMk cId="2000824982" sldId="279"/>
            <ac:spMk id="2" creationId="{DB03D321-180D-4D45-8069-EB8156D8EC0F}"/>
          </ac:spMkLst>
        </pc:spChg>
        <pc:spChg chg="mod">
          <ac:chgData name="osz.oliver@o365.sze.hu" userId="374d1c56-7a6a-4fc2-8fd4-c76e4f310d18" providerId="ADAL" clId="{B5592A3C-077A-40CE-BF4D-CD8355900C48}" dt="2019-10-22T13:49:47.264" v="3170" actId="404"/>
          <ac:spMkLst>
            <pc:docMk/>
            <pc:sldMk cId="2000824982" sldId="279"/>
            <ac:spMk id="3" creationId="{C05E1197-B4A5-40C6-86D0-A3DDC16C9C98}"/>
          </ac:spMkLst>
        </pc:spChg>
        <pc:spChg chg="add del">
          <ac:chgData name="osz.oliver@o365.sze.hu" userId="374d1c56-7a6a-4fc2-8fd4-c76e4f310d18" providerId="ADAL" clId="{B5592A3C-077A-40CE-BF4D-CD8355900C48}" dt="2019-10-18T14:41:06.499" v="13"/>
          <ac:spMkLst>
            <pc:docMk/>
            <pc:sldMk cId="2000824982" sldId="279"/>
            <ac:spMk id="4" creationId="{A9143794-90FD-4E09-8CCB-9CAE388AB674}"/>
          </ac:spMkLst>
        </pc:spChg>
        <pc:spChg chg="add del">
          <ac:chgData name="osz.oliver@o365.sze.hu" userId="374d1c56-7a6a-4fc2-8fd4-c76e4f310d18" providerId="ADAL" clId="{B5592A3C-077A-40CE-BF4D-CD8355900C48}" dt="2019-10-18T14:41:06.153" v="12"/>
          <ac:spMkLst>
            <pc:docMk/>
            <pc:sldMk cId="2000824982" sldId="279"/>
            <ac:spMk id="5" creationId="{9966EA63-86D9-4EF6-842A-6098C6828213}"/>
          </ac:spMkLst>
        </pc:spChg>
        <pc:spChg chg="add del">
          <ac:chgData name="osz.oliver@o365.sze.hu" userId="374d1c56-7a6a-4fc2-8fd4-c76e4f310d18" providerId="ADAL" clId="{B5592A3C-077A-40CE-BF4D-CD8355900C48}" dt="2019-10-18T14:41:13.790" v="17"/>
          <ac:spMkLst>
            <pc:docMk/>
            <pc:sldMk cId="2000824982" sldId="279"/>
            <ac:spMk id="6" creationId="{F6B8DC19-531A-447C-A23A-6C64EE28E644}"/>
          </ac:spMkLst>
        </pc:spChg>
        <pc:spChg chg="add del mod">
          <ac:chgData name="osz.oliver@o365.sze.hu" userId="374d1c56-7a6a-4fc2-8fd4-c76e4f310d18" providerId="ADAL" clId="{B5592A3C-077A-40CE-BF4D-CD8355900C48}" dt="2019-10-18T14:41:31.391" v="21" actId="478"/>
          <ac:spMkLst>
            <pc:docMk/>
            <pc:sldMk cId="2000824982" sldId="279"/>
            <ac:spMk id="7" creationId="{766974E4-52B9-43FD-80C5-320CF6B311C6}"/>
          </ac:spMkLst>
        </pc:spChg>
      </pc:sldChg>
      <pc:sldChg chg="modSp">
        <pc:chgData name="osz.oliver@o365.sze.hu" userId="374d1c56-7a6a-4fc2-8fd4-c76e4f310d18" providerId="ADAL" clId="{B5592A3C-077A-40CE-BF4D-CD8355900C48}" dt="2019-10-19T06:56:28.332" v="2286" actId="20577"/>
        <pc:sldMkLst>
          <pc:docMk/>
          <pc:sldMk cId="2356928614" sldId="281"/>
        </pc:sldMkLst>
        <pc:spChg chg="mod">
          <ac:chgData name="osz.oliver@o365.sze.hu" userId="374d1c56-7a6a-4fc2-8fd4-c76e4f310d18" providerId="ADAL" clId="{B5592A3C-077A-40CE-BF4D-CD8355900C48}" dt="2019-10-19T06:56:28.332" v="2286" actId="20577"/>
          <ac:spMkLst>
            <pc:docMk/>
            <pc:sldMk cId="2356928614" sldId="281"/>
            <ac:spMk id="3" creationId="{263E1F8C-5D8F-435A-80CC-FEB23A7984A2}"/>
          </ac:spMkLst>
        </pc:spChg>
      </pc:sldChg>
      <pc:sldChg chg="modSp">
        <pc:chgData name="osz.oliver@o365.sze.hu" userId="374d1c56-7a6a-4fc2-8fd4-c76e4f310d18" providerId="ADAL" clId="{B5592A3C-077A-40CE-BF4D-CD8355900C48}" dt="2019-10-21T09:53:16.581" v="2336" actId="20577"/>
        <pc:sldMkLst>
          <pc:docMk/>
          <pc:sldMk cId="1549561328" sldId="283"/>
        </pc:sldMkLst>
        <pc:spChg chg="mod">
          <ac:chgData name="osz.oliver@o365.sze.hu" userId="374d1c56-7a6a-4fc2-8fd4-c76e4f310d18" providerId="ADAL" clId="{B5592A3C-077A-40CE-BF4D-CD8355900C48}" dt="2019-10-21T09:53:16.581" v="2336" actId="20577"/>
          <ac:spMkLst>
            <pc:docMk/>
            <pc:sldMk cId="1549561328" sldId="283"/>
            <ac:spMk id="3" creationId="{BAE12E40-FAAD-4A75-B4D0-3E1C2FC07856}"/>
          </ac:spMkLst>
        </pc:spChg>
      </pc:sldChg>
      <pc:sldChg chg="modSp">
        <pc:chgData name="osz.oliver@o365.sze.hu" userId="374d1c56-7a6a-4fc2-8fd4-c76e4f310d18" providerId="ADAL" clId="{B5592A3C-077A-40CE-BF4D-CD8355900C48}" dt="2019-10-24T04:43:04.305" v="3293" actId="20577"/>
        <pc:sldMkLst>
          <pc:docMk/>
          <pc:sldMk cId="1931286953" sldId="285"/>
        </pc:sldMkLst>
        <pc:spChg chg="mod">
          <ac:chgData name="osz.oliver@o365.sze.hu" userId="374d1c56-7a6a-4fc2-8fd4-c76e4f310d18" providerId="ADAL" clId="{B5592A3C-077A-40CE-BF4D-CD8355900C48}" dt="2019-10-24T04:43:04.305" v="3293" actId="20577"/>
          <ac:spMkLst>
            <pc:docMk/>
            <pc:sldMk cId="1931286953" sldId="285"/>
            <ac:spMk id="3" creationId="{473A779A-E395-48FC-9538-6C55B78B7AA2}"/>
          </ac:spMkLst>
        </pc:spChg>
      </pc:sldChg>
      <pc:sldChg chg="addSp modSp">
        <pc:chgData name="osz.oliver@o365.sze.hu" userId="374d1c56-7a6a-4fc2-8fd4-c76e4f310d18" providerId="ADAL" clId="{B5592A3C-077A-40CE-BF4D-CD8355900C48}" dt="2019-10-21T10:52:53.120" v="3078" actId="20577"/>
        <pc:sldMkLst>
          <pc:docMk/>
          <pc:sldMk cId="3147768576" sldId="286"/>
        </pc:sldMkLst>
        <pc:spChg chg="mod">
          <ac:chgData name="osz.oliver@o365.sze.hu" userId="374d1c56-7a6a-4fc2-8fd4-c76e4f310d18" providerId="ADAL" clId="{B5592A3C-077A-40CE-BF4D-CD8355900C48}" dt="2019-10-18T18:50:37.453" v="2172" actId="20577"/>
          <ac:spMkLst>
            <pc:docMk/>
            <pc:sldMk cId="3147768576" sldId="286"/>
            <ac:spMk id="2" creationId="{5B67A8B2-A2DA-4AAA-AE7B-C797BAA8D2E2}"/>
          </ac:spMkLst>
        </pc:spChg>
        <pc:spChg chg="mod">
          <ac:chgData name="osz.oliver@o365.sze.hu" userId="374d1c56-7a6a-4fc2-8fd4-c76e4f310d18" providerId="ADAL" clId="{B5592A3C-077A-40CE-BF4D-CD8355900C48}" dt="2019-10-21T10:52:53.120" v="3078" actId="20577"/>
          <ac:spMkLst>
            <pc:docMk/>
            <pc:sldMk cId="3147768576" sldId="286"/>
            <ac:spMk id="3" creationId="{AF86AA3C-2738-4D26-888B-D8141D460DDF}"/>
          </ac:spMkLst>
        </pc:spChg>
        <pc:spChg chg="add mod">
          <ac:chgData name="osz.oliver@o365.sze.hu" userId="374d1c56-7a6a-4fc2-8fd4-c76e4f310d18" providerId="ADAL" clId="{B5592A3C-077A-40CE-BF4D-CD8355900C48}" dt="2019-10-21T10:50:15.197" v="3055" actId="1076"/>
          <ac:spMkLst>
            <pc:docMk/>
            <pc:sldMk cId="3147768576" sldId="286"/>
            <ac:spMk id="4" creationId="{46835693-7FF9-42AC-9DD0-B58559F0B006}"/>
          </ac:spMkLst>
        </pc:spChg>
      </pc:sldChg>
      <pc:sldChg chg="addSp delSp modSp add">
        <pc:chgData name="osz.oliver@o365.sze.hu" userId="374d1c56-7a6a-4fc2-8fd4-c76e4f310d18" providerId="ADAL" clId="{B5592A3C-077A-40CE-BF4D-CD8355900C48}" dt="2019-10-18T18:55:35.022" v="2248" actId="255"/>
        <pc:sldMkLst>
          <pc:docMk/>
          <pc:sldMk cId="3279768198" sldId="287"/>
        </pc:sldMkLst>
        <pc:spChg chg="mod">
          <ac:chgData name="osz.oliver@o365.sze.hu" userId="374d1c56-7a6a-4fc2-8fd4-c76e4f310d18" providerId="ADAL" clId="{B5592A3C-077A-40CE-BF4D-CD8355900C48}" dt="2019-10-18T18:37:17.571" v="1775" actId="20577"/>
          <ac:spMkLst>
            <pc:docMk/>
            <pc:sldMk cId="3279768198" sldId="287"/>
            <ac:spMk id="2" creationId="{DB03D321-180D-4D45-8069-EB8156D8EC0F}"/>
          </ac:spMkLst>
        </pc:spChg>
        <pc:spChg chg="mod">
          <ac:chgData name="osz.oliver@o365.sze.hu" userId="374d1c56-7a6a-4fc2-8fd4-c76e4f310d18" providerId="ADAL" clId="{B5592A3C-077A-40CE-BF4D-CD8355900C48}" dt="2019-10-18T18:55:35.022" v="2248" actId="255"/>
          <ac:spMkLst>
            <pc:docMk/>
            <pc:sldMk cId="3279768198" sldId="287"/>
            <ac:spMk id="3" creationId="{C05E1197-B4A5-40C6-86D0-A3DDC16C9C98}"/>
          </ac:spMkLst>
        </pc:spChg>
        <pc:spChg chg="add del mod">
          <ac:chgData name="osz.oliver@o365.sze.hu" userId="374d1c56-7a6a-4fc2-8fd4-c76e4f310d18" providerId="ADAL" clId="{B5592A3C-077A-40CE-BF4D-CD8355900C48}" dt="2019-10-18T18:38:00.211" v="1789"/>
          <ac:spMkLst>
            <pc:docMk/>
            <pc:sldMk cId="3279768198" sldId="287"/>
            <ac:spMk id="4" creationId="{7F9444CB-CD95-4BA2-B558-C12E5C6073AC}"/>
          </ac:spMkLst>
        </pc:spChg>
        <pc:spChg chg="add del mod">
          <ac:chgData name="osz.oliver@o365.sze.hu" userId="374d1c56-7a6a-4fc2-8fd4-c76e4f310d18" providerId="ADAL" clId="{B5592A3C-077A-40CE-BF4D-CD8355900C48}" dt="2019-10-18T18:38:00.211" v="1789"/>
          <ac:spMkLst>
            <pc:docMk/>
            <pc:sldMk cId="3279768198" sldId="287"/>
            <ac:spMk id="5" creationId="{61C7435F-9815-46CA-9162-9C622FDCFFB6}"/>
          </ac:spMkLst>
        </pc:spChg>
      </pc:sldChg>
      <pc:sldChg chg="modSp add">
        <pc:chgData name="osz.oliver@o365.sze.hu" userId="374d1c56-7a6a-4fc2-8fd4-c76e4f310d18" providerId="ADAL" clId="{B5592A3C-077A-40CE-BF4D-CD8355900C48}" dt="2019-10-22T13:53:22.965" v="3236" actId="20577"/>
        <pc:sldMkLst>
          <pc:docMk/>
          <pc:sldMk cId="620744094" sldId="288"/>
        </pc:sldMkLst>
        <pc:spChg chg="mod">
          <ac:chgData name="osz.oliver@o365.sze.hu" userId="374d1c56-7a6a-4fc2-8fd4-c76e4f310d18" providerId="ADAL" clId="{B5592A3C-077A-40CE-BF4D-CD8355900C48}" dt="2019-10-18T18:37:03.728" v="1757" actId="20577"/>
          <ac:spMkLst>
            <pc:docMk/>
            <pc:sldMk cId="620744094" sldId="288"/>
            <ac:spMk id="2" creationId="{DB03D321-180D-4D45-8069-EB8156D8EC0F}"/>
          </ac:spMkLst>
        </pc:spChg>
        <pc:spChg chg="mod">
          <ac:chgData name="osz.oliver@o365.sze.hu" userId="374d1c56-7a6a-4fc2-8fd4-c76e4f310d18" providerId="ADAL" clId="{B5592A3C-077A-40CE-BF4D-CD8355900C48}" dt="2019-10-22T13:53:22.965" v="3236" actId="20577"/>
          <ac:spMkLst>
            <pc:docMk/>
            <pc:sldMk cId="620744094" sldId="288"/>
            <ac:spMk id="3" creationId="{C05E1197-B4A5-40C6-86D0-A3DDC16C9C98}"/>
          </ac:spMkLst>
        </pc:spChg>
      </pc:sldChg>
      <pc:sldChg chg="modSp add">
        <pc:chgData name="osz.oliver@o365.sze.hu" userId="374d1c56-7a6a-4fc2-8fd4-c76e4f310d18" providerId="ADAL" clId="{B5592A3C-077A-40CE-BF4D-CD8355900C48}" dt="2019-10-21T10:31:14.489" v="2932" actId="404"/>
        <pc:sldMkLst>
          <pc:docMk/>
          <pc:sldMk cId="951214603" sldId="289"/>
        </pc:sldMkLst>
        <pc:spChg chg="mod">
          <ac:chgData name="osz.oliver@o365.sze.hu" userId="374d1c56-7a6a-4fc2-8fd4-c76e4f310d18" providerId="ADAL" clId="{B5592A3C-077A-40CE-BF4D-CD8355900C48}" dt="2019-10-18T18:12:45.672" v="1152" actId="20577"/>
          <ac:spMkLst>
            <pc:docMk/>
            <pc:sldMk cId="951214603" sldId="289"/>
            <ac:spMk id="2" creationId="{DB03D321-180D-4D45-8069-EB8156D8EC0F}"/>
          </ac:spMkLst>
        </pc:spChg>
        <pc:spChg chg="mod">
          <ac:chgData name="osz.oliver@o365.sze.hu" userId="374d1c56-7a6a-4fc2-8fd4-c76e4f310d18" providerId="ADAL" clId="{B5592A3C-077A-40CE-BF4D-CD8355900C48}" dt="2019-10-21T10:31:14.489" v="2932" actId="404"/>
          <ac:spMkLst>
            <pc:docMk/>
            <pc:sldMk cId="951214603" sldId="289"/>
            <ac:spMk id="3" creationId="{C05E1197-B4A5-40C6-86D0-A3DDC16C9C98}"/>
          </ac:spMkLst>
        </pc:spChg>
      </pc:sldChg>
      <pc:sldChg chg="modSp add">
        <pc:chgData name="osz.oliver@o365.sze.hu" userId="374d1c56-7a6a-4fc2-8fd4-c76e4f310d18" providerId="ADAL" clId="{B5592A3C-077A-40CE-BF4D-CD8355900C48}" dt="2019-10-21T10:55:12.080" v="3095" actId="20577"/>
        <pc:sldMkLst>
          <pc:docMk/>
          <pc:sldMk cId="673994530" sldId="290"/>
        </pc:sldMkLst>
        <pc:spChg chg="mod">
          <ac:chgData name="osz.oliver@o365.sze.hu" userId="374d1c56-7a6a-4fc2-8fd4-c76e4f310d18" providerId="ADAL" clId="{B5592A3C-077A-40CE-BF4D-CD8355900C48}" dt="2019-10-21T10:25:57.518" v="2865" actId="20577"/>
          <ac:spMkLst>
            <pc:docMk/>
            <pc:sldMk cId="673994530" sldId="290"/>
            <ac:spMk id="2" creationId="{1CE21A29-29AA-4EBD-9E15-A6CEC9088BB6}"/>
          </ac:spMkLst>
        </pc:spChg>
        <pc:spChg chg="mod">
          <ac:chgData name="osz.oliver@o365.sze.hu" userId="374d1c56-7a6a-4fc2-8fd4-c76e4f310d18" providerId="ADAL" clId="{B5592A3C-077A-40CE-BF4D-CD8355900C48}" dt="2019-10-21T10:55:12.080" v="3095" actId="20577"/>
          <ac:spMkLst>
            <pc:docMk/>
            <pc:sldMk cId="673994530" sldId="290"/>
            <ac:spMk id="3" creationId="{54B10B40-874A-4DC4-AC6A-EA2ACF3DB02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160F2-8DDA-4F83-87FC-CD53DC882247}" type="datetimeFigureOut">
              <a:rPr lang="hu-HU" smtClean="0"/>
              <a:t>2021. 09. 20.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ACB68-D11D-4E28-8AFA-2400EF225E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6731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31320" y="3085765"/>
            <a:ext cx="11300605" cy="33047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718" y="990600"/>
            <a:ext cx="1108141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718" y="2495445"/>
            <a:ext cx="1108141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8AA2178C-FA5E-4E19-9ADF-26405F6439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6301" y="3195638"/>
            <a:ext cx="11079400" cy="30861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4308D6-0B89-4F75-A343-2A6A75678E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154" y="4292606"/>
            <a:ext cx="2043545" cy="20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98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46205" y="6400801"/>
            <a:ext cx="291426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242A3B-D4F8-4005-AE91-3B48832E762C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9744" y="6400801"/>
            <a:ext cx="714275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0467" y="6405127"/>
            <a:ext cx="1078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5913D65-6B67-4986-BD48-EF4B30FA47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982" y="5160707"/>
            <a:ext cx="1235768" cy="123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96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1331" y="536738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237" y="638355"/>
            <a:ext cx="11029616" cy="9999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13785"/>
            <a:ext cx="11029615" cy="44848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44037" y="6392040"/>
            <a:ext cx="2914262" cy="365125"/>
          </a:xfrm>
        </p:spPr>
        <p:txBody>
          <a:bodyPr/>
          <a:lstStyle/>
          <a:p>
            <a:fld id="{3DCC9BEC-D02F-4925-B52B-6160F45C6A19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9281" y="6386386"/>
            <a:ext cx="714275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299" y="6386385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A4822EB-FA6D-4059-9709-F5E6E85174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577" y="547841"/>
            <a:ext cx="1167092" cy="116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290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D897AED-B10C-4884-921F-6A2822712A29}"/>
              </a:ext>
            </a:extLst>
          </p:cNvPr>
          <p:cNvSpPr>
            <a:spLocks noChangeAspect="1"/>
          </p:cNvSpPr>
          <p:nvPr userDrawn="1"/>
        </p:nvSpPr>
        <p:spPr>
          <a:xfrm>
            <a:off x="441331" y="536738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E0D4-45FE-4814-A88A-4440ECE7B500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1192" y="637221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D0694A3-B1AE-4006-8C90-7A98E62FE9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577" y="547841"/>
            <a:ext cx="1167092" cy="116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41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A8DCA39-1EDF-4CD2-A73D-A61E55C15146}"/>
              </a:ext>
            </a:extLst>
          </p:cNvPr>
          <p:cNvSpPr>
            <a:spLocks noChangeAspect="1"/>
          </p:cNvSpPr>
          <p:nvPr userDrawn="1"/>
        </p:nvSpPr>
        <p:spPr>
          <a:xfrm>
            <a:off x="441331" y="536738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648882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907709"/>
            <a:ext cx="5422390" cy="430140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1907709"/>
            <a:ext cx="5422392" cy="430140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40DE-9FF6-44C0-9FD0-587F8278251B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F4976D1-4AC5-43F3-93B7-58F8ED8693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577" y="547841"/>
            <a:ext cx="1167092" cy="116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2508-802A-498B-A999-759C2FFA85DF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6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AFF4D6-2864-4477-9D56-EC306019ED4B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87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E70C7-1FE1-4E18-83B4-DF041961308B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4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9281" y="705124"/>
            <a:ext cx="11298933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281" y="2047606"/>
            <a:ext cx="11298933" cy="4105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35742" y="6300122"/>
            <a:ext cx="2914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81E8C0F5-1437-46B9-B3D9-E64753891CD8}" type="datetime1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281" y="6300122"/>
            <a:ext cx="714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0004" y="6304448"/>
            <a:ext cx="1078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9281" y="191984"/>
            <a:ext cx="3703320" cy="14110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24894" y="188426"/>
            <a:ext cx="3703320" cy="14638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24577" y="191984"/>
            <a:ext cx="3703320" cy="13582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784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78" r:id="rId2"/>
    <p:sldLayoutId id="2147483777" r:id="rId3"/>
    <p:sldLayoutId id="2147483781" r:id="rId4"/>
    <p:sldLayoutId id="2147483779" r:id="rId5"/>
    <p:sldLayoutId id="2147483782" r:id="rId6"/>
    <p:sldLayoutId id="2147483783" r:id="rId7"/>
    <p:sldLayoutId id="2147483784" r:id="rId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>
            <a:extLst>
              <a:ext uri="{FF2B5EF4-FFF2-40B4-BE49-F238E27FC236}">
                <a16:creationId xmlns:a16="http://schemas.microsoft.com/office/drawing/2014/main" id="{5DAF1DF4-F77B-48AE-B256-27CA045D05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Divide and conquer methods</a:t>
            </a:r>
            <a:endParaRPr lang="hu-HU" dirty="0"/>
          </a:p>
        </p:txBody>
      </p:sp>
      <p:sp>
        <p:nvSpPr>
          <p:cNvPr id="7" name="Alcím 6">
            <a:extLst>
              <a:ext uri="{FF2B5EF4-FFF2-40B4-BE49-F238E27FC236}">
                <a16:creationId xmlns:a16="http://schemas.microsoft.com/office/drawing/2014/main" id="{9F333E01-E1C7-41B4-99BC-D755165F4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Operations Research</a:t>
            </a:r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BA4700FB-75B7-4B07-8FA1-6B6A1267A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numCol="1">
            <a:normAutofit/>
          </a:bodyPr>
          <a:lstStyle/>
          <a:p>
            <a:pPr lvl="0"/>
            <a:r>
              <a:rPr lang="en-US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Dynamic programming</a:t>
            </a:r>
            <a:endParaRPr lang="en-US" dirty="0"/>
          </a:p>
          <a:p>
            <a:pPr lvl="0"/>
            <a:r>
              <a:rPr lang="en-US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Branch and bound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71959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7CA2D8-A1E9-450F-AC33-80276CCF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6CAD130-1813-4551-8F84-5EFEE04B8D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9055575"/>
              </p:ext>
            </p:extLst>
          </p:nvPr>
        </p:nvGraphicFramePr>
        <p:xfrm>
          <a:off x="581193" y="3048825"/>
          <a:ext cx="11029616" cy="3337560"/>
        </p:xfrm>
        <a:graphic>
          <a:graphicData uri="http://schemas.openxmlformats.org/drawingml/2006/table">
            <a:tbl>
              <a:tblPr firstRow="1" firstCol="1">
                <a:tableStyleId>{D7AC3CCA-C797-4891-BE02-D94E43425B78}</a:tableStyleId>
              </a:tblPr>
              <a:tblGrid>
                <a:gridCol w="907973">
                  <a:extLst>
                    <a:ext uri="{9D8B030D-6E8A-4147-A177-3AD203B41FA5}">
                      <a16:colId xmlns:a16="http://schemas.microsoft.com/office/drawing/2014/main" val="836326540"/>
                    </a:ext>
                  </a:extLst>
                </a:gridCol>
                <a:gridCol w="905691">
                  <a:extLst>
                    <a:ext uri="{9D8B030D-6E8A-4147-A177-3AD203B41FA5}">
                      <a16:colId xmlns:a16="http://schemas.microsoft.com/office/drawing/2014/main" val="3173157107"/>
                    </a:ext>
                  </a:extLst>
                </a:gridCol>
                <a:gridCol w="2303988">
                  <a:extLst>
                    <a:ext uri="{9D8B030D-6E8A-4147-A177-3AD203B41FA5}">
                      <a16:colId xmlns:a16="http://schemas.microsoft.com/office/drawing/2014/main" val="1308023075"/>
                    </a:ext>
                  </a:extLst>
                </a:gridCol>
                <a:gridCol w="2303988">
                  <a:extLst>
                    <a:ext uri="{9D8B030D-6E8A-4147-A177-3AD203B41FA5}">
                      <a16:colId xmlns:a16="http://schemas.microsoft.com/office/drawing/2014/main" val="4034733780"/>
                    </a:ext>
                  </a:extLst>
                </a:gridCol>
                <a:gridCol w="2303988">
                  <a:extLst>
                    <a:ext uri="{9D8B030D-6E8A-4147-A177-3AD203B41FA5}">
                      <a16:colId xmlns:a16="http://schemas.microsoft.com/office/drawing/2014/main" val="539430951"/>
                    </a:ext>
                  </a:extLst>
                </a:gridCol>
                <a:gridCol w="2303988">
                  <a:extLst>
                    <a:ext uri="{9D8B030D-6E8A-4147-A177-3AD203B41FA5}">
                      <a16:colId xmlns:a16="http://schemas.microsoft.com/office/drawing/2014/main" val="3004325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N = 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N =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N =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N = 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N = 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23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 =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816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C =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max{0, 16}=</a:t>
                      </a:r>
                      <a:r>
                        <a:rPr lang="en-US" b="1" dirty="0"/>
                        <a:t>16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max{f(1,2), 19+f(1,-1)=-∞}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max{f(2,2), 23+f(2,-2)=-∞}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35440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C = 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max{0, 16}=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max{f(1,3), 19+f(1,0)=19}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29594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C = 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max{0, 16}=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68394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C = 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00560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C = 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64356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C = 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max{0, 16}=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max{f(1,7), 19+f(1,4)}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max{f(2,7), 23+f(2,3)}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max{f(3,7), 28+f(3,2)}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674487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39645-A051-4540-AB41-197CA13D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6DBC4CDE-A8E3-4AC9-9863-573A7F4BDC71}"/>
              </a:ext>
            </a:extLst>
          </p:cNvPr>
          <p:cNvSpPr txBox="1">
            <a:spLocks/>
          </p:cNvSpPr>
          <p:nvPr/>
        </p:nvSpPr>
        <p:spPr>
          <a:xfrm>
            <a:off x="581193" y="1907709"/>
            <a:ext cx="10957664" cy="999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lvl="1" indent="0" algn="ctr">
              <a:buNone/>
            </a:pPr>
            <a:r>
              <a:rPr lang="en-US" dirty="0"/>
              <a:t>N = 4, C = 7, V = [16, 19, 23, 28], W = [2, 3, 4, 5]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F71790-0D7B-4BF1-AF55-121BF263CB21}"/>
              </a:ext>
            </a:extLst>
          </p:cNvPr>
          <p:cNvCxnSpPr>
            <a:cxnSpLocks/>
          </p:cNvCxnSpPr>
          <p:nvPr/>
        </p:nvCxnSpPr>
        <p:spPr>
          <a:xfrm flipH="1">
            <a:off x="8995954" y="6120278"/>
            <a:ext cx="10189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FA713A-22F9-4A9F-91D6-E3AD61976D49}"/>
              </a:ext>
            </a:extLst>
          </p:cNvPr>
          <p:cNvCxnSpPr>
            <a:cxnSpLocks/>
          </p:cNvCxnSpPr>
          <p:nvPr/>
        </p:nvCxnSpPr>
        <p:spPr>
          <a:xfrm flipH="1">
            <a:off x="6836229" y="4243581"/>
            <a:ext cx="6618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0B1BE8-0BDF-49C8-BFEB-E238F7FE6B3D}"/>
              </a:ext>
            </a:extLst>
          </p:cNvPr>
          <p:cNvCxnSpPr>
            <a:cxnSpLocks/>
          </p:cNvCxnSpPr>
          <p:nvPr/>
        </p:nvCxnSpPr>
        <p:spPr>
          <a:xfrm flipH="1" flipV="1">
            <a:off x="6174377" y="4850675"/>
            <a:ext cx="2386149" cy="12696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CE6E0C-44FC-45B6-89ED-7A92A00AD9F5}"/>
              </a:ext>
            </a:extLst>
          </p:cNvPr>
          <p:cNvCxnSpPr>
            <a:cxnSpLocks/>
          </p:cNvCxnSpPr>
          <p:nvPr/>
        </p:nvCxnSpPr>
        <p:spPr>
          <a:xfrm flipH="1">
            <a:off x="6836229" y="6120277"/>
            <a:ext cx="7750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0C77B6-F2EA-4DEB-BB74-F22B544397B1}"/>
              </a:ext>
            </a:extLst>
          </p:cNvPr>
          <p:cNvCxnSpPr>
            <a:cxnSpLocks/>
          </p:cNvCxnSpPr>
          <p:nvPr/>
        </p:nvCxnSpPr>
        <p:spPr>
          <a:xfrm flipH="1">
            <a:off x="4267200" y="4243581"/>
            <a:ext cx="9231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9225C4-3359-4C0B-9AE1-C47DB8461F29}"/>
              </a:ext>
            </a:extLst>
          </p:cNvPr>
          <p:cNvCxnSpPr>
            <a:cxnSpLocks/>
          </p:cNvCxnSpPr>
          <p:nvPr/>
        </p:nvCxnSpPr>
        <p:spPr>
          <a:xfrm flipH="1" flipV="1">
            <a:off x="3918857" y="5207726"/>
            <a:ext cx="2342606" cy="912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9790FC-7144-49D1-90C4-D2793ED95917}"/>
              </a:ext>
            </a:extLst>
          </p:cNvPr>
          <p:cNvCxnSpPr>
            <a:cxnSpLocks/>
          </p:cNvCxnSpPr>
          <p:nvPr/>
        </p:nvCxnSpPr>
        <p:spPr>
          <a:xfrm flipH="1">
            <a:off x="4267200" y="6120277"/>
            <a:ext cx="10842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625870-0C9B-47E0-8369-4DE4BFC1A381}"/>
              </a:ext>
            </a:extLst>
          </p:cNvPr>
          <p:cNvCxnSpPr>
            <a:cxnSpLocks/>
          </p:cNvCxnSpPr>
          <p:nvPr/>
        </p:nvCxnSpPr>
        <p:spPr>
          <a:xfrm flipH="1">
            <a:off x="4267200" y="4631112"/>
            <a:ext cx="9231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5D3D72E-647B-4488-896E-A34868CE99B1}"/>
              </a:ext>
            </a:extLst>
          </p:cNvPr>
          <p:cNvCxnSpPr>
            <a:cxnSpLocks/>
          </p:cNvCxnSpPr>
          <p:nvPr/>
        </p:nvCxnSpPr>
        <p:spPr>
          <a:xfrm flipH="1" flipV="1">
            <a:off x="2116183" y="5486401"/>
            <a:ext cx="1593668" cy="633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AA578DF-6636-40BC-9BB3-BAEF786E4B15}"/>
              </a:ext>
            </a:extLst>
          </p:cNvPr>
          <p:cNvCxnSpPr>
            <a:cxnSpLocks/>
          </p:cNvCxnSpPr>
          <p:nvPr/>
        </p:nvCxnSpPr>
        <p:spPr>
          <a:xfrm flipH="1" flipV="1">
            <a:off x="2098766" y="4407462"/>
            <a:ext cx="1550125" cy="547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14E77A5-4E70-4E35-8B15-AA37849B67D9}"/>
              </a:ext>
            </a:extLst>
          </p:cNvPr>
          <p:cNvCxnSpPr>
            <a:cxnSpLocks/>
          </p:cNvCxnSpPr>
          <p:nvPr/>
        </p:nvCxnSpPr>
        <p:spPr>
          <a:xfrm flipH="1" flipV="1">
            <a:off x="2098766" y="3995655"/>
            <a:ext cx="1550125" cy="635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F4C9454-B164-4695-965B-52F3A52217F8}"/>
              </a:ext>
            </a:extLst>
          </p:cNvPr>
          <p:cNvCxnSpPr>
            <a:cxnSpLocks/>
          </p:cNvCxnSpPr>
          <p:nvPr/>
        </p:nvCxnSpPr>
        <p:spPr>
          <a:xfrm flipH="1" flipV="1">
            <a:off x="2120538" y="3609974"/>
            <a:ext cx="1528353" cy="633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D434104-54A3-4442-91F4-F1C4356F5975}"/>
              </a:ext>
            </a:extLst>
          </p:cNvPr>
          <p:cNvCxnSpPr>
            <a:cxnSpLocks/>
          </p:cNvCxnSpPr>
          <p:nvPr/>
        </p:nvCxnSpPr>
        <p:spPr>
          <a:xfrm flipH="1" flipV="1">
            <a:off x="8255727" y="4441371"/>
            <a:ext cx="2612570" cy="1678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942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7CA2D8-A1E9-450F-AC33-80276CCF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6CAD130-1813-4551-8F84-5EFEE04B8D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15555"/>
              </p:ext>
            </p:extLst>
          </p:nvPr>
        </p:nvGraphicFramePr>
        <p:xfrm>
          <a:off x="581193" y="3048825"/>
          <a:ext cx="11029616" cy="3337560"/>
        </p:xfrm>
        <a:graphic>
          <a:graphicData uri="http://schemas.openxmlformats.org/drawingml/2006/table">
            <a:tbl>
              <a:tblPr firstRow="1" firstCol="1">
                <a:tableStyleId>{D7AC3CCA-C797-4891-BE02-D94E43425B78}</a:tableStyleId>
              </a:tblPr>
              <a:tblGrid>
                <a:gridCol w="907973">
                  <a:extLst>
                    <a:ext uri="{9D8B030D-6E8A-4147-A177-3AD203B41FA5}">
                      <a16:colId xmlns:a16="http://schemas.microsoft.com/office/drawing/2014/main" val="836326540"/>
                    </a:ext>
                  </a:extLst>
                </a:gridCol>
                <a:gridCol w="905691">
                  <a:extLst>
                    <a:ext uri="{9D8B030D-6E8A-4147-A177-3AD203B41FA5}">
                      <a16:colId xmlns:a16="http://schemas.microsoft.com/office/drawing/2014/main" val="3173157107"/>
                    </a:ext>
                  </a:extLst>
                </a:gridCol>
                <a:gridCol w="2303988">
                  <a:extLst>
                    <a:ext uri="{9D8B030D-6E8A-4147-A177-3AD203B41FA5}">
                      <a16:colId xmlns:a16="http://schemas.microsoft.com/office/drawing/2014/main" val="1308023075"/>
                    </a:ext>
                  </a:extLst>
                </a:gridCol>
                <a:gridCol w="2303988">
                  <a:extLst>
                    <a:ext uri="{9D8B030D-6E8A-4147-A177-3AD203B41FA5}">
                      <a16:colId xmlns:a16="http://schemas.microsoft.com/office/drawing/2014/main" val="4034733780"/>
                    </a:ext>
                  </a:extLst>
                </a:gridCol>
                <a:gridCol w="2303988">
                  <a:extLst>
                    <a:ext uri="{9D8B030D-6E8A-4147-A177-3AD203B41FA5}">
                      <a16:colId xmlns:a16="http://schemas.microsoft.com/office/drawing/2014/main" val="539430951"/>
                    </a:ext>
                  </a:extLst>
                </a:gridCol>
                <a:gridCol w="2303988">
                  <a:extLst>
                    <a:ext uri="{9D8B030D-6E8A-4147-A177-3AD203B41FA5}">
                      <a16:colId xmlns:a16="http://schemas.microsoft.com/office/drawing/2014/main" val="3004325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N = 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N =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N =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N = 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N = 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23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 =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816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C =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max{16, -∞}=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max{f(2,2), 23+f(2,-2)=-∞}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35440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C = 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max{16, 19}=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29594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C = 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68394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C = 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00560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C = 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64356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C = 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max{16, 19+16}=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max{f(2,7), 23+f(2,3)}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max{f(3,7), 28+f(3,2)}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674487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39645-A051-4540-AB41-197CA13D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6DBC4CDE-A8E3-4AC9-9863-573A7F4BDC71}"/>
              </a:ext>
            </a:extLst>
          </p:cNvPr>
          <p:cNvSpPr txBox="1">
            <a:spLocks/>
          </p:cNvSpPr>
          <p:nvPr/>
        </p:nvSpPr>
        <p:spPr>
          <a:xfrm>
            <a:off x="581193" y="1907709"/>
            <a:ext cx="10957664" cy="999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lvl="1" indent="0" algn="ctr">
              <a:buNone/>
            </a:pPr>
            <a:r>
              <a:rPr lang="en-US" dirty="0"/>
              <a:t>N = 4, C = 7, V = [16, 19, 23, 28], W = [2, 3, 4, 5]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F71790-0D7B-4BF1-AF55-121BF263CB21}"/>
              </a:ext>
            </a:extLst>
          </p:cNvPr>
          <p:cNvCxnSpPr>
            <a:cxnSpLocks/>
          </p:cNvCxnSpPr>
          <p:nvPr/>
        </p:nvCxnSpPr>
        <p:spPr>
          <a:xfrm flipH="1">
            <a:off x="8995954" y="6120278"/>
            <a:ext cx="10189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FA713A-22F9-4A9F-91D6-E3AD61976D49}"/>
              </a:ext>
            </a:extLst>
          </p:cNvPr>
          <p:cNvCxnSpPr>
            <a:cxnSpLocks/>
          </p:cNvCxnSpPr>
          <p:nvPr/>
        </p:nvCxnSpPr>
        <p:spPr>
          <a:xfrm flipH="1">
            <a:off x="6540137" y="4243581"/>
            <a:ext cx="9579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0B1BE8-0BDF-49C8-BFEB-E238F7FE6B3D}"/>
              </a:ext>
            </a:extLst>
          </p:cNvPr>
          <p:cNvCxnSpPr>
            <a:cxnSpLocks/>
          </p:cNvCxnSpPr>
          <p:nvPr/>
        </p:nvCxnSpPr>
        <p:spPr>
          <a:xfrm flipH="1" flipV="1">
            <a:off x="6174377" y="4850675"/>
            <a:ext cx="2386149" cy="12696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CE6E0C-44FC-45B6-89ED-7A92A00AD9F5}"/>
              </a:ext>
            </a:extLst>
          </p:cNvPr>
          <p:cNvCxnSpPr>
            <a:cxnSpLocks/>
          </p:cNvCxnSpPr>
          <p:nvPr/>
        </p:nvCxnSpPr>
        <p:spPr>
          <a:xfrm flipH="1">
            <a:off x="6836229" y="6120277"/>
            <a:ext cx="7750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070F814-BC92-47AD-AECF-01214F7ABCEA}"/>
              </a:ext>
            </a:extLst>
          </p:cNvPr>
          <p:cNvCxnSpPr>
            <a:cxnSpLocks/>
          </p:cNvCxnSpPr>
          <p:nvPr/>
        </p:nvCxnSpPr>
        <p:spPr>
          <a:xfrm flipH="1" flipV="1">
            <a:off x="2098767" y="4407463"/>
            <a:ext cx="1428204" cy="530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5D4939-6D5E-4A43-984F-B8AD825DB840}"/>
              </a:ext>
            </a:extLst>
          </p:cNvPr>
          <p:cNvCxnSpPr>
            <a:cxnSpLocks/>
          </p:cNvCxnSpPr>
          <p:nvPr/>
        </p:nvCxnSpPr>
        <p:spPr>
          <a:xfrm flipH="1" flipV="1">
            <a:off x="2120539" y="3609975"/>
            <a:ext cx="1406432" cy="633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C27017-9AD3-423B-81C4-6B243B8A1982}"/>
              </a:ext>
            </a:extLst>
          </p:cNvPr>
          <p:cNvCxnSpPr>
            <a:cxnSpLocks/>
          </p:cNvCxnSpPr>
          <p:nvPr/>
        </p:nvCxnSpPr>
        <p:spPr>
          <a:xfrm flipH="1">
            <a:off x="3709852" y="4243581"/>
            <a:ext cx="18897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8EEFC5-2531-4888-90F8-E15BA731A51D}"/>
              </a:ext>
            </a:extLst>
          </p:cNvPr>
          <p:cNvCxnSpPr>
            <a:cxnSpLocks/>
          </p:cNvCxnSpPr>
          <p:nvPr/>
        </p:nvCxnSpPr>
        <p:spPr>
          <a:xfrm flipH="1" flipV="1">
            <a:off x="3709851" y="5094514"/>
            <a:ext cx="2464526" cy="1025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79F5BE-DFF8-42C5-B442-1A94822C6508}"/>
              </a:ext>
            </a:extLst>
          </p:cNvPr>
          <p:cNvCxnSpPr>
            <a:cxnSpLocks/>
          </p:cNvCxnSpPr>
          <p:nvPr/>
        </p:nvCxnSpPr>
        <p:spPr>
          <a:xfrm flipH="1" flipV="1">
            <a:off x="8255727" y="4441371"/>
            <a:ext cx="2612570" cy="1678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391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7CA2D8-A1E9-450F-AC33-80276CCF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6CAD130-1813-4551-8F84-5EFEE04B8D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884129"/>
              </p:ext>
            </p:extLst>
          </p:nvPr>
        </p:nvGraphicFramePr>
        <p:xfrm>
          <a:off x="581193" y="3048825"/>
          <a:ext cx="11029616" cy="3337560"/>
        </p:xfrm>
        <a:graphic>
          <a:graphicData uri="http://schemas.openxmlformats.org/drawingml/2006/table">
            <a:tbl>
              <a:tblPr firstRow="1" firstCol="1">
                <a:tableStyleId>{D7AC3CCA-C797-4891-BE02-D94E43425B78}</a:tableStyleId>
              </a:tblPr>
              <a:tblGrid>
                <a:gridCol w="907973">
                  <a:extLst>
                    <a:ext uri="{9D8B030D-6E8A-4147-A177-3AD203B41FA5}">
                      <a16:colId xmlns:a16="http://schemas.microsoft.com/office/drawing/2014/main" val="836326540"/>
                    </a:ext>
                  </a:extLst>
                </a:gridCol>
                <a:gridCol w="905691">
                  <a:extLst>
                    <a:ext uri="{9D8B030D-6E8A-4147-A177-3AD203B41FA5}">
                      <a16:colId xmlns:a16="http://schemas.microsoft.com/office/drawing/2014/main" val="3173157107"/>
                    </a:ext>
                  </a:extLst>
                </a:gridCol>
                <a:gridCol w="2303988">
                  <a:extLst>
                    <a:ext uri="{9D8B030D-6E8A-4147-A177-3AD203B41FA5}">
                      <a16:colId xmlns:a16="http://schemas.microsoft.com/office/drawing/2014/main" val="1308023075"/>
                    </a:ext>
                  </a:extLst>
                </a:gridCol>
                <a:gridCol w="2303988">
                  <a:extLst>
                    <a:ext uri="{9D8B030D-6E8A-4147-A177-3AD203B41FA5}">
                      <a16:colId xmlns:a16="http://schemas.microsoft.com/office/drawing/2014/main" val="4034733780"/>
                    </a:ext>
                  </a:extLst>
                </a:gridCol>
                <a:gridCol w="2303988">
                  <a:extLst>
                    <a:ext uri="{9D8B030D-6E8A-4147-A177-3AD203B41FA5}">
                      <a16:colId xmlns:a16="http://schemas.microsoft.com/office/drawing/2014/main" val="539430951"/>
                    </a:ext>
                  </a:extLst>
                </a:gridCol>
                <a:gridCol w="2303988">
                  <a:extLst>
                    <a:ext uri="{9D8B030D-6E8A-4147-A177-3AD203B41FA5}">
                      <a16:colId xmlns:a16="http://schemas.microsoft.com/office/drawing/2014/main" val="3004325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N = 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N =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N =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N = 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N = 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23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 =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816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C =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max{16, -∞}=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35440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C = 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29594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C = 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68394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C = 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00560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C = 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64356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C = 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max{35, 23+19}=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max{f(3,7), 28+f(3,2)}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674487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39645-A051-4540-AB41-197CA13D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6DBC4CDE-A8E3-4AC9-9863-573A7F4BDC71}"/>
              </a:ext>
            </a:extLst>
          </p:cNvPr>
          <p:cNvSpPr txBox="1">
            <a:spLocks/>
          </p:cNvSpPr>
          <p:nvPr/>
        </p:nvSpPr>
        <p:spPr>
          <a:xfrm>
            <a:off x="581193" y="1907709"/>
            <a:ext cx="10957664" cy="999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lvl="1" indent="0" algn="ctr">
              <a:buNone/>
            </a:pPr>
            <a:r>
              <a:rPr lang="en-US" dirty="0"/>
              <a:t>N = 4, C = 7, V = [16, 19, 23, 28], W = [2, 3, 4, 5]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F71790-0D7B-4BF1-AF55-121BF263CB21}"/>
              </a:ext>
            </a:extLst>
          </p:cNvPr>
          <p:cNvCxnSpPr>
            <a:cxnSpLocks/>
          </p:cNvCxnSpPr>
          <p:nvPr/>
        </p:nvCxnSpPr>
        <p:spPr>
          <a:xfrm flipH="1">
            <a:off x="9056914" y="6120278"/>
            <a:ext cx="9579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DF8DDA-D60A-4533-9B67-5EECB4C21FF5}"/>
              </a:ext>
            </a:extLst>
          </p:cNvPr>
          <p:cNvCxnSpPr>
            <a:cxnSpLocks/>
          </p:cNvCxnSpPr>
          <p:nvPr/>
        </p:nvCxnSpPr>
        <p:spPr>
          <a:xfrm flipH="1">
            <a:off x="6008914" y="4243581"/>
            <a:ext cx="1489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8BB0B8-86B6-4E2A-AD46-53B9C3B4B2D5}"/>
              </a:ext>
            </a:extLst>
          </p:cNvPr>
          <p:cNvCxnSpPr>
            <a:cxnSpLocks/>
          </p:cNvCxnSpPr>
          <p:nvPr/>
        </p:nvCxnSpPr>
        <p:spPr>
          <a:xfrm flipH="1" flipV="1">
            <a:off x="5974080" y="4728754"/>
            <a:ext cx="2586448" cy="1391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F81E2B-1248-45A9-93C1-C841E2B95385}"/>
              </a:ext>
            </a:extLst>
          </p:cNvPr>
          <p:cNvCxnSpPr>
            <a:cxnSpLocks/>
          </p:cNvCxnSpPr>
          <p:nvPr/>
        </p:nvCxnSpPr>
        <p:spPr>
          <a:xfrm flipH="1" flipV="1">
            <a:off x="2120539" y="3609975"/>
            <a:ext cx="1406432" cy="633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7A1015-B906-4EFB-94C7-8552866FD9F8}"/>
              </a:ext>
            </a:extLst>
          </p:cNvPr>
          <p:cNvCxnSpPr>
            <a:cxnSpLocks/>
          </p:cNvCxnSpPr>
          <p:nvPr/>
        </p:nvCxnSpPr>
        <p:spPr>
          <a:xfrm flipH="1">
            <a:off x="3709853" y="4243581"/>
            <a:ext cx="20813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5FEB05-D5D4-4C9D-A847-06D7719D7504}"/>
              </a:ext>
            </a:extLst>
          </p:cNvPr>
          <p:cNvCxnSpPr>
            <a:cxnSpLocks/>
          </p:cNvCxnSpPr>
          <p:nvPr/>
        </p:nvCxnSpPr>
        <p:spPr>
          <a:xfrm flipH="1" flipV="1">
            <a:off x="8255727" y="4441371"/>
            <a:ext cx="2612570" cy="1678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729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7CA2D8-A1E9-450F-AC33-80276CCF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6CAD130-1813-4551-8F84-5EFEE04B8D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2657754"/>
              </p:ext>
            </p:extLst>
          </p:nvPr>
        </p:nvGraphicFramePr>
        <p:xfrm>
          <a:off x="581193" y="3048825"/>
          <a:ext cx="11029616" cy="3337560"/>
        </p:xfrm>
        <a:graphic>
          <a:graphicData uri="http://schemas.openxmlformats.org/drawingml/2006/table">
            <a:tbl>
              <a:tblPr firstRow="1" firstCol="1">
                <a:tableStyleId>{D7AC3CCA-C797-4891-BE02-D94E43425B78}</a:tableStyleId>
              </a:tblPr>
              <a:tblGrid>
                <a:gridCol w="907973">
                  <a:extLst>
                    <a:ext uri="{9D8B030D-6E8A-4147-A177-3AD203B41FA5}">
                      <a16:colId xmlns:a16="http://schemas.microsoft.com/office/drawing/2014/main" val="836326540"/>
                    </a:ext>
                  </a:extLst>
                </a:gridCol>
                <a:gridCol w="905691">
                  <a:extLst>
                    <a:ext uri="{9D8B030D-6E8A-4147-A177-3AD203B41FA5}">
                      <a16:colId xmlns:a16="http://schemas.microsoft.com/office/drawing/2014/main" val="3173157107"/>
                    </a:ext>
                  </a:extLst>
                </a:gridCol>
                <a:gridCol w="2303988">
                  <a:extLst>
                    <a:ext uri="{9D8B030D-6E8A-4147-A177-3AD203B41FA5}">
                      <a16:colId xmlns:a16="http://schemas.microsoft.com/office/drawing/2014/main" val="1308023075"/>
                    </a:ext>
                  </a:extLst>
                </a:gridCol>
                <a:gridCol w="2303988">
                  <a:extLst>
                    <a:ext uri="{9D8B030D-6E8A-4147-A177-3AD203B41FA5}">
                      <a16:colId xmlns:a16="http://schemas.microsoft.com/office/drawing/2014/main" val="4034733780"/>
                    </a:ext>
                  </a:extLst>
                </a:gridCol>
                <a:gridCol w="2303988">
                  <a:extLst>
                    <a:ext uri="{9D8B030D-6E8A-4147-A177-3AD203B41FA5}">
                      <a16:colId xmlns:a16="http://schemas.microsoft.com/office/drawing/2014/main" val="539430951"/>
                    </a:ext>
                  </a:extLst>
                </a:gridCol>
                <a:gridCol w="2303988">
                  <a:extLst>
                    <a:ext uri="{9D8B030D-6E8A-4147-A177-3AD203B41FA5}">
                      <a16:colId xmlns:a16="http://schemas.microsoft.com/office/drawing/2014/main" val="3004325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N = 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N =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N =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N = 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N = 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23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 =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816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C =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35440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C = 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29594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C = 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68394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C = 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00560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C = 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64356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C = 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max{42, 28+16}=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674487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39645-A051-4540-AB41-197CA13D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6DBC4CDE-A8E3-4AC9-9863-573A7F4BDC71}"/>
              </a:ext>
            </a:extLst>
          </p:cNvPr>
          <p:cNvSpPr txBox="1">
            <a:spLocks/>
          </p:cNvSpPr>
          <p:nvPr/>
        </p:nvSpPr>
        <p:spPr>
          <a:xfrm>
            <a:off x="581193" y="1907709"/>
            <a:ext cx="10957664" cy="999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lvl="1" indent="0" algn="ctr">
              <a:buNone/>
            </a:pPr>
            <a:r>
              <a:rPr lang="en-US" dirty="0"/>
              <a:t>N = 4, C = 7, V = [16, 19, 23, 28], W = [2, 3, 4, 5]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D611AA-FC9A-4AB2-835B-F5347ACD4847}"/>
              </a:ext>
            </a:extLst>
          </p:cNvPr>
          <p:cNvCxnSpPr>
            <a:cxnSpLocks/>
          </p:cNvCxnSpPr>
          <p:nvPr/>
        </p:nvCxnSpPr>
        <p:spPr>
          <a:xfrm flipH="1" flipV="1">
            <a:off x="8334103" y="4407463"/>
            <a:ext cx="2534195" cy="17128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DF8DDA-D60A-4533-9B67-5EECB4C21FF5}"/>
              </a:ext>
            </a:extLst>
          </p:cNvPr>
          <p:cNvCxnSpPr>
            <a:cxnSpLocks/>
          </p:cNvCxnSpPr>
          <p:nvPr/>
        </p:nvCxnSpPr>
        <p:spPr>
          <a:xfrm flipH="1">
            <a:off x="6008915" y="4243581"/>
            <a:ext cx="2037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F81E2B-1248-45A9-93C1-C841E2B95385}"/>
              </a:ext>
            </a:extLst>
          </p:cNvPr>
          <p:cNvCxnSpPr>
            <a:cxnSpLocks/>
          </p:cNvCxnSpPr>
          <p:nvPr/>
        </p:nvCxnSpPr>
        <p:spPr>
          <a:xfrm flipH="1" flipV="1">
            <a:off x="2120539" y="3609975"/>
            <a:ext cx="1406432" cy="633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7A1015-B906-4EFB-94C7-8552866FD9F8}"/>
              </a:ext>
            </a:extLst>
          </p:cNvPr>
          <p:cNvCxnSpPr>
            <a:cxnSpLocks/>
          </p:cNvCxnSpPr>
          <p:nvPr/>
        </p:nvCxnSpPr>
        <p:spPr>
          <a:xfrm flipH="1">
            <a:off x="3709853" y="4243581"/>
            <a:ext cx="20813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806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B4ECB-B9E0-4507-853B-1CD33275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longest common substring with dynamic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5DCD43-2FA4-4197-A5B3-D521D9AC7B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Given:</a:t>
                </a:r>
              </a:p>
              <a:p>
                <a:pPr lvl="1"/>
                <a:r>
                  <a:rPr lang="en-US" dirty="0"/>
                  <a:t>S1 string of length N</a:t>
                </a:r>
              </a:p>
              <a:p>
                <a:pPr lvl="1"/>
                <a:r>
                  <a:rPr lang="en-US" dirty="0"/>
                  <a:t>S2 string of length M</a:t>
                </a:r>
              </a:p>
              <a:p>
                <a:r>
                  <a:rPr lang="en-US" dirty="0"/>
                  <a:t>Idea:</a:t>
                </a:r>
              </a:p>
              <a:p>
                <a:pPr lvl="1"/>
                <a:r>
                  <a:rPr lang="en-US" dirty="0"/>
                  <a:t>A substring is a suffix of a prefix</a:t>
                </a:r>
              </a:p>
              <a:p>
                <a:pPr lvl="1"/>
                <a:r>
                  <a:rPr lang="en-US" dirty="0"/>
                  <a:t>Calculate the longest common suffix for all prefixes of S1 and S2 with dynamic programming</a:t>
                </a:r>
              </a:p>
              <a:p>
                <a:pPr lvl="1"/>
                <a:r>
                  <a:rPr lang="en-US" dirty="0"/>
                  <a:t>The longest of these common suffixes is the longest common substring</a:t>
                </a:r>
              </a:p>
              <a:p>
                <a:r>
                  <a:rPr lang="en-US" dirty="0"/>
                  <a:t>Recursive function for longest common suffix: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5DCD43-2FA4-4197-A5B3-D521D9AC7B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 t="-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A6CEF-AE80-4142-BD0B-4F17B6C9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48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95E6-8C18-4CFB-A847-118AD9C7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2408BFC-0EDE-496B-8236-97C6B75D42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8491022"/>
              </p:ext>
            </p:extLst>
          </p:nvPr>
        </p:nvGraphicFramePr>
        <p:xfrm>
          <a:off x="2380800" y="1913313"/>
          <a:ext cx="7430400" cy="4473072"/>
        </p:xfrm>
        <a:graphic>
          <a:graphicData uri="http://schemas.openxmlformats.org/drawingml/2006/table">
            <a:tbl>
              <a:tblPr firstRow="1" firstCol="1">
                <a:tableStyleId>{85BE263C-DBD7-4A20-BB59-AAB30ACAA65A}</a:tableStyleId>
              </a:tblPr>
              <a:tblGrid>
                <a:gridCol w="743040">
                  <a:extLst>
                    <a:ext uri="{9D8B030D-6E8A-4147-A177-3AD203B41FA5}">
                      <a16:colId xmlns:a16="http://schemas.microsoft.com/office/drawing/2014/main" val="1310780800"/>
                    </a:ext>
                  </a:extLst>
                </a:gridCol>
                <a:gridCol w="743040">
                  <a:extLst>
                    <a:ext uri="{9D8B030D-6E8A-4147-A177-3AD203B41FA5}">
                      <a16:colId xmlns:a16="http://schemas.microsoft.com/office/drawing/2014/main" val="3603642434"/>
                    </a:ext>
                  </a:extLst>
                </a:gridCol>
                <a:gridCol w="743040">
                  <a:extLst>
                    <a:ext uri="{9D8B030D-6E8A-4147-A177-3AD203B41FA5}">
                      <a16:colId xmlns:a16="http://schemas.microsoft.com/office/drawing/2014/main" val="3620770704"/>
                    </a:ext>
                  </a:extLst>
                </a:gridCol>
                <a:gridCol w="743040">
                  <a:extLst>
                    <a:ext uri="{9D8B030D-6E8A-4147-A177-3AD203B41FA5}">
                      <a16:colId xmlns:a16="http://schemas.microsoft.com/office/drawing/2014/main" val="2464788893"/>
                    </a:ext>
                  </a:extLst>
                </a:gridCol>
                <a:gridCol w="743040">
                  <a:extLst>
                    <a:ext uri="{9D8B030D-6E8A-4147-A177-3AD203B41FA5}">
                      <a16:colId xmlns:a16="http://schemas.microsoft.com/office/drawing/2014/main" val="1730247702"/>
                    </a:ext>
                  </a:extLst>
                </a:gridCol>
                <a:gridCol w="743040">
                  <a:extLst>
                    <a:ext uri="{9D8B030D-6E8A-4147-A177-3AD203B41FA5}">
                      <a16:colId xmlns:a16="http://schemas.microsoft.com/office/drawing/2014/main" val="1395565889"/>
                    </a:ext>
                  </a:extLst>
                </a:gridCol>
                <a:gridCol w="743040">
                  <a:extLst>
                    <a:ext uri="{9D8B030D-6E8A-4147-A177-3AD203B41FA5}">
                      <a16:colId xmlns:a16="http://schemas.microsoft.com/office/drawing/2014/main" val="1274408375"/>
                    </a:ext>
                  </a:extLst>
                </a:gridCol>
                <a:gridCol w="743040">
                  <a:extLst>
                    <a:ext uri="{9D8B030D-6E8A-4147-A177-3AD203B41FA5}">
                      <a16:colId xmlns:a16="http://schemas.microsoft.com/office/drawing/2014/main" val="2673506583"/>
                    </a:ext>
                  </a:extLst>
                </a:gridCol>
                <a:gridCol w="743040">
                  <a:extLst>
                    <a:ext uri="{9D8B030D-6E8A-4147-A177-3AD203B41FA5}">
                      <a16:colId xmlns:a16="http://schemas.microsoft.com/office/drawing/2014/main" val="3005826550"/>
                    </a:ext>
                  </a:extLst>
                </a:gridCol>
                <a:gridCol w="743040">
                  <a:extLst>
                    <a:ext uri="{9D8B030D-6E8A-4147-A177-3AD203B41FA5}">
                      <a16:colId xmlns:a16="http://schemas.microsoft.com/office/drawing/2014/main" val="456621351"/>
                    </a:ext>
                  </a:extLst>
                </a:gridCol>
              </a:tblGrid>
              <a:tr h="49700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4749022"/>
                  </a:ext>
                </a:extLst>
              </a:tr>
              <a:tr h="497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6258903"/>
                  </a:ext>
                </a:extLst>
              </a:tr>
              <a:tr h="497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589479"/>
                  </a:ext>
                </a:extLst>
              </a:tr>
              <a:tr h="497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6612932"/>
                  </a:ext>
                </a:extLst>
              </a:tr>
              <a:tr h="497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3802139"/>
                  </a:ext>
                </a:extLst>
              </a:tr>
              <a:tr h="497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2949600"/>
                  </a:ext>
                </a:extLst>
              </a:tr>
              <a:tr h="497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0571351"/>
                  </a:ext>
                </a:extLst>
              </a:tr>
              <a:tr h="497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766636"/>
                  </a:ext>
                </a:extLst>
              </a:tr>
              <a:tr h="497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180401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8DCF6-2453-4397-8BD4-54638611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523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FC616-2E6C-4026-9B57-4E2FD870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bound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DF431-5BD0-4C8C-A0AC-99E5ED2691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Divide and conquer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EE24C-4642-4105-9457-9A81E544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922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68FF61-D8D9-407B-A50B-90DC2E37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bound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FAAB2-37BB-49ED-8AE5-2AD21D9A6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tree to represent the search space</a:t>
            </a:r>
          </a:p>
          <a:p>
            <a:r>
              <a:rPr lang="en-US" dirty="0"/>
              <a:t>Each node is a subset of the solution space</a:t>
            </a:r>
          </a:p>
          <a:p>
            <a:r>
              <a:rPr lang="en-US" dirty="0"/>
              <a:t>Branch from a node with different decisions to partition the subset</a:t>
            </a:r>
          </a:p>
          <a:p>
            <a:r>
              <a:rPr lang="en-US" dirty="0"/>
              <a:t>Bound function: calculates a bound of the objective value on </a:t>
            </a:r>
            <a:r>
              <a:rPr lang="en-US"/>
              <a:t>the solutions </a:t>
            </a:r>
            <a:r>
              <a:rPr lang="en-US" dirty="0"/>
              <a:t>contained </a:t>
            </a:r>
            <a:r>
              <a:rPr lang="en-US"/>
              <a:t>in a node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2E8AE-1CEF-406C-983A-0E296374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6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FC616-2E6C-4026-9B57-4E2FD870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DF431-5BD0-4C8C-A0AC-99E5ED2691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Divide and conquer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EE24C-4642-4105-9457-9A81E544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5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73DB27-8856-4E7D-B536-A1A5020BB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625A1-B74A-4E04-8729-D54235212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down a problem </a:t>
            </a:r>
            <a:r>
              <a:rPr lang="en-US" u="sng" dirty="0"/>
              <a:t>recursively</a:t>
            </a:r>
            <a:r>
              <a:rPr lang="en-US" dirty="0"/>
              <a:t> into smaller subproblems</a:t>
            </a:r>
          </a:p>
          <a:p>
            <a:endParaRPr lang="en-US" dirty="0"/>
          </a:p>
          <a:p>
            <a:r>
              <a:rPr lang="en-US" dirty="0"/>
              <a:t>The smallest problems have trivial solutions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memoization</a:t>
            </a:r>
            <a:r>
              <a:rPr lang="en-US" dirty="0"/>
              <a:t> to avoid computing the same function call multiple times</a:t>
            </a:r>
          </a:p>
          <a:p>
            <a:pPr lvl="1"/>
            <a:r>
              <a:rPr lang="en-US" dirty="0"/>
              <a:t>Store previously computed values in an array or matrix</a:t>
            </a:r>
          </a:p>
          <a:p>
            <a:endParaRPr lang="en-US" dirty="0"/>
          </a:p>
          <a:p>
            <a:r>
              <a:rPr lang="en-US" dirty="0"/>
              <a:t>Not suitable for all problems but very efficient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9864D-4FF6-4D65-8E2F-E2E60920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20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7CA2D8-A1E9-450F-AC33-80276CCF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Knapsack problem with dynamic programming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81485-8871-48F1-BEA3-B625BD314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907709"/>
            <a:ext cx="4112727" cy="43014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Given:</a:t>
            </a:r>
          </a:p>
          <a:p>
            <a:pPr lvl="1"/>
            <a:r>
              <a:rPr lang="en-US" dirty="0"/>
              <a:t>N = number of items</a:t>
            </a:r>
          </a:p>
          <a:p>
            <a:pPr lvl="1"/>
            <a:r>
              <a:rPr lang="en-US" dirty="0"/>
              <a:t>C = knapsack capacity</a:t>
            </a:r>
          </a:p>
          <a:p>
            <a:pPr lvl="1"/>
            <a:r>
              <a:rPr lang="en-US" dirty="0"/>
              <a:t>V[1,…,N] = item values</a:t>
            </a:r>
          </a:p>
          <a:p>
            <a:pPr lvl="1"/>
            <a:r>
              <a:rPr lang="en-US" dirty="0"/>
              <a:t>W[1,…,N] = item weights</a:t>
            </a:r>
          </a:p>
          <a:p>
            <a:r>
              <a:rPr lang="en-US" dirty="0"/>
              <a:t>Objective:</a:t>
            </a:r>
          </a:p>
          <a:p>
            <a:pPr lvl="1"/>
            <a:r>
              <a:rPr lang="en-US" dirty="0"/>
              <a:t>Select items maximizing their total value</a:t>
            </a:r>
          </a:p>
          <a:p>
            <a:r>
              <a:rPr lang="en-US" dirty="0"/>
              <a:t>Constraint:</a:t>
            </a:r>
          </a:p>
          <a:p>
            <a:pPr lvl="1"/>
            <a:r>
              <a:rPr lang="en-US" dirty="0"/>
              <a:t>Total weight ≤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97D1835-491C-45F3-B5BC-6D2302BB773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519749" y="1907709"/>
                <a:ext cx="7091060" cy="430140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Solution idea:</a:t>
                </a:r>
              </a:p>
              <a:p>
                <a:pPr lvl="1"/>
                <a:r>
                  <a:rPr lang="en-US" dirty="0"/>
                  <a:t>Selecting or removing an item results in a simpler subproblem</a:t>
                </a:r>
              </a:p>
              <a:p>
                <a:pPr lvl="1"/>
                <a:r>
                  <a:rPr lang="en-US" dirty="0"/>
                  <a:t>In both cases, one fewer items remain</a:t>
                </a:r>
              </a:p>
              <a:p>
                <a:pPr lvl="2"/>
                <a:r>
                  <a:rPr lang="en-US" dirty="0"/>
                  <a:t>The remaining capacity also decreases if the item is selected</a:t>
                </a:r>
              </a:p>
              <a:p>
                <a:r>
                  <a:rPr lang="en-US" dirty="0"/>
                  <a:t>Recursive function: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Trivial cases: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=−∞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b="0" dirty="0"/>
                  <a:t> (infeasible case)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97D1835-491C-45F3-B5BC-6D2302BB77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19749" y="1907709"/>
                <a:ext cx="7091060" cy="4301409"/>
              </a:xfrm>
              <a:blipFill>
                <a:blip r:embed="rId2"/>
                <a:stretch>
                  <a:fillRect l="-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39645-A051-4540-AB41-197CA13D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02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7CA2D8-A1E9-450F-AC33-80276CCF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39645-A051-4540-AB41-197CA13D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6DBC4CDE-A8E3-4AC9-9863-573A7F4BDC71}"/>
              </a:ext>
            </a:extLst>
          </p:cNvPr>
          <p:cNvSpPr txBox="1">
            <a:spLocks/>
          </p:cNvSpPr>
          <p:nvPr/>
        </p:nvSpPr>
        <p:spPr>
          <a:xfrm>
            <a:off x="581193" y="1907709"/>
            <a:ext cx="10957664" cy="999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lvl="1" indent="0" algn="ctr">
              <a:buNone/>
            </a:pPr>
            <a:r>
              <a:rPr lang="en-US" dirty="0"/>
              <a:t>N = 4, C = 7, V = [16, 19, 23, 28], W = [2, 3, 4, 5]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86494BD-2D6F-4D41-BFF9-CB12C6255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907640"/>
            <a:ext cx="11029615" cy="3390996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17" name="Table 11">
            <a:extLst>
              <a:ext uri="{FF2B5EF4-FFF2-40B4-BE49-F238E27FC236}">
                <a16:creationId xmlns:a16="http://schemas.microsoft.com/office/drawing/2014/main" id="{5F9B583C-2BF2-4B74-9081-85F4C1AA71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4655721"/>
              </p:ext>
            </p:extLst>
          </p:nvPr>
        </p:nvGraphicFramePr>
        <p:xfrm>
          <a:off x="581193" y="3048825"/>
          <a:ext cx="11029616" cy="3337560"/>
        </p:xfrm>
        <a:graphic>
          <a:graphicData uri="http://schemas.openxmlformats.org/drawingml/2006/table">
            <a:tbl>
              <a:tblPr firstRow="1" firstCol="1">
                <a:tableStyleId>{D7AC3CCA-C797-4891-BE02-D94E43425B78}</a:tableStyleId>
              </a:tblPr>
              <a:tblGrid>
                <a:gridCol w="907973">
                  <a:extLst>
                    <a:ext uri="{9D8B030D-6E8A-4147-A177-3AD203B41FA5}">
                      <a16:colId xmlns:a16="http://schemas.microsoft.com/office/drawing/2014/main" val="836326540"/>
                    </a:ext>
                  </a:extLst>
                </a:gridCol>
                <a:gridCol w="905691">
                  <a:extLst>
                    <a:ext uri="{9D8B030D-6E8A-4147-A177-3AD203B41FA5}">
                      <a16:colId xmlns:a16="http://schemas.microsoft.com/office/drawing/2014/main" val="3173157107"/>
                    </a:ext>
                  </a:extLst>
                </a:gridCol>
                <a:gridCol w="2303988">
                  <a:extLst>
                    <a:ext uri="{9D8B030D-6E8A-4147-A177-3AD203B41FA5}">
                      <a16:colId xmlns:a16="http://schemas.microsoft.com/office/drawing/2014/main" val="1308023075"/>
                    </a:ext>
                  </a:extLst>
                </a:gridCol>
                <a:gridCol w="2303988">
                  <a:extLst>
                    <a:ext uri="{9D8B030D-6E8A-4147-A177-3AD203B41FA5}">
                      <a16:colId xmlns:a16="http://schemas.microsoft.com/office/drawing/2014/main" val="4034733780"/>
                    </a:ext>
                  </a:extLst>
                </a:gridCol>
                <a:gridCol w="2303988">
                  <a:extLst>
                    <a:ext uri="{9D8B030D-6E8A-4147-A177-3AD203B41FA5}">
                      <a16:colId xmlns:a16="http://schemas.microsoft.com/office/drawing/2014/main" val="539430951"/>
                    </a:ext>
                  </a:extLst>
                </a:gridCol>
                <a:gridCol w="2303988">
                  <a:extLst>
                    <a:ext uri="{9D8B030D-6E8A-4147-A177-3AD203B41FA5}">
                      <a16:colId xmlns:a16="http://schemas.microsoft.com/office/drawing/2014/main" val="3004325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=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23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816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594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94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60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=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56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=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448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16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7CA2D8-A1E9-450F-AC33-80276CCF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6CAD130-1813-4551-8F84-5EFEE04B8D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261670"/>
              </p:ext>
            </p:extLst>
          </p:nvPr>
        </p:nvGraphicFramePr>
        <p:xfrm>
          <a:off x="581193" y="3048825"/>
          <a:ext cx="11029616" cy="3337560"/>
        </p:xfrm>
        <a:graphic>
          <a:graphicData uri="http://schemas.openxmlformats.org/drawingml/2006/table">
            <a:tbl>
              <a:tblPr firstRow="1" firstCol="1">
                <a:tableStyleId>{D7AC3CCA-C797-4891-BE02-D94E43425B78}</a:tableStyleId>
              </a:tblPr>
              <a:tblGrid>
                <a:gridCol w="907973">
                  <a:extLst>
                    <a:ext uri="{9D8B030D-6E8A-4147-A177-3AD203B41FA5}">
                      <a16:colId xmlns:a16="http://schemas.microsoft.com/office/drawing/2014/main" val="836326540"/>
                    </a:ext>
                  </a:extLst>
                </a:gridCol>
                <a:gridCol w="905691">
                  <a:extLst>
                    <a:ext uri="{9D8B030D-6E8A-4147-A177-3AD203B41FA5}">
                      <a16:colId xmlns:a16="http://schemas.microsoft.com/office/drawing/2014/main" val="3173157107"/>
                    </a:ext>
                  </a:extLst>
                </a:gridCol>
                <a:gridCol w="2303988">
                  <a:extLst>
                    <a:ext uri="{9D8B030D-6E8A-4147-A177-3AD203B41FA5}">
                      <a16:colId xmlns:a16="http://schemas.microsoft.com/office/drawing/2014/main" val="1308023075"/>
                    </a:ext>
                  </a:extLst>
                </a:gridCol>
                <a:gridCol w="2303988">
                  <a:extLst>
                    <a:ext uri="{9D8B030D-6E8A-4147-A177-3AD203B41FA5}">
                      <a16:colId xmlns:a16="http://schemas.microsoft.com/office/drawing/2014/main" val="4034733780"/>
                    </a:ext>
                  </a:extLst>
                </a:gridCol>
                <a:gridCol w="2303988">
                  <a:extLst>
                    <a:ext uri="{9D8B030D-6E8A-4147-A177-3AD203B41FA5}">
                      <a16:colId xmlns:a16="http://schemas.microsoft.com/office/drawing/2014/main" val="539430951"/>
                    </a:ext>
                  </a:extLst>
                </a:gridCol>
                <a:gridCol w="2303988">
                  <a:extLst>
                    <a:ext uri="{9D8B030D-6E8A-4147-A177-3AD203B41FA5}">
                      <a16:colId xmlns:a16="http://schemas.microsoft.com/office/drawing/2014/main" val="3004325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=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=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=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=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3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=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523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 =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816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=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440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9594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=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8394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=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560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=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56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=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max{f(3,7), 28+f(3,2)}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4487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39645-A051-4540-AB41-197CA13D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6DBC4CDE-A8E3-4AC9-9863-573A7F4BDC71}"/>
              </a:ext>
            </a:extLst>
          </p:cNvPr>
          <p:cNvSpPr txBox="1">
            <a:spLocks/>
          </p:cNvSpPr>
          <p:nvPr/>
        </p:nvSpPr>
        <p:spPr>
          <a:xfrm>
            <a:off x="581193" y="1907709"/>
            <a:ext cx="10957664" cy="999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lvl="1" indent="0" algn="ctr">
              <a:buNone/>
            </a:pPr>
            <a:r>
              <a:rPr lang="en-US" dirty="0"/>
              <a:t>N = 4, C = 7, V = [16, 19, 23, 28], W = [2, 3, 4, 5]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5909340-C667-4474-93D2-1C565A8BA1A2}"/>
              </a:ext>
            </a:extLst>
          </p:cNvPr>
          <p:cNvCxnSpPr>
            <a:cxnSpLocks/>
          </p:cNvCxnSpPr>
          <p:nvPr/>
        </p:nvCxnSpPr>
        <p:spPr>
          <a:xfrm flipH="1">
            <a:off x="8255727" y="6120278"/>
            <a:ext cx="16546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FEED90-7ACF-42F3-B4B0-4F63B8949084}"/>
              </a:ext>
            </a:extLst>
          </p:cNvPr>
          <p:cNvCxnSpPr>
            <a:cxnSpLocks/>
          </p:cNvCxnSpPr>
          <p:nvPr/>
        </p:nvCxnSpPr>
        <p:spPr>
          <a:xfrm flipH="1" flipV="1">
            <a:off x="8255727" y="4441371"/>
            <a:ext cx="2612570" cy="1678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180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7CA2D8-A1E9-450F-AC33-80276CCF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6CAD130-1813-4551-8F84-5EFEE04B8D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130831"/>
              </p:ext>
            </p:extLst>
          </p:nvPr>
        </p:nvGraphicFramePr>
        <p:xfrm>
          <a:off x="581193" y="3048825"/>
          <a:ext cx="11029616" cy="3337560"/>
        </p:xfrm>
        <a:graphic>
          <a:graphicData uri="http://schemas.openxmlformats.org/drawingml/2006/table">
            <a:tbl>
              <a:tblPr firstRow="1" firstCol="1">
                <a:tableStyleId>{D7AC3CCA-C797-4891-BE02-D94E43425B78}</a:tableStyleId>
              </a:tblPr>
              <a:tblGrid>
                <a:gridCol w="907973">
                  <a:extLst>
                    <a:ext uri="{9D8B030D-6E8A-4147-A177-3AD203B41FA5}">
                      <a16:colId xmlns:a16="http://schemas.microsoft.com/office/drawing/2014/main" val="836326540"/>
                    </a:ext>
                  </a:extLst>
                </a:gridCol>
                <a:gridCol w="905691">
                  <a:extLst>
                    <a:ext uri="{9D8B030D-6E8A-4147-A177-3AD203B41FA5}">
                      <a16:colId xmlns:a16="http://schemas.microsoft.com/office/drawing/2014/main" val="3173157107"/>
                    </a:ext>
                  </a:extLst>
                </a:gridCol>
                <a:gridCol w="2303988">
                  <a:extLst>
                    <a:ext uri="{9D8B030D-6E8A-4147-A177-3AD203B41FA5}">
                      <a16:colId xmlns:a16="http://schemas.microsoft.com/office/drawing/2014/main" val="1308023075"/>
                    </a:ext>
                  </a:extLst>
                </a:gridCol>
                <a:gridCol w="2303988">
                  <a:extLst>
                    <a:ext uri="{9D8B030D-6E8A-4147-A177-3AD203B41FA5}">
                      <a16:colId xmlns:a16="http://schemas.microsoft.com/office/drawing/2014/main" val="4034733780"/>
                    </a:ext>
                  </a:extLst>
                </a:gridCol>
                <a:gridCol w="2303988">
                  <a:extLst>
                    <a:ext uri="{9D8B030D-6E8A-4147-A177-3AD203B41FA5}">
                      <a16:colId xmlns:a16="http://schemas.microsoft.com/office/drawing/2014/main" val="539430951"/>
                    </a:ext>
                  </a:extLst>
                </a:gridCol>
                <a:gridCol w="2303988">
                  <a:extLst>
                    <a:ext uri="{9D8B030D-6E8A-4147-A177-3AD203B41FA5}">
                      <a16:colId xmlns:a16="http://schemas.microsoft.com/office/drawing/2014/main" val="3004325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 = 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 = 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 = 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 = 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 = 4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243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 = 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5523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 = 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420816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 = 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max{f(2,2), 23+f(2,-2)=-∞}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35440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 = 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29594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 = 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68394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 = 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00560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 = 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64356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 = 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max{f(2,7), 23+f(2,3)}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max{f(3,7), 28+f(3,2)}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674487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39645-A051-4540-AB41-197CA13D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6DBC4CDE-A8E3-4AC9-9863-573A7F4BDC71}"/>
              </a:ext>
            </a:extLst>
          </p:cNvPr>
          <p:cNvSpPr txBox="1">
            <a:spLocks/>
          </p:cNvSpPr>
          <p:nvPr/>
        </p:nvSpPr>
        <p:spPr>
          <a:xfrm>
            <a:off x="581193" y="1907709"/>
            <a:ext cx="10957664" cy="999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lvl="1" indent="0" algn="ctr">
              <a:buNone/>
            </a:pPr>
            <a:r>
              <a:rPr lang="en-US" dirty="0"/>
              <a:t>N = 4, C = 7, V = [16, 19, 23, 28], W = [2, 3, 4, 5]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1EA81F-87D4-412F-9EE7-E01FBE2D8495}"/>
              </a:ext>
            </a:extLst>
          </p:cNvPr>
          <p:cNvCxnSpPr>
            <a:cxnSpLocks/>
          </p:cNvCxnSpPr>
          <p:nvPr/>
        </p:nvCxnSpPr>
        <p:spPr>
          <a:xfrm flipH="1">
            <a:off x="8995954" y="6120277"/>
            <a:ext cx="92310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2E1FC3-F8A4-4541-AB4A-24B959F06317}"/>
              </a:ext>
            </a:extLst>
          </p:cNvPr>
          <p:cNvCxnSpPr>
            <a:cxnSpLocks/>
          </p:cNvCxnSpPr>
          <p:nvPr/>
        </p:nvCxnSpPr>
        <p:spPr>
          <a:xfrm flipH="1">
            <a:off x="5891342" y="4243581"/>
            <a:ext cx="16589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C4ED1C-D769-4432-A5E9-6A2AF541A1A8}"/>
              </a:ext>
            </a:extLst>
          </p:cNvPr>
          <p:cNvCxnSpPr>
            <a:cxnSpLocks/>
          </p:cNvCxnSpPr>
          <p:nvPr/>
        </p:nvCxnSpPr>
        <p:spPr>
          <a:xfrm flipH="1" flipV="1">
            <a:off x="5947945" y="4717605"/>
            <a:ext cx="2586455" cy="1402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04F917-86D3-49BF-98DE-55B96489B2E3}"/>
              </a:ext>
            </a:extLst>
          </p:cNvPr>
          <p:cNvCxnSpPr>
            <a:cxnSpLocks/>
          </p:cNvCxnSpPr>
          <p:nvPr/>
        </p:nvCxnSpPr>
        <p:spPr>
          <a:xfrm flipH="1">
            <a:off x="5982782" y="6120278"/>
            <a:ext cx="15675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A1C5B10-A340-4D33-9ED9-0BF71DD9056A}"/>
              </a:ext>
            </a:extLst>
          </p:cNvPr>
          <p:cNvCxnSpPr>
            <a:cxnSpLocks/>
          </p:cNvCxnSpPr>
          <p:nvPr/>
        </p:nvCxnSpPr>
        <p:spPr>
          <a:xfrm flipH="1" flipV="1">
            <a:off x="8255727" y="4441371"/>
            <a:ext cx="2612570" cy="1678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04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7CA2D8-A1E9-450F-AC33-80276CCF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6CAD130-1813-4551-8F84-5EFEE04B8D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110150"/>
              </p:ext>
            </p:extLst>
          </p:nvPr>
        </p:nvGraphicFramePr>
        <p:xfrm>
          <a:off x="581193" y="3048825"/>
          <a:ext cx="11029616" cy="3337560"/>
        </p:xfrm>
        <a:graphic>
          <a:graphicData uri="http://schemas.openxmlformats.org/drawingml/2006/table">
            <a:tbl>
              <a:tblPr firstRow="1" firstCol="1">
                <a:tableStyleId>{D7AC3CCA-C797-4891-BE02-D94E43425B78}</a:tableStyleId>
              </a:tblPr>
              <a:tblGrid>
                <a:gridCol w="907973">
                  <a:extLst>
                    <a:ext uri="{9D8B030D-6E8A-4147-A177-3AD203B41FA5}">
                      <a16:colId xmlns:a16="http://schemas.microsoft.com/office/drawing/2014/main" val="836326540"/>
                    </a:ext>
                  </a:extLst>
                </a:gridCol>
                <a:gridCol w="905691">
                  <a:extLst>
                    <a:ext uri="{9D8B030D-6E8A-4147-A177-3AD203B41FA5}">
                      <a16:colId xmlns:a16="http://schemas.microsoft.com/office/drawing/2014/main" val="3173157107"/>
                    </a:ext>
                  </a:extLst>
                </a:gridCol>
                <a:gridCol w="2303988">
                  <a:extLst>
                    <a:ext uri="{9D8B030D-6E8A-4147-A177-3AD203B41FA5}">
                      <a16:colId xmlns:a16="http://schemas.microsoft.com/office/drawing/2014/main" val="1308023075"/>
                    </a:ext>
                  </a:extLst>
                </a:gridCol>
                <a:gridCol w="2303988">
                  <a:extLst>
                    <a:ext uri="{9D8B030D-6E8A-4147-A177-3AD203B41FA5}">
                      <a16:colId xmlns:a16="http://schemas.microsoft.com/office/drawing/2014/main" val="4034733780"/>
                    </a:ext>
                  </a:extLst>
                </a:gridCol>
                <a:gridCol w="2303988">
                  <a:extLst>
                    <a:ext uri="{9D8B030D-6E8A-4147-A177-3AD203B41FA5}">
                      <a16:colId xmlns:a16="http://schemas.microsoft.com/office/drawing/2014/main" val="539430951"/>
                    </a:ext>
                  </a:extLst>
                </a:gridCol>
                <a:gridCol w="2303988">
                  <a:extLst>
                    <a:ext uri="{9D8B030D-6E8A-4147-A177-3AD203B41FA5}">
                      <a16:colId xmlns:a16="http://schemas.microsoft.com/office/drawing/2014/main" val="3004325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 = 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 = 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 = 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 = 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 = 4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243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 = 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5523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 = 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420816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 = 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max{f(1,2), 19+f(1,-1)=-∞}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max{f(2,2), 23+f(2,-2)=-∞}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35440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 = 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max{f(1,3), 19+f(1,0)=19}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29594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 = 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68394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 = 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00560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 = 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64356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 = 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max{f(1,7), 19+f(1,4)}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max{f(2,7), 23+f(2,3)}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max{f(3,7), 28+f(3,2)}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674487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39645-A051-4540-AB41-197CA13D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6DBC4CDE-A8E3-4AC9-9863-573A7F4BDC71}"/>
              </a:ext>
            </a:extLst>
          </p:cNvPr>
          <p:cNvSpPr txBox="1">
            <a:spLocks/>
          </p:cNvSpPr>
          <p:nvPr/>
        </p:nvSpPr>
        <p:spPr>
          <a:xfrm>
            <a:off x="581193" y="1907709"/>
            <a:ext cx="10957664" cy="999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lvl="1" indent="0" algn="ctr">
              <a:buNone/>
            </a:pPr>
            <a:r>
              <a:rPr lang="en-US" dirty="0"/>
              <a:t>N = 4, C = 7, V = [16, 19, 23, 28], W = [2, 3, 4, 5]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390E38-5C8D-4A61-AFB4-E647FBD2F8EE}"/>
              </a:ext>
            </a:extLst>
          </p:cNvPr>
          <p:cNvCxnSpPr>
            <a:cxnSpLocks/>
          </p:cNvCxnSpPr>
          <p:nvPr/>
        </p:nvCxnSpPr>
        <p:spPr>
          <a:xfrm flipH="1">
            <a:off x="8995954" y="6120278"/>
            <a:ext cx="10189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9D0CB2-DE96-4F33-ADE0-36284DA5C202}"/>
              </a:ext>
            </a:extLst>
          </p:cNvPr>
          <p:cNvCxnSpPr>
            <a:cxnSpLocks/>
          </p:cNvCxnSpPr>
          <p:nvPr/>
        </p:nvCxnSpPr>
        <p:spPr>
          <a:xfrm flipH="1">
            <a:off x="6836229" y="4243581"/>
            <a:ext cx="6618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738862-E5D9-443C-865A-6DF4949F9D22}"/>
              </a:ext>
            </a:extLst>
          </p:cNvPr>
          <p:cNvCxnSpPr>
            <a:cxnSpLocks/>
          </p:cNvCxnSpPr>
          <p:nvPr/>
        </p:nvCxnSpPr>
        <p:spPr>
          <a:xfrm flipH="1" flipV="1">
            <a:off x="6174377" y="4850675"/>
            <a:ext cx="2386149" cy="12696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DDF909-4977-4146-B108-0C11B6C77E72}"/>
              </a:ext>
            </a:extLst>
          </p:cNvPr>
          <p:cNvCxnSpPr>
            <a:cxnSpLocks/>
          </p:cNvCxnSpPr>
          <p:nvPr/>
        </p:nvCxnSpPr>
        <p:spPr>
          <a:xfrm flipH="1">
            <a:off x="6836229" y="6120277"/>
            <a:ext cx="7750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E20CDC-A93A-4391-83BF-8BE2DC4AA499}"/>
              </a:ext>
            </a:extLst>
          </p:cNvPr>
          <p:cNvCxnSpPr>
            <a:cxnSpLocks/>
          </p:cNvCxnSpPr>
          <p:nvPr/>
        </p:nvCxnSpPr>
        <p:spPr>
          <a:xfrm flipH="1">
            <a:off x="3801295" y="4243581"/>
            <a:ext cx="13890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72C97B6-CC61-48E8-9BF5-CCD263803E89}"/>
              </a:ext>
            </a:extLst>
          </p:cNvPr>
          <p:cNvCxnSpPr>
            <a:cxnSpLocks/>
          </p:cNvCxnSpPr>
          <p:nvPr/>
        </p:nvCxnSpPr>
        <p:spPr>
          <a:xfrm flipH="1" flipV="1">
            <a:off x="3801295" y="5146766"/>
            <a:ext cx="2460168" cy="9735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CDBB13-7F40-42CC-B1C4-1FE9D1E116A8}"/>
              </a:ext>
            </a:extLst>
          </p:cNvPr>
          <p:cNvCxnSpPr>
            <a:cxnSpLocks/>
          </p:cNvCxnSpPr>
          <p:nvPr/>
        </p:nvCxnSpPr>
        <p:spPr>
          <a:xfrm flipH="1">
            <a:off x="3683724" y="6120277"/>
            <a:ext cx="166769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5D42B8-6949-4C27-AE08-2EEF4F857A0E}"/>
              </a:ext>
            </a:extLst>
          </p:cNvPr>
          <p:cNvCxnSpPr>
            <a:cxnSpLocks/>
          </p:cNvCxnSpPr>
          <p:nvPr/>
        </p:nvCxnSpPr>
        <p:spPr>
          <a:xfrm flipH="1">
            <a:off x="3801295" y="4631112"/>
            <a:ext cx="13890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DAAC19-519F-4427-B5E4-D36E8D124B5D}"/>
              </a:ext>
            </a:extLst>
          </p:cNvPr>
          <p:cNvCxnSpPr>
            <a:cxnSpLocks/>
          </p:cNvCxnSpPr>
          <p:nvPr/>
        </p:nvCxnSpPr>
        <p:spPr>
          <a:xfrm flipH="1" flipV="1">
            <a:off x="8255727" y="4441371"/>
            <a:ext cx="2612570" cy="1678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788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7CA2D8-A1E9-450F-AC33-80276CCF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6CAD130-1813-4551-8F84-5EFEE04B8D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372689"/>
              </p:ext>
            </p:extLst>
          </p:nvPr>
        </p:nvGraphicFramePr>
        <p:xfrm>
          <a:off x="581193" y="3048825"/>
          <a:ext cx="11029616" cy="3337560"/>
        </p:xfrm>
        <a:graphic>
          <a:graphicData uri="http://schemas.openxmlformats.org/drawingml/2006/table">
            <a:tbl>
              <a:tblPr firstRow="1" firstCol="1">
                <a:tableStyleId>{D7AC3CCA-C797-4891-BE02-D94E43425B78}</a:tableStyleId>
              </a:tblPr>
              <a:tblGrid>
                <a:gridCol w="907973">
                  <a:extLst>
                    <a:ext uri="{9D8B030D-6E8A-4147-A177-3AD203B41FA5}">
                      <a16:colId xmlns:a16="http://schemas.microsoft.com/office/drawing/2014/main" val="836326540"/>
                    </a:ext>
                  </a:extLst>
                </a:gridCol>
                <a:gridCol w="905691">
                  <a:extLst>
                    <a:ext uri="{9D8B030D-6E8A-4147-A177-3AD203B41FA5}">
                      <a16:colId xmlns:a16="http://schemas.microsoft.com/office/drawing/2014/main" val="3173157107"/>
                    </a:ext>
                  </a:extLst>
                </a:gridCol>
                <a:gridCol w="2303988">
                  <a:extLst>
                    <a:ext uri="{9D8B030D-6E8A-4147-A177-3AD203B41FA5}">
                      <a16:colId xmlns:a16="http://schemas.microsoft.com/office/drawing/2014/main" val="1308023075"/>
                    </a:ext>
                  </a:extLst>
                </a:gridCol>
                <a:gridCol w="2303988">
                  <a:extLst>
                    <a:ext uri="{9D8B030D-6E8A-4147-A177-3AD203B41FA5}">
                      <a16:colId xmlns:a16="http://schemas.microsoft.com/office/drawing/2014/main" val="4034733780"/>
                    </a:ext>
                  </a:extLst>
                </a:gridCol>
                <a:gridCol w="2303988">
                  <a:extLst>
                    <a:ext uri="{9D8B030D-6E8A-4147-A177-3AD203B41FA5}">
                      <a16:colId xmlns:a16="http://schemas.microsoft.com/office/drawing/2014/main" val="539430951"/>
                    </a:ext>
                  </a:extLst>
                </a:gridCol>
                <a:gridCol w="2303988">
                  <a:extLst>
                    <a:ext uri="{9D8B030D-6E8A-4147-A177-3AD203B41FA5}">
                      <a16:colId xmlns:a16="http://schemas.microsoft.com/office/drawing/2014/main" val="3004325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N = 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N =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N =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N = 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N = 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23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 =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816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C =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max{f(0,2), 16+f(0,0)}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max{f(1,2), 19+f(1,-1)=-∞}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max{f(2,2), 23+f(2,-2)=-∞}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35440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C = 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max{f(0,3), 16+f(0,1)}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max{f(1,3), 19+f(1,0)=19}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29594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C = 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max{f(0,4), 16+f(0,2)}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68394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C = 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00560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C = 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64356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C = 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max{f(0,7), 16+f(0,5)}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max{f(1,7), 19+f(1,4)}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max{f(2,7), 23+f(2,3)}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max{f(3,7), 28+f(3,2)}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674487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39645-A051-4540-AB41-197CA13D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6DBC4CDE-A8E3-4AC9-9863-573A7F4BDC71}"/>
              </a:ext>
            </a:extLst>
          </p:cNvPr>
          <p:cNvSpPr txBox="1">
            <a:spLocks/>
          </p:cNvSpPr>
          <p:nvPr/>
        </p:nvSpPr>
        <p:spPr>
          <a:xfrm>
            <a:off x="581193" y="1907709"/>
            <a:ext cx="10957664" cy="999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lvl="1" indent="0" algn="ctr">
              <a:buNone/>
            </a:pPr>
            <a:r>
              <a:rPr lang="en-US" dirty="0"/>
              <a:t>N = 4, C = 7, V = [16, 19, 23, 28], W = [2, 3, 4, 5]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F71790-0D7B-4BF1-AF55-121BF263CB21}"/>
              </a:ext>
            </a:extLst>
          </p:cNvPr>
          <p:cNvCxnSpPr>
            <a:cxnSpLocks/>
          </p:cNvCxnSpPr>
          <p:nvPr/>
        </p:nvCxnSpPr>
        <p:spPr>
          <a:xfrm flipH="1">
            <a:off x="8995954" y="6120278"/>
            <a:ext cx="10189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FA713A-22F9-4A9F-91D6-E3AD61976D49}"/>
              </a:ext>
            </a:extLst>
          </p:cNvPr>
          <p:cNvCxnSpPr>
            <a:cxnSpLocks/>
          </p:cNvCxnSpPr>
          <p:nvPr/>
        </p:nvCxnSpPr>
        <p:spPr>
          <a:xfrm flipH="1">
            <a:off x="6836229" y="4243581"/>
            <a:ext cx="6618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0B1BE8-0BDF-49C8-BFEB-E238F7FE6B3D}"/>
              </a:ext>
            </a:extLst>
          </p:cNvPr>
          <p:cNvCxnSpPr>
            <a:cxnSpLocks/>
          </p:cNvCxnSpPr>
          <p:nvPr/>
        </p:nvCxnSpPr>
        <p:spPr>
          <a:xfrm flipH="1" flipV="1">
            <a:off x="6174377" y="4850675"/>
            <a:ext cx="2386149" cy="12696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CE6E0C-44FC-45B6-89ED-7A92A00AD9F5}"/>
              </a:ext>
            </a:extLst>
          </p:cNvPr>
          <p:cNvCxnSpPr>
            <a:cxnSpLocks/>
          </p:cNvCxnSpPr>
          <p:nvPr/>
        </p:nvCxnSpPr>
        <p:spPr>
          <a:xfrm flipH="1">
            <a:off x="6836229" y="6120277"/>
            <a:ext cx="7750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0C77B6-F2EA-4DEB-BB74-F22B544397B1}"/>
              </a:ext>
            </a:extLst>
          </p:cNvPr>
          <p:cNvCxnSpPr>
            <a:cxnSpLocks/>
          </p:cNvCxnSpPr>
          <p:nvPr/>
        </p:nvCxnSpPr>
        <p:spPr>
          <a:xfrm flipH="1">
            <a:off x="4563291" y="4243581"/>
            <a:ext cx="6270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9225C4-3359-4C0B-9AE1-C47DB8461F29}"/>
              </a:ext>
            </a:extLst>
          </p:cNvPr>
          <p:cNvCxnSpPr>
            <a:cxnSpLocks/>
          </p:cNvCxnSpPr>
          <p:nvPr/>
        </p:nvCxnSpPr>
        <p:spPr>
          <a:xfrm flipH="1" flipV="1">
            <a:off x="3918857" y="5207726"/>
            <a:ext cx="2342606" cy="912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9790FC-7144-49D1-90C4-D2793ED95917}"/>
              </a:ext>
            </a:extLst>
          </p:cNvPr>
          <p:cNvCxnSpPr>
            <a:cxnSpLocks/>
          </p:cNvCxnSpPr>
          <p:nvPr/>
        </p:nvCxnSpPr>
        <p:spPr>
          <a:xfrm flipH="1">
            <a:off x="4380411" y="6120277"/>
            <a:ext cx="9710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625870-0C9B-47E0-8369-4DE4BFC1A381}"/>
              </a:ext>
            </a:extLst>
          </p:cNvPr>
          <p:cNvCxnSpPr>
            <a:cxnSpLocks/>
          </p:cNvCxnSpPr>
          <p:nvPr/>
        </p:nvCxnSpPr>
        <p:spPr>
          <a:xfrm flipH="1">
            <a:off x="4563291" y="4631112"/>
            <a:ext cx="6270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1EAE7A-B097-4B2D-ABB1-04A7710880A6}"/>
              </a:ext>
            </a:extLst>
          </p:cNvPr>
          <p:cNvCxnSpPr>
            <a:cxnSpLocks/>
          </p:cNvCxnSpPr>
          <p:nvPr/>
        </p:nvCxnSpPr>
        <p:spPr>
          <a:xfrm flipH="1">
            <a:off x="2116183" y="6120277"/>
            <a:ext cx="8839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F2BA87-71D7-4C73-A374-6BAFD31F041D}"/>
              </a:ext>
            </a:extLst>
          </p:cNvPr>
          <p:cNvCxnSpPr>
            <a:cxnSpLocks/>
          </p:cNvCxnSpPr>
          <p:nvPr/>
        </p:nvCxnSpPr>
        <p:spPr>
          <a:xfrm flipH="1">
            <a:off x="2116183" y="5027351"/>
            <a:ext cx="8839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6B342E8-5CAD-44FB-8F5B-EAEF7D2D1DE4}"/>
              </a:ext>
            </a:extLst>
          </p:cNvPr>
          <p:cNvCxnSpPr>
            <a:cxnSpLocks/>
          </p:cNvCxnSpPr>
          <p:nvPr/>
        </p:nvCxnSpPr>
        <p:spPr>
          <a:xfrm flipH="1">
            <a:off x="2116183" y="4631112"/>
            <a:ext cx="8839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42F88ED-3608-44F5-978A-BEFBD90FF298}"/>
              </a:ext>
            </a:extLst>
          </p:cNvPr>
          <p:cNvCxnSpPr>
            <a:cxnSpLocks/>
          </p:cNvCxnSpPr>
          <p:nvPr/>
        </p:nvCxnSpPr>
        <p:spPr>
          <a:xfrm flipH="1">
            <a:off x="2116183" y="4243581"/>
            <a:ext cx="8839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D52E761-45A4-4033-9353-5260DF412464}"/>
              </a:ext>
            </a:extLst>
          </p:cNvPr>
          <p:cNvCxnSpPr>
            <a:cxnSpLocks/>
          </p:cNvCxnSpPr>
          <p:nvPr/>
        </p:nvCxnSpPr>
        <p:spPr>
          <a:xfrm flipH="1" flipV="1">
            <a:off x="2116183" y="5486400"/>
            <a:ext cx="1802674" cy="605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70C60EE-33E0-4507-BEB8-468C55CE38A9}"/>
              </a:ext>
            </a:extLst>
          </p:cNvPr>
          <p:cNvCxnSpPr>
            <a:cxnSpLocks/>
          </p:cNvCxnSpPr>
          <p:nvPr/>
        </p:nvCxnSpPr>
        <p:spPr>
          <a:xfrm flipH="1" flipV="1">
            <a:off x="2098766" y="4407461"/>
            <a:ext cx="1802674" cy="605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DAB820-F3CB-4738-A99F-58BE66D54CE5}"/>
              </a:ext>
            </a:extLst>
          </p:cNvPr>
          <p:cNvCxnSpPr>
            <a:cxnSpLocks/>
          </p:cNvCxnSpPr>
          <p:nvPr/>
        </p:nvCxnSpPr>
        <p:spPr>
          <a:xfrm flipH="1" flipV="1">
            <a:off x="2098766" y="3995654"/>
            <a:ext cx="1802674" cy="605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B2C5C85-EC9B-4CF5-A762-6F09E45F431B}"/>
              </a:ext>
            </a:extLst>
          </p:cNvPr>
          <p:cNvCxnSpPr>
            <a:cxnSpLocks/>
          </p:cNvCxnSpPr>
          <p:nvPr/>
        </p:nvCxnSpPr>
        <p:spPr>
          <a:xfrm flipH="1" flipV="1">
            <a:off x="2120538" y="3609973"/>
            <a:ext cx="1802674" cy="605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DEFE59-D5DF-455F-A7C4-31E7C3395B3D}"/>
              </a:ext>
            </a:extLst>
          </p:cNvPr>
          <p:cNvCxnSpPr>
            <a:cxnSpLocks/>
          </p:cNvCxnSpPr>
          <p:nvPr/>
        </p:nvCxnSpPr>
        <p:spPr>
          <a:xfrm flipH="1" flipV="1">
            <a:off x="8255727" y="4441371"/>
            <a:ext cx="2612570" cy="1678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87446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OE-SKK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028AAE"/>
      </a:accent1>
      <a:accent2>
        <a:srgbClr val="3A3D57"/>
      </a:accent2>
      <a:accent3>
        <a:srgbClr val="E61943"/>
      </a:accent3>
      <a:accent4>
        <a:srgbClr val="799A22"/>
      </a:accent4>
      <a:accent5>
        <a:srgbClr val="FFC000"/>
      </a:accent5>
      <a:accent6>
        <a:srgbClr val="7030A0"/>
      </a:accent6>
      <a:hlink>
        <a:srgbClr val="028AAE"/>
      </a:hlink>
      <a:folHlink>
        <a:srgbClr val="028AA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4447</TotalTime>
  <Words>1650</Words>
  <Application>Microsoft Office PowerPoint</Application>
  <PresentationFormat>Widescreen</PresentationFormat>
  <Paragraphs>470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Cambria Math</vt:lpstr>
      <vt:lpstr>Wingdings 2</vt:lpstr>
      <vt:lpstr>Dividend</vt:lpstr>
      <vt:lpstr>Divide and conquer methods</vt:lpstr>
      <vt:lpstr>Dynamic programming</vt:lpstr>
      <vt:lpstr>Dynamic programming</vt:lpstr>
      <vt:lpstr>Solving the Knapsack problem with dynamic programming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Finding the longest common substring with dynamic programming</vt:lpstr>
      <vt:lpstr>Example</vt:lpstr>
      <vt:lpstr>Branch and bound</vt:lpstr>
      <vt:lpstr>Branch and bound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Oliver Osz</dc:creator>
  <cp:lastModifiedBy>Oliver Osz</cp:lastModifiedBy>
  <cp:revision>48</cp:revision>
  <dcterms:created xsi:type="dcterms:W3CDTF">2019-10-15T09:04:06Z</dcterms:created>
  <dcterms:modified xsi:type="dcterms:W3CDTF">2021-09-20T08:48:14Z</dcterms:modified>
</cp:coreProperties>
</file>