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1" r:id="rId18"/>
    <p:sldId id="270" r:id="rId19"/>
    <p:sldId id="275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8"/>
  </p:normalViewPr>
  <p:slideViewPr>
    <p:cSldViewPr snapToGrid="0">
      <p:cViewPr>
        <p:scale>
          <a:sx n="95" d="100"/>
          <a:sy n="95" d="100"/>
        </p:scale>
        <p:origin x="1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BD34-E821-F343-B453-3C78AFAA5970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6CB0-F467-D542-98BC-E92FA4110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97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Összefoglalás</a:t>
            </a:r>
          </a:p>
          <a:p>
            <a:pPr algn="just"/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Nehéz feladat volt számunkra, hiszen ez előtt hasonlóval egyikünk sem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folglalkozott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és mind a ketten inkább a gazdasági irányba orientálódunk így nem volt zökkenő mentes a munka. Az sem könnyítette meg a feladatunkat, hogy az amúgyis kislétszámból álló csapatunk minden magyarázat nélkül csak két főre csökkent, így a feladatokat újra kellett osztanunk és közös erőből megoldani. A projekt megvalósítása során sokat tanultunk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githubról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,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vscode-ról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, az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extension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fejlesztésről. Úgy véljük a munka legnehezebb része az adatok megjelenítése volt, hiszen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vscode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-ban nem voltunk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jártasak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és a kiegészítők fejlesztésében sem. Mind ezek ellenére úgy gondolom, hogy a végére egészen szép eredmény értünk el, és a sok nehézségnek köszönhetően sokat fejlődtünk és tanultunk mind a fejlesztés során illetve a csapatmunka terén is.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6CB0-F467-D542-98BC-E92FA41107A9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92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34624-E2B5-7314-542C-B44EBBB4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2AB4FD00-7C24-FE17-D38B-505F3859F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298B1F88-4E02-FFD4-C271-C5D1A7084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Összefoglalás</a:t>
            </a:r>
          </a:p>
          <a:p>
            <a:pPr algn="just"/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Nehéz feladat volt számunkra, hiszen ez előtt hasonlóval egyikünk sem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folglalkozott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és mind a ketten inkább a gazdasági irányba orientálódunk így nem volt zökkenő mentes a munka. Az sem könnyítette meg a feladatunkat, hogy az amúgyis kislétszámból álló csapatunk minden magyarázat nélkül csak két főre csökkent, így a feladatokat újra kellett osztanunk és közös erőből megoldani. A projekt megvalósítása során sokat tanultunk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githubról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,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vscode-ról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, az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extension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fejlesztésről. Úgy véljük a munka legnehezebb része az adatok megjelenítése volt, hiszen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vscode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-ban nem voltunk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jártasak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és a kiegészítők fejlesztésében sem. Mind ezek ellenére úgy gondolom, hogy a végére egészen szép eredmény értünk el, és a sok nehézségnek köszönhetően sokat fejlődtünk és tanultunk mind a fejlesztés során illetve a csapatmunka terén is.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A52669-9E27-51D9-C59A-6CD4CA8F8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6CB0-F467-D542-98BC-E92FA41107A9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35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37487A-3ACC-85E0-E015-3FB2AE882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F8F1B1-752A-8239-9D11-C3D3EFE5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3DAF48-D045-E09D-22D0-A52AAE64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BADC-FD38-BC4C-84DD-0CFDF7314539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FE3C2D-8A0B-4B16-025F-2C75C599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5E5B3A-B29B-76CA-381D-6E726037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FFC6-4985-4A42-9E96-FDC9A8F0D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09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7EF574-6806-4AE9-B22B-106910CA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FAB604F-4067-6EFC-9124-0C5645E01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18DB68-2C72-8A9A-35E2-CD2EAB40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BADC-FD38-BC4C-84DD-0CFDF7314539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C1F496-7778-B1FF-D8CB-CF109F03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572784-D30F-9C91-3D89-A463D77C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FFC6-4985-4A42-9E96-FDC9A8F0D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12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7D9FB3-F9AF-F2CC-BDF0-22B06A229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639D927-9500-CC39-9832-42469D2D6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3A0C55-107A-94DE-74EB-EE30E45D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BADC-FD38-BC4C-84DD-0CFDF7314539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EB947E-8B51-78B3-F685-D391796E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FDCAA0-C096-8DDB-CB13-464C7BC3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FFC6-4985-4A42-9E96-FDC9A8F0D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86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522F0F-D0CE-6CDF-1EFE-6777DF93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144CAF-7F40-FAF5-793D-EDE32E5B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A1C159-DDEB-BC61-8A36-91BE49CE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BADC-FD38-BC4C-84DD-0CFDF7314539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E607B5-EB26-1192-2264-5B29ACDC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AF151A-7D9F-F66F-989A-60A2248A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FFC6-4985-4A42-9E96-FDC9A8F0D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477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B72331-50AA-E1E4-9D93-587B8812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5E96EE1-267C-87D6-3748-BFA23105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11948B-312A-C1E8-F5CF-6919BD5C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BADC-FD38-BC4C-84DD-0CFDF7314539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B64818-E439-B5C7-0D3A-4D06C8AF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24BCFF-1952-4241-3D34-02D67E68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FFC6-4985-4A42-9E96-FDC9A8F0D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87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9FB9D3-91FF-9505-3D96-32BDA7EE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851BAA-C8D1-C438-0E2E-442570D49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4A4FE13-6DDC-6E18-B0C2-4E48912D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11D30C-8AEF-0AEF-9DA2-A8814EB5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BADC-FD38-BC4C-84DD-0CFDF7314539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2BF4616-C439-13DD-5E5D-D242FD6C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61DFBE2-A043-24F3-376A-7EBD0305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FFC6-4985-4A42-9E96-FDC9A8F0D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2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897DE6-E817-9D1F-1558-5236BA02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0F432FA-A2A6-30DD-C8D5-165A2C4D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EC2E775-86DE-E414-188C-8304D7C0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6275B4E-C75C-1DAC-0CF3-EC71E4601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5BB4D25-6C67-DB9F-3A2F-4E266225A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C6E1AF8-4C0D-7971-283B-B185815F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BADC-FD38-BC4C-84DD-0CFDF7314539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47024BA-A1DF-D600-E861-DDE96ACA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B060285-A089-F0F2-A3D3-3273F452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FFC6-4985-4A42-9E96-FDC9A8F0D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150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61053A-CC20-D35C-6CD5-C88A4456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233917E-1A50-DF75-DA2D-8AEBF481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BADC-FD38-BC4C-84DD-0CFDF7314539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A792220-CD68-F550-1DD4-95E89E89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7E7F199-F4E9-9D90-D004-3624A1B3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FFC6-4985-4A42-9E96-FDC9A8F0D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6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7E74714-B19F-0697-9B25-7BAE2CF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BADC-FD38-BC4C-84DD-0CFDF7314539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3DD588F-528E-E682-AAD3-DF1C55F2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CD79C56-3FD7-2E13-D2AF-665E8C61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FFC6-4985-4A42-9E96-FDC9A8F0D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288617-C041-3419-36A6-0BAA0B04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949464-89EC-AC85-5D67-5C31BF18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AEAD25-0923-2C44-F44D-1DF1648F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1DCF2E-429B-8C7A-05F2-A6EBB1A9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BADC-FD38-BC4C-84DD-0CFDF7314539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2CA57E6-4269-7003-0A5A-12F4B83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A198D2F-D4BD-C83F-9F9C-1F86F089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FFC6-4985-4A42-9E96-FDC9A8F0D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888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48C7-6B67-EF24-A068-62117484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BD1591B-B29B-4B4A-1B7A-0E445E0BC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C67FDC7-981E-CB73-0976-A1FEC81C3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11CD49-C9D5-FD48-2B70-B1E84827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BADC-FD38-BC4C-84DD-0CFDF7314539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55A2928-77AE-8714-8808-AD332D9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95C261-21E2-7319-3490-C0ACC2D3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FFC6-4985-4A42-9E96-FDC9A8F0D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2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19EC9AA-20A7-7F9B-1F0A-38C20A64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4DF589-96FF-26C6-0F0C-A7E88CE9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A19C1E-2126-06DD-7E40-37061A325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BADC-FD38-BC4C-84DD-0CFDF7314539}" type="datetimeFigureOut">
              <a:rPr lang="hu-HU" smtClean="0"/>
              <a:t>2024. 01. 23.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309F31-412D-3E28-15B6-319DC10D6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1A2EB0-37D6-A991-2339-AF68BD63C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FFC6-4985-4A42-9E96-FDC9A8F0D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305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henczbalazs.ejeg.hu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070ED1B1-6A2E-EC24-1A90-461CB8E2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A80B375-A460-C6AC-E185-EB663F533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Témalabor prezentáció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761B655-1A13-5CFF-B204-A71227A08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736" y="6120384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2024.jan.23.</a:t>
            </a:r>
          </a:p>
        </p:txBody>
      </p:sp>
      <p:pic>
        <p:nvPicPr>
          <p:cNvPr id="7" name="Kép 6" descr="A képen Betűtípus, Grafika, embléma, szöveg látható&#10;&#10;Automatikusan generált leírás">
            <a:extLst>
              <a:ext uri="{FF2B5EF4-FFF2-40B4-BE49-F238E27FC236}">
                <a16:creationId xmlns:a16="http://schemas.microsoft.com/office/drawing/2014/main" id="{2E7A6E27-CF4E-A3B9-A206-CBFD0BF1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00" y="-271463"/>
            <a:ext cx="3514725" cy="19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1C938-B02C-1A42-F594-6A6DA9336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6424C167-7AFD-1C78-E0DF-5DE5B7E1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1BC81C2-59AA-4011-1ADD-93CF38F7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Felhasználói bemutatás</a:t>
            </a:r>
            <a:endParaRPr lang="hu-HU" dirty="0"/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DD934A0B-AA21-026A-A15D-76291FAC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pic>
        <p:nvPicPr>
          <p:cNvPr id="9" name="Tartalom helye 8" descr="A képen szöveg, macska, képernyőkép, Kis- és közepes méretű macskák látható&#10;&#10;Automatikusan generált leírás">
            <a:extLst>
              <a:ext uri="{FF2B5EF4-FFF2-40B4-BE49-F238E27FC236}">
                <a16:creationId xmlns:a16="http://schemas.microsoft.com/office/drawing/2014/main" id="{28BC3BAD-49FB-0E73-4642-7E00080E6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84092" y="1690688"/>
            <a:ext cx="9623816" cy="4802187"/>
          </a:xfrm>
        </p:spPr>
      </p:pic>
    </p:spTree>
    <p:extLst>
      <p:ext uri="{BB962C8B-B14F-4D97-AF65-F5344CB8AC3E}">
        <p14:creationId xmlns:p14="http://schemas.microsoft.com/office/powerpoint/2010/main" val="96625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D05EC-20C8-D86B-43AD-9B88598B8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98970AA6-6E7A-4C7A-14A1-9043FF90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28EAE06-86E4-EA4B-A697-A7A7A365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Felhasználói bemutatás</a:t>
            </a:r>
            <a:endParaRPr lang="hu-HU" dirty="0"/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B80D0694-02E7-F5BE-C562-58684354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pic>
        <p:nvPicPr>
          <p:cNvPr id="9" name="Tartalom helye 8" descr="A képen szöveg, számítógép, képernyőkép, computer látható&#10;&#10;Automatikusan generált leírás">
            <a:extLst>
              <a:ext uri="{FF2B5EF4-FFF2-40B4-BE49-F238E27FC236}">
                <a16:creationId xmlns:a16="http://schemas.microsoft.com/office/drawing/2014/main" id="{2E2D6FFB-EF73-6D2F-D0D6-2D5DD74A5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81542" y="1690688"/>
            <a:ext cx="7228915" cy="5122476"/>
          </a:xfrm>
        </p:spPr>
      </p:pic>
    </p:spTree>
    <p:extLst>
      <p:ext uri="{BB962C8B-B14F-4D97-AF65-F5344CB8AC3E}">
        <p14:creationId xmlns:p14="http://schemas.microsoft.com/office/powerpoint/2010/main" val="57151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A6133-D076-1392-69C5-690650472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096EC10E-5E94-7191-32DB-764C21A1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2CA32D-E755-C4E5-9A10-10A3434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Felhasználói bemutatás</a:t>
            </a:r>
            <a:endParaRPr lang="hu-HU" dirty="0"/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6CB1DED1-029A-0BA5-3DC5-6D79DA21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pic>
        <p:nvPicPr>
          <p:cNvPr id="9" name="Tartalom helye 8" descr="A képen szöveg, számítógép, képernyőkép, fedett pályás látható&#10;&#10;Automatikusan generált leírás">
            <a:extLst>
              <a:ext uri="{FF2B5EF4-FFF2-40B4-BE49-F238E27FC236}">
                <a16:creationId xmlns:a16="http://schemas.microsoft.com/office/drawing/2014/main" id="{3141EC21-3A53-D4E1-FE62-4B3E6DC01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18586" y="1516342"/>
            <a:ext cx="6840171" cy="5220131"/>
          </a:xfrm>
        </p:spPr>
      </p:pic>
    </p:spTree>
    <p:extLst>
      <p:ext uri="{BB962C8B-B14F-4D97-AF65-F5344CB8AC3E}">
        <p14:creationId xmlns:p14="http://schemas.microsoft.com/office/powerpoint/2010/main" val="162205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6646B-FB11-0CDA-B6D0-EC2AD0DF7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F915D82A-AF11-A8C0-5B01-912B7593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ECA8C1D-F57F-3495-7F2B-F5A9CAC8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Munkamenet felosztás</a:t>
            </a:r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0CBA0A08-7A68-4052-C5D1-C3A3FC591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sp>
        <p:nvSpPr>
          <p:cNvPr id="5" name="Tartalom helye 4">
            <a:extLst>
              <a:ext uri="{FF2B5EF4-FFF2-40B4-BE49-F238E27FC236}">
                <a16:creationId xmlns:a16="http://schemas.microsoft.com/office/drawing/2014/main" id="{078F7453-022D-1BA7-C113-3A137BEF9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825625"/>
            <a:ext cx="638735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Hencz Balázs feladatai:</a:t>
            </a:r>
          </a:p>
          <a:p>
            <a:r>
              <a:rPr lang="hu-HU" dirty="0" err="1">
                <a:solidFill>
                  <a:schemeClr val="bg1"/>
                </a:solidFill>
              </a:rPr>
              <a:t>github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repo</a:t>
            </a:r>
            <a:r>
              <a:rPr lang="hu-HU" dirty="0">
                <a:solidFill>
                  <a:schemeClr val="bg1"/>
                </a:solidFill>
              </a:rPr>
              <a:t> adatok lekérése, frissítése, exportálása</a:t>
            </a:r>
          </a:p>
          <a:p>
            <a:r>
              <a:rPr lang="hu-HU" dirty="0" err="1">
                <a:solidFill>
                  <a:schemeClr val="bg1"/>
                </a:solidFill>
              </a:rPr>
              <a:t>Prezenráló</a:t>
            </a:r>
            <a:r>
              <a:rPr lang="hu-HU" dirty="0">
                <a:solidFill>
                  <a:schemeClr val="bg1"/>
                </a:solidFill>
              </a:rPr>
              <a:t> honlap elkészítése</a:t>
            </a:r>
          </a:p>
          <a:p>
            <a:r>
              <a:rPr lang="hu-HU" dirty="0">
                <a:solidFill>
                  <a:schemeClr val="bg1"/>
                </a:solidFill>
              </a:rPr>
              <a:t>Előadás előkészítése</a:t>
            </a:r>
          </a:p>
          <a:p>
            <a:r>
              <a:rPr lang="hu-HU" dirty="0">
                <a:solidFill>
                  <a:schemeClr val="bg1"/>
                </a:solidFill>
              </a:rPr>
              <a:t>meetingek szervezése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078" name="Picture 6" descr="Best Welcome to team Illustration download in PNG &amp; Vector format">
            <a:extLst>
              <a:ext uri="{FF2B5EF4-FFF2-40B4-BE49-F238E27FC236}">
                <a16:creationId xmlns:a16="http://schemas.microsoft.com/office/drawing/2014/main" id="{6170A1E6-C02E-186A-ACB7-D4FF12B5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216088"/>
            <a:ext cx="7476743" cy="51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59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7ADED-3871-29E7-39C3-F3144F0FB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97A1E5E2-83E7-AA91-858C-490F6A469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DADD02F-4434-9F9A-F954-DD8A6798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Munkamenet felosztás</a:t>
            </a:r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3BEAB0DF-276E-C17D-D2EF-12F7FCC14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sp>
        <p:nvSpPr>
          <p:cNvPr id="5" name="Tartalom helye 4">
            <a:extLst>
              <a:ext uri="{FF2B5EF4-FFF2-40B4-BE49-F238E27FC236}">
                <a16:creationId xmlns:a16="http://schemas.microsoft.com/office/drawing/2014/main" id="{CFAA8D66-4A5F-6FD3-1060-DC35FD2A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825625"/>
            <a:ext cx="638735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Kiss Gergely Pál feladatai:</a:t>
            </a:r>
          </a:p>
          <a:p>
            <a:r>
              <a:rPr lang="hu-HU" dirty="0">
                <a:solidFill>
                  <a:schemeClr val="bg1"/>
                </a:solidFill>
              </a:rPr>
              <a:t>Balázstól kapott adatok feldolgozása</a:t>
            </a:r>
          </a:p>
          <a:p>
            <a:r>
              <a:rPr lang="hu-HU" dirty="0" err="1">
                <a:solidFill>
                  <a:schemeClr val="bg1"/>
                </a:solidFill>
              </a:rPr>
              <a:t>Extension</a:t>
            </a:r>
            <a:r>
              <a:rPr lang="hu-HU" dirty="0">
                <a:solidFill>
                  <a:schemeClr val="bg1"/>
                </a:solidFill>
              </a:rPr>
              <a:t> felület fejlesztése</a:t>
            </a:r>
          </a:p>
          <a:p>
            <a:r>
              <a:rPr lang="hu-HU" dirty="0">
                <a:solidFill>
                  <a:schemeClr val="bg1"/>
                </a:solidFill>
              </a:rPr>
              <a:t>Adatok szűrése, rendezése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098" name="Picture 2" descr="Best Free Concept of Remote Team Illustration download in PNG &amp; Vector  format">
            <a:extLst>
              <a:ext uri="{FF2B5EF4-FFF2-40B4-BE49-F238E27FC236}">
                <a16:creationId xmlns:a16="http://schemas.microsoft.com/office/drawing/2014/main" id="{64D4C6A8-EFDA-2034-3505-6876542C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70" y="1825625"/>
            <a:ext cx="4542865" cy="45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6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913C8-19EB-B282-7EE8-4A336DFCC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E10BC509-6BDA-3673-AE20-E2F14C43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1737448-8EC1-555B-7093-E3D3D644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Munkamenet felosztás</a:t>
            </a:r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13170AFA-BC91-294C-D2F2-78606AD9C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sp>
        <p:nvSpPr>
          <p:cNvPr id="5" name="Tartalom helye 4">
            <a:extLst>
              <a:ext uri="{FF2B5EF4-FFF2-40B4-BE49-F238E27FC236}">
                <a16:creationId xmlns:a16="http://schemas.microsoft.com/office/drawing/2014/main" id="{1C6258FF-4339-F3A2-1D6E-B5976DE0A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825625"/>
            <a:ext cx="638735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Horváth Roland Tamás feladatai:</a:t>
            </a:r>
          </a:p>
          <a:p>
            <a:r>
              <a:rPr lang="hu-HU" dirty="0" err="1">
                <a:solidFill>
                  <a:schemeClr val="bg1"/>
                </a:solidFill>
              </a:rPr>
              <a:t>Extension</a:t>
            </a:r>
            <a:r>
              <a:rPr lang="hu-HU" dirty="0">
                <a:solidFill>
                  <a:schemeClr val="bg1"/>
                </a:solidFill>
              </a:rPr>
              <a:t> fejlesztésben való közreműködés</a:t>
            </a:r>
          </a:p>
          <a:p>
            <a:r>
              <a:rPr lang="hu-HU" dirty="0">
                <a:solidFill>
                  <a:schemeClr val="bg1"/>
                </a:solidFill>
              </a:rPr>
              <a:t>Az adatok átadásának folyékonyabb módjának fejlesztése, illetve a két projektrész összekapcsolása</a:t>
            </a:r>
          </a:p>
          <a:p>
            <a:r>
              <a:rPr lang="hu-HU" dirty="0">
                <a:solidFill>
                  <a:schemeClr val="bg1"/>
                </a:solidFill>
              </a:rPr>
              <a:t>Az </a:t>
            </a:r>
            <a:r>
              <a:rPr lang="hu-HU" dirty="0" err="1">
                <a:solidFill>
                  <a:schemeClr val="bg1"/>
                </a:solidFill>
              </a:rPr>
              <a:t>extension</a:t>
            </a:r>
            <a:r>
              <a:rPr lang="hu-HU" dirty="0">
                <a:solidFill>
                  <a:schemeClr val="bg1"/>
                </a:solidFill>
              </a:rPr>
              <a:t> felület </a:t>
            </a:r>
            <a:r>
              <a:rPr lang="hu-HU" dirty="0" err="1">
                <a:solidFill>
                  <a:schemeClr val="bg1"/>
                </a:solidFill>
              </a:rPr>
              <a:t>felhasználóbarátabbá</a:t>
            </a:r>
            <a:r>
              <a:rPr lang="hu-HU" dirty="0">
                <a:solidFill>
                  <a:schemeClr val="bg1"/>
                </a:solidFill>
              </a:rPr>
              <a:t> tétele, fejlesztése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122" name="Picture 2" descr="Team by Freepik Stories #svg #png #illustration#business #teamwork  #colleague #coworker #together #group… | Web design trends, Flat  illustration, Ilustration design">
            <a:extLst>
              <a:ext uri="{FF2B5EF4-FFF2-40B4-BE49-F238E27FC236}">
                <a16:creationId xmlns:a16="http://schemas.microsoft.com/office/drawing/2014/main" id="{78025F02-A008-2C6F-F63A-2A161D7E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697"/>
            <a:ext cx="6051266" cy="605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02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FF68F-8C8B-03CD-E23B-26A475CC6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5CCBAE29-7B16-69B9-0FDE-B65295ED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DE58E48-52BD-A896-63E3-A83BB1E8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Meetingek</a:t>
            </a:r>
            <a:endParaRPr lang="hu-HU" dirty="0"/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9FC6D471-3FEB-9FE7-B1D1-1F8DF312F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sp>
        <p:nvSpPr>
          <p:cNvPr id="5" name="Tartalom helye 4">
            <a:extLst>
              <a:ext uri="{FF2B5EF4-FFF2-40B4-BE49-F238E27FC236}">
                <a16:creationId xmlns:a16="http://schemas.microsoft.com/office/drawing/2014/main" id="{1F4E40BE-A2BF-8D27-1561-BD84D25F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14" y="2141537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2023. október feladat megkapása, csapattagok megismerése, projekt értelmezése</a:t>
            </a:r>
          </a:p>
          <a:p>
            <a:r>
              <a:rPr lang="hu-HU" dirty="0">
                <a:solidFill>
                  <a:schemeClr val="bg1"/>
                </a:solidFill>
              </a:rPr>
              <a:t>2023. november 02. témafelelősünkkel való egyeztetés</a:t>
            </a:r>
          </a:p>
          <a:p>
            <a:r>
              <a:rPr lang="hu-HU" dirty="0">
                <a:solidFill>
                  <a:schemeClr val="bg1"/>
                </a:solidFill>
              </a:rPr>
              <a:t>2023. november. 20. a feladatok kiosztása, folyamatok megbeszélése</a:t>
            </a:r>
          </a:p>
          <a:p>
            <a:r>
              <a:rPr lang="hu-HU" dirty="0">
                <a:solidFill>
                  <a:schemeClr val="bg1"/>
                </a:solidFill>
              </a:rPr>
              <a:t>2023. december 11. első, előrehozott beszámoló</a:t>
            </a:r>
          </a:p>
          <a:p>
            <a:r>
              <a:rPr lang="hu-HU" dirty="0">
                <a:solidFill>
                  <a:schemeClr val="bg1"/>
                </a:solidFill>
              </a:rPr>
              <a:t>2023. december 12. feladatok újra osztása</a:t>
            </a:r>
          </a:p>
          <a:p>
            <a:r>
              <a:rPr lang="hu-HU" dirty="0">
                <a:solidFill>
                  <a:schemeClr val="bg1"/>
                </a:solidFill>
              </a:rPr>
              <a:t> 2023. december 18. témafelelősünkkel való második egyeztetés</a:t>
            </a:r>
          </a:p>
          <a:p>
            <a:r>
              <a:rPr lang="hu-HU" dirty="0">
                <a:solidFill>
                  <a:schemeClr val="bg1"/>
                </a:solidFill>
              </a:rPr>
              <a:t>2024. január körülbelül napi szinten való egyeztetés, beszámolás egymásnak ki mit tudott haladni, egymás segítése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6146" name="Picture 2" descr="Best Business Meeting Illustration download in PNG &amp; Vector format">
            <a:extLst>
              <a:ext uri="{FF2B5EF4-FFF2-40B4-BE49-F238E27FC236}">
                <a16:creationId xmlns:a16="http://schemas.microsoft.com/office/drawing/2014/main" id="{02E63881-8B9F-DB94-376D-3F75CE3E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02" y="-283275"/>
            <a:ext cx="4062132" cy="27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7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8063C-8442-EA83-4F8E-7241B0FB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45DEA41E-CBF5-C21C-D126-9E3E132E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BA2BB20-F540-5F69-E304-6E66875C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Tovább fejlesztési lehetőségek</a:t>
            </a:r>
            <a:endParaRPr lang="hu-HU" dirty="0"/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9CD90BA5-36FB-E1AB-7B44-CF03CCE97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sp>
        <p:nvSpPr>
          <p:cNvPr id="5" name="Tartalom helye 4">
            <a:extLst>
              <a:ext uri="{FF2B5EF4-FFF2-40B4-BE49-F238E27FC236}">
                <a16:creationId xmlns:a16="http://schemas.microsoft.com/office/drawing/2014/main" id="{BD2E26B6-8748-6BAA-DCC6-49371867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Az adatok vizuálisabb megjelenítése, akár grafikonokkal akár más, a felhasználó számára könnyebben feldolgozható eszközökkel.</a:t>
            </a:r>
          </a:p>
          <a:p>
            <a:pPr algn="just"/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Több adat lekérése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github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repository-ból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, amik által részletesebb, megbízhatóbb következtetéseket vonhatunk le az adott projektről</a:t>
            </a:r>
          </a:p>
          <a:p>
            <a:pPr algn="just"/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A kiegészítő bővítése, hogy több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github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repository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-t is tudjon figyelni egyszerre, és ezeket összehasonlítani.</a:t>
            </a:r>
          </a:p>
          <a:p>
            <a:pPr algn="just"/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Felhasználóbarátabb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, modernebb, logikusabb megjelenítés, kivitelezés. </a:t>
            </a:r>
          </a:p>
          <a:p>
            <a:pPr algn="just"/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github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adatok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beálítása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az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extesion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-ön belül is lehetséges legyen.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202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CA7DE-03B6-6CD7-A734-3F6AFC4A9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322A227B-B2E6-EF40-B2A5-65BFCC40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B41F7B2-4E8B-22C4-A468-A4290736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Összefoglalás</a:t>
            </a:r>
            <a:endParaRPr lang="hu-HU" dirty="0"/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74AB9D75-5B39-10B3-772E-1809B8486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sp>
        <p:nvSpPr>
          <p:cNvPr id="5" name="Tartalom helye 4">
            <a:extLst>
              <a:ext uri="{FF2B5EF4-FFF2-40B4-BE49-F238E27FC236}">
                <a16:creationId xmlns:a16="http://schemas.microsoft.com/office/drawing/2014/main" id="{CD8D9044-5DD3-AE0E-874F-DA9471AD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8612" cy="435133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Benyomások</a:t>
            </a:r>
          </a:p>
          <a:p>
            <a:r>
              <a:rPr lang="hu-HU" dirty="0">
                <a:solidFill>
                  <a:schemeClr val="bg1"/>
                </a:solidFill>
              </a:rPr>
              <a:t>Nehézségek</a:t>
            </a:r>
          </a:p>
          <a:p>
            <a:r>
              <a:rPr lang="hu-HU" dirty="0">
                <a:solidFill>
                  <a:schemeClr val="bg1"/>
                </a:solidFill>
              </a:rPr>
              <a:t>Fejlődési területek</a:t>
            </a:r>
          </a:p>
          <a:p>
            <a:r>
              <a:rPr lang="hu-HU" dirty="0">
                <a:solidFill>
                  <a:schemeClr val="bg1"/>
                </a:solidFill>
              </a:rPr>
              <a:t>Vélemények a közös munkáról</a:t>
            </a:r>
          </a:p>
          <a:p>
            <a:r>
              <a:rPr lang="hu-HU" dirty="0">
                <a:solidFill>
                  <a:schemeClr val="bg1"/>
                </a:solidFill>
              </a:rPr>
              <a:t>Összegzés</a:t>
            </a:r>
          </a:p>
        </p:txBody>
      </p:sp>
      <p:pic>
        <p:nvPicPr>
          <p:cNvPr id="7174" name="Picture 6" descr="Get software-assisted medical summaries quickly and easily.">
            <a:extLst>
              <a:ext uri="{FF2B5EF4-FFF2-40B4-BE49-F238E27FC236}">
                <a16:creationId xmlns:a16="http://schemas.microsoft.com/office/drawing/2014/main" id="{A9DD89C7-4068-3236-ABD8-E621A0814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7" y="2016766"/>
            <a:ext cx="6488113" cy="428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9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3973F-C7CF-8A0A-2099-629FE8451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83D38BAA-46EF-180E-2131-0AAC49E4C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E4F508F-3C4A-BCB1-22F1-7D0B24B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Köszönjük a figyelmet</a:t>
            </a:r>
            <a:endParaRPr lang="hu-HU" dirty="0"/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B3951AE8-47F4-6E04-BD54-497E3465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sp>
        <p:nvSpPr>
          <p:cNvPr id="5" name="Tartalom helye 4">
            <a:extLst>
              <a:ext uri="{FF2B5EF4-FFF2-40B4-BE49-F238E27FC236}">
                <a16:creationId xmlns:a16="http://schemas.microsoft.com/office/drawing/2014/main" id="{C6E27F8B-7A14-6ACF-2EDB-8356469F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908612" cy="4351338"/>
          </a:xfrm>
        </p:spPr>
        <p:txBody>
          <a:bodyPr/>
          <a:lstStyle/>
          <a:p>
            <a:pPr marL="0" indent="0">
              <a:buNone/>
            </a:pPr>
            <a:endParaRPr lang="hu-HU" dirty="0">
              <a:solidFill>
                <a:srgbClr val="0563C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hu-HU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https://henczbalazs.ejeg.hu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3" name="Picture 2" descr="Best Leaving school by saying goodbye Illustration download in PNG &amp; Vector  format">
            <a:extLst>
              <a:ext uri="{FF2B5EF4-FFF2-40B4-BE49-F238E27FC236}">
                <a16:creationId xmlns:a16="http://schemas.microsoft.com/office/drawing/2014/main" id="{48A2EE39-2E64-0DB1-2AD8-5775AFAB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003" y="1703388"/>
            <a:ext cx="6893718" cy="4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55A2CDE-EE20-C181-23B6-5D797916C72D}"/>
              </a:ext>
            </a:extLst>
          </p:cNvPr>
          <p:cNvSpPr txBox="1"/>
          <p:nvPr/>
        </p:nvSpPr>
        <p:spPr>
          <a:xfrm>
            <a:off x="782802" y="2554668"/>
            <a:ext cx="413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Bemutató</a:t>
            </a:r>
            <a:r>
              <a:rPr lang="hu-HU" dirty="0"/>
              <a:t> </a:t>
            </a:r>
            <a:r>
              <a:rPr lang="hu-HU" sz="2800" dirty="0">
                <a:solidFill>
                  <a:schemeClr val="bg1"/>
                </a:solidFill>
              </a:rPr>
              <a:t>honlap</a:t>
            </a:r>
            <a:r>
              <a:rPr lang="hu-HU" dirty="0"/>
              <a:t> </a:t>
            </a:r>
            <a:r>
              <a:rPr lang="hu-HU" sz="2800" dirty="0">
                <a:solidFill>
                  <a:schemeClr val="bg1"/>
                </a:solidFill>
              </a:rPr>
              <a:t>linkje: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209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493EF334-2258-5A43-882B-43A9540E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7AD1D96-4BE3-219C-8A2A-A7CAD8E9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-apple-system"/>
              </a:rPr>
              <a:t>Bevezetés</a:t>
            </a:r>
            <a:endParaRPr lang="hu-HU" sz="3600" dirty="0">
              <a:solidFill>
                <a:schemeClr val="bg1"/>
              </a:solidFill>
            </a:endParaRPr>
          </a:p>
        </p:txBody>
      </p:sp>
      <p:pic>
        <p:nvPicPr>
          <p:cNvPr id="9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A08CCC7D-B813-3AC9-D6A3-B343E8A31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2814" y="365125"/>
            <a:ext cx="782758" cy="1046163"/>
          </a:xfr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78158D78-D333-141A-B48F-1163BCA26FE2}"/>
              </a:ext>
            </a:extLst>
          </p:cNvPr>
          <p:cNvSpPr txBox="1"/>
          <p:nvPr/>
        </p:nvSpPr>
        <p:spPr>
          <a:xfrm>
            <a:off x="838200" y="3157728"/>
            <a:ext cx="73670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Csapattagok: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sz="2400" b="0" i="0" u="none" strike="noStrike" dirty="0">
                <a:solidFill>
                  <a:srgbClr val="FF0000"/>
                </a:solidFill>
                <a:effectLst/>
                <a:latin typeface="-apple-system"/>
              </a:rPr>
              <a:t>Horváth Roland Tamás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sz="24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Kiss Gergely Pál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sz="24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Hencz Balázs</a:t>
            </a:r>
          </a:p>
        </p:txBody>
      </p:sp>
    </p:spTree>
    <p:extLst>
      <p:ext uri="{BB962C8B-B14F-4D97-AF65-F5344CB8AC3E}">
        <p14:creationId xmlns:p14="http://schemas.microsoft.com/office/powerpoint/2010/main" val="423402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1020C-37D8-17A6-0CC8-98BE213D3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409C5E67-0D3C-158A-CF8C-14853104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8C0C91-EB0D-3A83-CA14-89CE2E66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Probléma definíció és követelmények</a:t>
            </a:r>
            <a:endParaRPr lang="hu-HU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4CFBC3-5CF4-89C3-F6A2-062BAC0F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693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Feladatunk egy olyan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visual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studio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code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kiegészítő készítése volt, amely képes egy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github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repository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-t figyelni és az abban történő változtatásokat illetve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commitokat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számlálni és valamilyen módon ezeket feltűntetni, rendszerezni és megjeleníti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vscode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-ban.</a:t>
            </a:r>
            <a:endParaRPr lang="hu-HU" dirty="0"/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74CF1787-C3C7-4722-3883-3528F5C7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pic>
        <p:nvPicPr>
          <p:cNvPr id="1026" name="Picture 2" descr="Best Free Task list Illustration download in PNG &amp; Vector format">
            <a:extLst>
              <a:ext uri="{FF2B5EF4-FFF2-40B4-BE49-F238E27FC236}">
                <a16:creationId xmlns:a16="http://schemas.microsoft.com/office/drawing/2014/main" id="{CD9521FD-447C-97B3-E1E1-9A9992CC5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7" y="1535253"/>
            <a:ext cx="8967787" cy="495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7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5D646-C189-F255-179A-A9830D1AF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8AC07A81-C914-43DF-9725-F0C68756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EF999-9BE3-65A0-A4EF-283DC096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Felhasznált technológiák</a:t>
            </a:r>
            <a:endParaRPr lang="hu-HU" sz="3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13D3EA-5D5D-8CD3-F5ED-DE08F079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Python Programnyelv:</a:t>
            </a:r>
          </a:p>
          <a:p>
            <a:pPr algn="just"/>
            <a:r>
              <a:rPr lang="hu-HU" b="1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Requests</a:t>
            </a:r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 Könyvtár:</a:t>
            </a:r>
          </a:p>
          <a:p>
            <a:pPr algn="just"/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JSON Könyvtár:</a:t>
            </a:r>
          </a:p>
          <a:p>
            <a:pPr algn="just"/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Time és </a:t>
            </a:r>
            <a:r>
              <a:rPr lang="hu-HU" b="1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Datetime</a:t>
            </a:r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 Modulok:</a:t>
            </a:r>
          </a:p>
          <a:p>
            <a:pPr algn="just"/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GitHub API:</a:t>
            </a:r>
          </a:p>
          <a:p>
            <a:pPr algn="just"/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GitHub </a:t>
            </a:r>
            <a:r>
              <a:rPr lang="hu-HU" b="1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Token</a:t>
            </a:r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:</a:t>
            </a:r>
          </a:p>
          <a:p>
            <a:pPr algn="just"/>
            <a:r>
              <a:rPr lang="hu-HU" b="1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React</a:t>
            </a:r>
            <a:endParaRPr lang="hu-HU" b="1" i="0" u="none" strike="noStrike" dirty="0">
              <a:solidFill>
                <a:srgbClr val="FFFFFF"/>
              </a:solidFill>
              <a:effectLst/>
              <a:latin typeface="-apple-system"/>
            </a:endParaRPr>
          </a:p>
          <a:p>
            <a:pPr algn="just"/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VS </a:t>
            </a:r>
            <a:r>
              <a:rPr lang="hu-HU" b="1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Code</a:t>
            </a:r>
            <a:r>
              <a:rPr lang="hu-HU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 API</a:t>
            </a:r>
          </a:p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EC25C8F4-7EE8-4393-D08D-559DE2274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pic>
        <p:nvPicPr>
          <p:cNvPr id="2050" name="Picture 2" descr="Best Wireless technology Illustration download in PNG &amp; Vector format">
            <a:extLst>
              <a:ext uri="{FF2B5EF4-FFF2-40B4-BE49-F238E27FC236}">
                <a16:creationId xmlns:a16="http://schemas.microsoft.com/office/drawing/2014/main" id="{E6B4BA59-CA47-885F-AF37-20365B8B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33" y="1776413"/>
            <a:ext cx="6701226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49A21-A8A1-1431-9EA7-A33EAB3A9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574EC832-73D6-2422-B495-4B4C7160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20F8E9C-3EA2-9057-4B0A-875C4BBC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Felhasználói bemutatás</a:t>
            </a:r>
            <a:endParaRPr lang="hu-HU" sz="3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6DC452-33A9-95E3-BFE7-99E046C2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vsc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elindítása és az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extension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telepítése után a bal oldali menüben megjelenik a GitHub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Commits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gomb. A gomb megnyomása előtt érdemes ellenőrizni, hogy az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extension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adatai jól vannak-e beállítva. Ahhoz hogy jól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működjön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az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extension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a felhasználónak meg kell adnia a GitHub felhasználónevét,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repository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tulajdonosát,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repository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nevét illetve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github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tokenjét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, amit a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github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beállítások menüpontból tud elérni: </a:t>
            </a:r>
            <a:r>
              <a:rPr lang="hu-HU" b="0" i="0" u="none" strike="noStrike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hu-HU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Ezeket a beállításokat a </a:t>
            </a:r>
            <a:r>
              <a:rPr lang="hu-HU" dirty="0" err="1"/>
              <a:t>repo_adatok.json</a:t>
            </a:r>
            <a:r>
              <a:rPr lang="hu-HU" dirty="0"/>
              <a:t> 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file-ban tudja megadni. </a:t>
            </a:r>
          </a:p>
          <a:p>
            <a:pPr marL="0" indent="0">
              <a:buNone/>
            </a:pP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Ezt követően a bal oldali panelen megjelenik a GitHub </a:t>
            </a:r>
            <a:r>
              <a:rPr lang="hu-HU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Commits</a:t>
            </a:r>
            <a:r>
              <a:rPr lang="hu-HU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panel.</a:t>
            </a:r>
            <a:endParaRPr lang="hu-HU" dirty="0"/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824DAEA5-ED24-4CA7-3002-BBA4D5BEE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5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78C0-E99D-2B43-688C-FD384C30F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CCE6F7DF-1068-C38F-6D2B-E63C9725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3F444EE-B3B8-D5FA-1A0C-0A516667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28" y="365125"/>
            <a:ext cx="10515600" cy="1325563"/>
          </a:xfrm>
        </p:spPr>
        <p:txBody>
          <a:bodyPr/>
          <a:lstStyle/>
          <a:p>
            <a:r>
              <a:rPr lang="hu-HU" sz="4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Felhasználói bemutatás</a:t>
            </a:r>
            <a:endParaRPr lang="hu-HU" dirty="0"/>
          </a:p>
        </p:txBody>
      </p:sp>
      <p:pic>
        <p:nvPicPr>
          <p:cNvPr id="7" name="Tartalom helye 6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A7E08FCA-9F82-E25A-3113-BDDE1A011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1930" y="180398"/>
            <a:ext cx="5055414" cy="6725608"/>
          </a:xfrm>
        </p:spPr>
      </p:pic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C4BDC0D9-8187-A0E4-4DD2-7BE2D9A87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574D4-B762-E814-CE46-9C2066D60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A73A1C40-AB1A-844B-0A43-1E1F8C18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pic>
        <p:nvPicPr>
          <p:cNvPr id="7" name="Tartalom helye 6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A4FCD2B3-284E-1E98-04B0-1AAA368F4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314675" cy="6906006"/>
          </a:xfrm>
        </p:spPr>
      </p:pic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8FF6B73A-DAAF-803F-52B3-300E6F02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  <p:sp>
        <p:nvSpPr>
          <p:cNvPr id="9" name="Cím 8">
            <a:extLst>
              <a:ext uri="{FF2B5EF4-FFF2-40B4-BE49-F238E27FC236}">
                <a16:creationId xmlns:a16="http://schemas.microsoft.com/office/drawing/2014/main" id="{67EAE146-DFB8-09BC-ABC5-22E7402E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126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96EAC-5713-DF84-358D-7EFC68A00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F92DAFAE-ADE0-9B9B-4F64-DC0DE98A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pic>
        <p:nvPicPr>
          <p:cNvPr id="7" name="Tartalom helye 6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56DD0DB9-49D8-FC51-6DD8-5B090897D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35452" y="1651511"/>
            <a:ext cx="4006439" cy="5179595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A8DB236-AC3F-BBD1-4204-6B3B32FF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Felhasználói bemutatás</a:t>
            </a:r>
            <a:endParaRPr lang="hu-HU" dirty="0"/>
          </a:p>
        </p:txBody>
      </p:sp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05A932AF-1308-2A9C-A444-6BD632146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1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99A2B-D7CC-8964-2497-391341E36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k, homály, Acélkék, képernyőkép látható&#10;&#10;Automatikusan generált leírás">
            <a:extLst>
              <a:ext uri="{FF2B5EF4-FFF2-40B4-BE49-F238E27FC236}">
                <a16:creationId xmlns:a16="http://schemas.microsoft.com/office/drawing/2014/main" id="{1C43894A-A9EF-CA02-49DE-510A7DA9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344" cy="69060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3DE6701-CC59-5CB3-DCFF-04AB5B1F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Felhasználói bemutatás</a:t>
            </a:r>
            <a:endParaRPr lang="hu-HU" dirty="0"/>
          </a:p>
        </p:txBody>
      </p:sp>
      <p:pic>
        <p:nvPicPr>
          <p:cNvPr id="7" name="Tartalom helye 6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D9418002-0576-AED8-68D3-A2AB35215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444" y="1587615"/>
            <a:ext cx="10647242" cy="5270385"/>
          </a:xfrm>
        </p:spPr>
      </p:pic>
      <p:pic>
        <p:nvPicPr>
          <p:cNvPr id="4" name="Tartalom helye 8" descr="A képen szimbólum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F7D1D124-3B20-CF11-F9C1-3CACDF1AC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814" y="365125"/>
            <a:ext cx="782758" cy="10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2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716</Words>
  <Application>Microsoft Macintosh PowerPoint</Application>
  <PresentationFormat>Szélesvásznú</PresentationFormat>
  <Paragraphs>75</Paragraphs>
  <Slides>19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Helvetica Neue</vt:lpstr>
      <vt:lpstr>Office-téma</vt:lpstr>
      <vt:lpstr>Témalabor prezentáció</vt:lpstr>
      <vt:lpstr>Bevezetés</vt:lpstr>
      <vt:lpstr>Probléma definíció és követelmények</vt:lpstr>
      <vt:lpstr>Felhasznált technológiák</vt:lpstr>
      <vt:lpstr>Felhasználói bemutatás</vt:lpstr>
      <vt:lpstr>Felhasználói bemutatás</vt:lpstr>
      <vt:lpstr>PowerPoint-bemutató</vt:lpstr>
      <vt:lpstr>Felhasználói bemutatás</vt:lpstr>
      <vt:lpstr>Felhasználói bemutatás</vt:lpstr>
      <vt:lpstr>Felhasználói bemutatás</vt:lpstr>
      <vt:lpstr>Felhasználói bemutatás</vt:lpstr>
      <vt:lpstr>Felhasználói bemutatás</vt:lpstr>
      <vt:lpstr>Munkamenet felosztás</vt:lpstr>
      <vt:lpstr>Munkamenet felosztás</vt:lpstr>
      <vt:lpstr>Munkamenet felosztás</vt:lpstr>
      <vt:lpstr>Meetingek</vt:lpstr>
      <vt:lpstr>Tovább fejlesztési lehetőségek</vt:lpstr>
      <vt:lpstr>Összefoglalás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Témalabor prezentáció</dc:title>
  <dc:creator>Hencz Balázs [STUDENT]</dc:creator>
  <cp:lastModifiedBy>Hencz Balázs [STUDENT]</cp:lastModifiedBy>
  <cp:revision>1</cp:revision>
  <dcterms:created xsi:type="dcterms:W3CDTF">2024-01-23T08:35:43Z</dcterms:created>
  <dcterms:modified xsi:type="dcterms:W3CDTF">2024-01-23T09:26:13Z</dcterms:modified>
</cp:coreProperties>
</file>