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57" r:id="rId1"/>
    <p:sldMasterId id="2147483658" r:id="rId2"/>
  </p:sldMasterIdLst>
  <p:notesMasterIdLst>
    <p:notesMasterId r:id="rId21"/>
  </p:notesMasterIdLst>
  <p:sldIdLst>
    <p:sldId id="256" r:id="rId3"/>
    <p:sldId id="257" r:id="rId4"/>
    <p:sldId id="286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99" r:id="rId13"/>
    <p:sldId id="305" r:id="rId14"/>
    <p:sldId id="300" r:id="rId15"/>
    <p:sldId id="301" r:id="rId16"/>
    <p:sldId id="287" r:id="rId17"/>
    <p:sldId id="304" r:id="rId18"/>
    <p:sldId id="303" r:id="rId19"/>
    <p:sldId id="288" r:id="rId20"/>
  </p:sldIdLst>
  <p:sldSz cx="9144000" cy="5143500" type="screen16x9"/>
  <p:notesSz cx="6858000" cy="9144000"/>
  <p:embeddedFontLst>
    <p:embeddedFont>
      <p:font typeface="Arvo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Montserrat" panose="00000500000000000000" pitchFamily="2" charset="-18"/>
      <p:regular r:id="rId32"/>
    </p:embeddedFont>
    <p:embeddedFont>
      <p:font typeface="Roboto Condensed" panose="02000000000000000000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E02F3-04B6-43A1-8947-D17EBBA940B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0FC96B3-0B3B-4315-A851-7131AEDABA26}">
      <dgm:prSet phldrT="[Szöveg]"/>
      <dgm:spPr/>
      <dgm:t>
        <a:bodyPr/>
        <a:lstStyle/>
        <a:p>
          <a:r>
            <a:rPr lang="hu-HU" dirty="0"/>
            <a:t>Egyedfájl</a:t>
          </a:r>
        </a:p>
      </dgm:t>
    </dgm:pt>
    <dgm:pt modelId="{4EAE0470-102A-437D-8136-3656BD992C24}" type="parTrans" cxnId="{4581D596-1B08-45F1-8077-7AFE9562B004}">
      <dgm:prSet/>
      <dgm:spPr/>
      <dgm:t>
        <a:bodyPr/>
        <a:lstStyle/>
        <a:p>
          <a:endParaRPr lang="hu-HU"/>
        </a:p>
      </dgm:t>
    </dgm:pt>
    <dgm:pt modelId="{C4FA45C2-5EAA-4143-BF7E-6B5AF297D626}" type="sibTrans" cxnId="{4581D596-1B08-45F1-8077-7AFE9562B004}">
      <dgm:prSet/>
      <dgm:spPr/>
      <dgm:t>
        <a:bodyPr/>
        <a:lstStyle/>
        <a:p>
          <a:endParaRPr lang="hu-HU"/>
        </a:p>
      </dgm:t>
    </dgm:pt>
    <dgm:pt modelId="{246AE957-E947-484A-96D9-5A0B127C6592}">
      <dgm:prSet phldrT="[Szöveg]"/>
      <dgm:spPr/>
      <dgm:t>
        <a:bodyPr/>
        <a:lstStyle/>
        <a:p>
          <a:r>
            <a:rPr lang="hu-HU" dirty="0"/>
            <a:t>Konfigurációs fájlok</a:t>
          </a:r>
        </a:p>
      </dgm:t>
    </dgm:pt>
    <dgm:pt modelId="{6BB25461-652A-459B-A6B7-9C022138DA9B}" type="parTrans" cxnId="{24E098EE-8C86-426D-82AB-9E1A61CFCC75}">
      <dgm:prSet/>
      <dgm:spPr/>
      <dgm:t>
        <a:bodyPr/>
        <a:lstStyle/>
        <a:p>
          <a:endParaRPr lang="hu-HU"/>
        </a:p>
      </dgm:t>
    </dgm:pt>
    <dgm:pt modelId="{420F8E95-A3EF-403B-91F5-8B93F848465B}" type="sibTrans" cxnId="{24E098EE-8C86-426D-82AB-9E1A61CFCC75}">
      <dgm:prSet/>
      <dgm:spPr/>
      <dgm:t>
        <a:bodyPr/>
        <a:lstStyle/>
        <a:p>
          <a:endParaRPr lang="hu-HU"/>
        </a:p>
      </dgm:t>
    </dgm:pt>
    <dgm:pt modelId="{EBD5FE86-C039-4EEE-87C8-C5080C77734B}">
      <dgm:prSet phldrT="[Szöveg]"/>
      <dgm:spPr/>
      <dgm:t>
        <a:bodyPr/>
        <a:lstStyle/>
        <a:p>
          <a:r>
            <a:rPr lang="hu-HU" dirty="0"/>
            <a:t>Feltételezett K csoportszám</a:t>
          </a:r>
        </a:p>
      </dgm:t>
    </dgm:pt>
    <dgm:pt modelId="{666C53A7-6B34-4B4A-989F-5F00FB58C32D}" type="parTrans" cxnId="{082F9696-177F-4BC4-8320-2AC4D593C6C6}">
      <dgm:prSet/>
      <dgm:spPr/>
      <dgm:t>
        <a:bodyPr/>
        <a:lstStyle/>
        <a:p>
          <a:endParaRPr lang="hu-HU"/>
        </a:p>
      </dgm:t>
    </dgm:pt>
    <dgm:pt modelId="{B2F5C607-778E-40B3-99C7-4D8495E9E1AC}" type="sibTrans" cxnId="{082F9696-177F-4BC4-8320-2AC4D593C6C6}">
      <dgm:prSet/>
      <dgm:spPr/>
      <dgm:t>
        <a:bodyPr/>
        <a:lstStyle/>
        <a:p>
          <a:endParaRPr lang="hu-HU"/>
        </a:p>
      </dgm:t>
    </dgm:pt>
    <dgm:pt modelId="{3F21D2FD-A72C-4ACB-BD4E-4B580E9F587E}" type="pres">
      <dgm:prSet presAssocID="{C05E02F3-04B6-43A1-8947-D17EBBA940B2}" presName="diagram" presStyleCnt="0">
        <dgm:presLayoutVars>
          <dgm:dir/>
          <dgm:resizeHandles val="exact"/>
        </dgm:presLayoutVars>
      </dgm:prSet>
      <dgm:spPr/>
    </dgm:pt>
    <dgm:pt modelId="{34F7A9FD-EC35-459A-A1D0-34BA37FFD4A4}" type="pres">
      <dgm:prSet presAssocID="{90FC96B3-0B3B-4315-A851-7131AEDABA26}" presName="node" presStyleLbl="node1" presStyleIdx="0" presStyleCnt="3">
        <dgm:presLayoutVars>
          <dgm:bulletEnabled val="1"/>
        </dgm:presLayoutVars>
      </dgm:prSet>
      <dgm:spPr/>
    </dgm:pt>
    <dgm:pt modelId="{D6878A1D-B059-40F3-87CC-BB028E697FDB}" type="pres">
      <dgm:prSet presAssocID="{C4FA45C2-5EAA-4143-BF7E-6B5AF297D626}" presName="sibTrans" presStyleCnt="0"/>
      <dgm:spPr/>
    </dgm:pt>
    <dgm:pt modelId="{B4229E7A-6882-4C86-A23E-D4D9D2EFF2A6}" type="pres">
      <dgm:prSet presAssocID="{246AE957-E947-484A-96D9-5A0B127C6592}" presName="node" presStyleLbl="node1" presStyleIdx="1" presStyleCnt="3" custLinFactNeighborX="-3144" custLinFactNeighborY="64146">
        <dgm:presLayoutVars>
          <dgm:bulletEnabled val="1"/>
        </dgm:presLayoutVars>
      </dgm:prSet>
      <dgm:spPr/>
    </dgm:pt>
    <dgm:pt modelId="{4178DE4E-E758-4675-BC2C-28AB7A420ECD}" type="pres">
      <dgm:prSet presAssocID="{420F8E95-A3EF-403B-91F5-8B93F848465B}" presName="sibTrans" presStyleCnt="0"/>
      <dgm:spPr/>
    </dgm:pt>
    <dgm:pt modelId="{60FEF3E2-4EAB-4E8A-940B-407C02626754}" type="pres">
      <dgm:prSet presAssocID="{EBD5FE86-C039-4EEE-87C8-C5080C77734B}" presName="node" presStyleLbl="node1" presStyleIdx="2" presStyleCnt="3" custLinFactNeighborX="-52731" custLinFactNeighborY="749">
        <dgm:presLayoutVars>
          <dgm:bulletEnabled val="1"/>
        </dgm:presLayoutVars>
      </dgm:prSet>
      <dgm:spPr/>
    </dgm:pt>
  </dgm:ptLst>
  <dgm:cxnLst>
    <dgm:cxn modelId="{86A5DE6D-B00E-4DF9-AEBA-3841BEB6C7E0}" type="presOf" srcId="{C05E02F3-04B6-43A1-8947-D17EBBA940B2}" destId="{3F21D2FD-A72C-4ACB-BD4E-4B580E9F587E}" srcOrd="0" destOrd="0" presId="urn:microsoft.com/office/officeart/2005/8/layout/default"/>
    <dgm:cxn modelId="{8583F793-8B07-4275-9163-296C875D93A3}" type="presOf" srcId="{90FC96B3-0B3B-4315-A851-7131AEDABA26}" destId="{34F7A9FD-EC35-459A-A1D0-34BA37FFD4A4}" srcOrd="0" destOrd="0" presId="urn:microsoft.com/office/officeart/2005/8/layout/default"/>
    <dgm:cxn modelId="{3F730395-C7F1-45DA-8B0B-096E79AAB285}" type="presOf" srcId="{246AE957-E947-484A-96D9-5A0B127C6592}" destId="{B4229E7A-6882-4C86-A23E-D4D9D2EFF2A6}" srcOrd="0" destOrd="0" presId="urn:microsoft.com/office/officeart/2005/8/layout/default"/>
    <dgm:cxn modelId="{082F9696-177F-4BC4-8320-2AC4D593C6C6}" srcId="{C05E02F3-04B6-43A1-8947-D17EBBA940B2}" destId="{EBD5FE86-C039-4EEE-87C8-C5080C77734B}" srcOrd="2" destOrd="0" parTransId="{666C53A7-6B34-4B4A-989F-5F00FB58C32D}" sibTransId="{B2F5C607-778E-40B3-99C7-4D8495E9E1AC}"/>
    <dgm:cxn modelId="{4581D596-1B08-45F1-8077-7AFE9562B004}" srcId="{C05E02F3-04B6-43A1-8947-D17EBBA940B2}" destId="{90FC96B3-0B3B-4315-A851-7131AEDABA26}" srcOrd="0" destOrd="0" parTransId="{4EAE0470-102A-437D-8136-3656BD992C24}" sibTransId="{C4FA45C2-5EAA-4143-BF7E-6B5AF297D626}"/>
    <dgm:cxn modelId="{24E098EE-8C86-426D-82AB-9E1A61CFCC75}" srcId="{C05E02F3-04B6-43A1-8947-D17EBBA940B2}" destId="{246AE957-E947-484A-96D9-5A0B127C6592}" srcOrd="1" destOrd="0" parTransId="{6BB25461-652A-459B-A6B7-9C022138DA9B}" sibTransId="{420F8E95-A3EF-403B-91F5-8B93F848465B}"/>
    <dgm:cxn modelId="{5FFCEAFA-9EFB-469C-BC3E-5474A7306B20}" type="presOf" srcId="{EBD5FE86-C039-4EEE-87C8-C5080C77734B}" destId="{60FEF3E2-4EAB-4E8A-940B-407C02626754}" srcOrd="0" destOrd="0" presId="urn:microsoft.com/office/officeart/2005/8/layout/default"/>
    <dgm:cxn modelId="{5E945036-C0A7-4949-B4A4-CD08E2007E96}" type="presParOf" srcId="{3F21D2FD-A72C-4ACB-BD4E-4B580E9F587E}" destId="{34F7A9FD-EC35-459A-A1D0-34BA37FFD4A4}" srcOrd="0" destOrd="0" presId="urn:microsoft.com/office/officeart/2005/8/layout/default"/>
    <dgm:cxn modelId="{E4236B8E-32EA-4FCA-B2EC-8944CD41694A}" type="presParOf" srcId="{3F21D2FD-A72C-4ACB-BD4E-4B580E9F587E}" destId="{D6878A1D-B059-40F3-87CC-BB028E697FDB}" srcOrd="1" destOrd="0" presId="urn:microsoft.com/office/officeart/2005/8/layout/default"/>
    <dgm:cxn modelId="{78295BB5-6D2C-419B-9F38-259BA01AEBBB}" type="presParOf" srcId="{3F21D2FD-A72C-4ACB-BD4E-4B580E9F587E}" destId="{B4229E7A-6882-4C86-A23E-D4D9D2EFF2A6}" srcOrd="2" destOrd="0" presId="urn:microsoft.com/office/officeart/2005/8/layout/default"/>
    <dgm:cxn modelId="{6D833FC0-8DF1-46EB-AEA5-5D343C75B2B0}" type="presParOf" srcId="{3F21D2FD-A72C-4ACB-BD4E-4B580E9F587E}" destId="{4178DE4E-E758-4675-BC2C-28AB7A420ECD}" srcOrd="3" destOrd="0" presId="urn:microsoft.com/office/officeart/2005/8/layout/default"/>
    <dgm:cxn modelId="{72CF42E1-5A19-4C7B-8554-2F0DD6B75742}" type="presParOf" srcId="{3F21D2FD-A72C-4ACB-BD4E-4B580E9F587E}" destId="{60FEF3E2-4EAB-4E8A-940B-407C0262675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5E02F3-04B6-43A1-8947-D17EBBA940B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0FC96B3-0B3B-4315-A851-7131AEDABA26}">
      <dgm:prSet phldrT="[Szöveg]"/>
      <dgm:spPr/>
      <dgm:t>
        <a:bodyPr/>
        <a:lstStyle/>
        <a:p>
          <a:r>
            <a:rPr lang="hu-HU" dirty="0"/>
            <a:t>STRUCTURE</a:t>
          </a:r>
        </a:p>
      </dgm:t>
    </dgm:pt>
    <dgm:pt modelId="{4EAE0470-102A-437D-8136-3656BD992C24}" type="parTrans" cxnId="{4581D596-1B08-45F1-8077-7AFE9562B004}">
      <dgm:prSet/>
      <dgm:spPr/>
      <dgm:t>
        <a:bodyPr/>
        <a:lstStyle/>
        <a:p>
          <a:endParaRPr lang="hu-HU"/>
        </a:p>
      </dgm:t>
    </dgm:pt>
    <dgm:pt modelId="{C4FA45C2-5EAA-4143-BF7E-6B5AF297D626}" type="sibTrans" cxnId="{4581D596-1B08-45F1-8077-7AFE9562B004}">
      <dgm:prSet/>
      <dgm:spPr/>
      <dgm:t>
        <a:bodyPr/>
        <a:lstStyle/>
        <a:p>
          <a:endParaRPr lang="hu-HU"/>
        </a:p>
      </dgm:t>
    </dgm:pt>
    <dgm:pt modelId="{3F21D2FD-A72C-4ACB-BD4E-4B580E9F587E}" type="pres">
      <dgm:prSet presAssocID="{C05E02F3-04B6-43A1-8947-D17EBBA940B2}" presName="diagram" presStyleCnt="0">
        <dgm:presLayoutVars>
          <dgm:dir/>
          <dgm:resizeHandles val="exact"/>
        </dgm:presLayoutVars>
      </dgm:prSet>
      <dgm:spPr/>
    </dgm:pt>
    <dgm:pt modelId="{34F7A9FD-EC35-459A-A1D0-34BA37FFD4A4}" type="pres">
      <dgm:prSet presAssocID="{90FC96B3-0B3B-4315-A851-7131AEDABA26}" presName="node" presStyleLbl="node1" presStyleIdx="0" presStyleCnt="1" custLinFactNeighborX="17593" custLinFactNeighborY="-8739">
        <dgm:presLayoutVars>
          <dgm:bulletEnabled val="1"/>
        </dgm:presLayoutVars>
      </dgm:prSet>
      <dgm:spPr/>
    </dgm:pt>
  </dgm:ptLst>
  <dgm:cxnLst>
    <dgm:cxn modelId="{86A5DE6D-B00E-4DF9-AEBA-3841BEB6C7E0}" type="presOf" srcId="{C05E02F3-04B6-43A1-8947-D17EBBA940B2}" destId="{3F21D2FD-A72C-4ACB-BD4E-4B580E9F587E}" srcOrd="0" destOrd="0" presId="urn:microsoft.com/office/officeart/2005/8/layout/default"/>
    <dgm:cxn modelId="{8583F793-8B07-4275-9163-296C875D93A3}" type="presOf" srcId="{90FC96B3-0B3B-4315-A851-7131AEDABA26}" destId="{34F7A9FD-EC35-459A-A1D0-34BA37FFD4A4}" srcOrd="0" destOrd="0" presId="urn:microsoft.com/office/officeart/2005/8/layout/default"/>
    <dgm:cxn modelId="{4581D596-1B08-45F1-8077-7AFE9562B004}" srcId="{C05E02F3-04B6-43A1-8947-D17EBBA940B2}" destId="{90FC96B3-0B3B-4315-A851-7131AEDABA26}" srcOrd="0" destOrd="0" parTransId="{4EAE0470-102A-437D-8136-3656BD992C24}" sibTransId="{C4FA45C2-5EAA-4143-BF7E-6B5AF297D626}"/>
    <dgm:cxn modelId="{5E945036-C0A7-4949-B4A4-CD08E2007E96}" type="presParOf" srcId="{3F21D2FD-A72C-4ACB-BD4E-4B580E9F587E}" destId="{34F7A9FD-EC35-459A-A1D0-34BA37FFD4A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F52F16-D727-4BBB-925C-22E2DCC7AC1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9465200D-0526-4523-89C8-55B1EAF2F926}">
      <dgm:prSet phldrT="[Szöveg]"/>
      <dgm:spPr/>
      <dgm:t>
        <a:bodyPr/>
        <a:lstStyle/>
        <a:p>
          <a:r>
            <a:rPr lang="hu-HU" dirty="0"/>
            <a:t>STRUCTURE megismerése</a:t>
          </a:r>
        </a:p>
      </dgm:t>
    </dgm:pt>
    <dgm:pt modelId="{74E25A5B-F17C-4ADE-B2BA-8DF03CBFC4F4}" type="parTrans" cxnId="{2B579AF1-C27B-49F3-86F5-D43805AEB6B4}">
      <dgm:prSet/>
      <dgm:spPr/>
      <dgm:t>
        <a:bodyPr/>
        <a:lstStyle/>
        <a:p>
          <a:endParaRPr lang="hu-HU"/>
        </a:p>
      </dgm:t>
    </dgm:pt>
    <dgm:pt modelId="{C26C7878-1AD1-408F-AE08-6974982E3DD8}" type="sibTrans" cxnId="{2B579AF1-C27B-49F3-86F5-D43805AEB6B4}">
      <dgm:prSet/>
      <dgm:spPr/>
      <dgm:t>
        <a:bodyPr/>
        <a:lstStyle/>
        <a:p>
          <a:endParaRPr lang="hu-HU"/>
        </a:p>
      </dgm:t>
    </dgm:pt>
    <dgm:pt modelId="{EA4014DD-1FB0-4244-B9D1-DE17A42913F6}">
      <dgm:prSet phldrT="[Szöveg]"/>
      <dgm:spPr/>
      <dgm:t>
        <a:bodyPr/>
        <a:lstStyle/>
        <a:p>
          <a:r>
            <a:rPr lang="hu-HU" dirty="0" err="1"/>
            <a:t>Blackbox</a:t>
          </a:r>
          <a:r>
            <a:rPr lang="hu-HU" dirty="0"/>
            <a:t> modell elemzés</a:t>
          </a:r>
        </a:p>
      </dgm:t>
    </dgm:pt>
    <dgm:pt modelId="{5CE0BAFC-27E6-4240-8971-9E189C6F8261}" type="parTrans" cxnId="{4ADBEE4B-92D6-4486-A44A-5E427A5D4572}">
      <dgm:prSet/>
      <dgm:spPr/>
      <dgm:t>
        <a:bodyPr/>
        <a:lstStyle/>
        <a:p>
          <a:endParaRPr lang="hu-HU"/>
        </a:p>
      </dgm:t>
    </dgm:pt>
    <dgm:pt modelId="{9782B775-B278-438C-A4F2-D125679F4227}" type="sibTrans" cxnId="{4ADBEE4B-92D6-4486-A44A-5E427A5D4572}">
      <dgm:prSet/>
      <dgm:spPr/>
      <dgm:t>
        <a:bodyPr/>
        <a:lstStyle/>
        <a:p>
          <a:endParaRPr lang="hu-HU"/>
        </a:p>
      </dgm:t>
    </dgm:pt>
    <dgm:pt modelId="{7BDC7B59-56AC-4BD8-A6C8-0D434AA053D5}">
      <dgm:prSet phldrT="[Szöveg]"/>
      <dgm:spPr/>
      <dgm:t>
        <a:bodyPr/>
        <a:lstStyle/>
        <a:p>
          <a:r>
            <a:rPr lang="hu-HU" dirty="0"/>
            <a:t>C++ specifikus </a:t>
          </a:r>
          <a:r>
            <a:rPr lang="hu-HU" dirty="0" err="1"/>
            <a:t>tooling</a:t>
          </a:r>
          <a:r>
            <a:rPr lang="hu-HU" dirty="0"/>
            <a:t> használata</a:t>
          </a:r>
        </a:p>
      </dgm:t>
    </dgm:pt>
    <dgm:pt modelId="{AD23910E-5C88-4B26-8755-95317A648E26}" type="parTrans" cxnId="{D0FF9A19-0D67-4ECA-BD6D-046FB95AD6BD}">
      <dgm:prSet/>
      <dgm:spPr/>
      <dgm:t>
        <a:bodyPr/>
        <a:lstStyle/>
        <a:p>
          <a:endParaRPr lang="hu-HU"/>
        </a:p>
      </dgm:t>
    </dgm:pt>
    <dgm:pt modelId="{6FB3A93A-7B9C-404F-BFC2-38DCDB1D661F}" type="sibTrans" cxnId="{D0FF9A19-0D67-4ECA-BD6D-046FB95AD6BD}">
      <dgm:prSet/>
      <dgm:spPr/>
      <dgm:t>
        <a:bodyPr/>
        <a:lstStyle/>
        <a:p>
          <a:endParaRPr lang="hu-HU"/>
        </a:p>
      </dgm:t>
    </dgm:pt>
    <dgm:pt modelId="{FC990DF2-F860-48A3-8AB2-86DBF2F7D28B}">
      <dgm:prSet phldrT="[Szöveg]"/>
      <dgm:spPr/>
      <dgm:t>
        <a:bodyPr/>
        <a:lstStyle/>
        <a:p>
          <a:r>
            <a:rPr lang="hu-HU" dirty="0"/>
            <a:t>Hatékony allokáció</a:t>
          </a:r>
        </a:p>
      </dgm:t>
    </dgm:pt>
    <dgm:pt modelId="{6DADA36D-37D7-4C56-86BD-EC4D500C35C2}" type="parTrans" cxnId="{B48002B6-5246-4896-B3F2-67C6C8B20251}">
      <dgm:prSet/>
      <dgm:spPr/>
      <dgm:t>
        <a:bodyPr/>
        <a:lstStyle/>
        <a:p>
          <a:endParaRPr lang="hu-HU"/>
        </a:p>
      </dgm:t>
    </dgm:pt>
    <dgm:pt modelId="{DD69038C-99DA-49BD-81A5-5DB382959E12}" type="sibTrans" cxnId="{B48002B6-5246-4896-B3F2-67C6C8B20251}">
      <dgm:prSet/>
      <dgm:spPr/>
      <dgm:t>
        <a:bodyPr/>
        <a:lstStyle/>
        <a:p>
          <a:endParaRPr lang="hu-HU"/>
        </a:p>
      </dgm:t>
    </dgm:pt>
    <dgm:pt modelId="{C44052EE-FCD2-4A65-941F-DD64F79D3968}">
      <dgm:prSet phldrT="[Szöveg]"/>
      <dgm:spPr/>
      <dgm:t>
        <a:bodyPr/>
        <a:lstStyle/>
        <a:p>
          <a:r>
            <a:rPr lang="hu-HU" dirty="0"/>
            <a:t>GPU programozás</a:t>
          </a:r>
        </a:p>
      </dgm:t>
    </dgm:pt>
    <dgm:pt modelId="{9D92320D-D1E2-4A68-8ADD-F3D5AD4A5F56}" type="parTrans" cxnId="{4A78F308-3014-4F71-BD8F-53768CD1AB73}">
      <dgm:prSet/>
      <dgm:spPr/>
      <dgm:t>
        <a:bodyPr/>
        <a:lstStyle/>
        <a:p>
          <a:endParaRPr lang="hu-HU"/>
        </a:p>
      </dgm:t>
    </dgm:pt>
    <dgm:pt modelId="{4A87DCBD-9ECC-4C70-BCAB-5FF84C28300B}" type="sibTrans" cxnId="{4A78F308-3014-4F71-BD8F-53768CD1AB73}">
      <dgm:prSet/>
      <dgm:spPr/>
      <dgm:t>
        <a:bodyPr/>
        <a:lstStyle/>
        <a:p>
          <a:endParaRPr lang="hu-HU"/>
        </a:p>
      </dgm:t>
    </dgm:pt>
    <dgm:pt modelId="{72389A77-6AC7-430D-98CE-32FC24D0E30C}">
      <dgm:prSet phldrT="[Szöveg]"/>
      <dgm:spPr/>
      <dgm:t>
        <a:bodyPr/>
        <a:lstStyle/>
        <a:p>
          <a:r>
            <a:rPr lang="hu-HU" dirty="0"/>
            <a:t>Matematikai könyvtárak</a:t>
          </a:r>
        </a:p>
      </dgm:t>
    </dgm:pt>
    <dgm:pt modelId="{57F0DF40-430A-4399-A8BB-826A1F476BB8}" type="parTrans" cxnId="{F3A91171-EE3E-4840-9E9E-A251A95A5ECF}">
      <dgm:prSet/>
      <dgm:spPr/>
      <dgm:t>
        <a:bodyPr/>
        <a:lstStyle/>
        <a:p>
          <a:endParaRPr lang="hu-HU"/>
        </a:p>
      </dgm:t>
    </dgm:pt>
    <dgm:pt modelId="{104452BC-E254-4ED5-BCF4-1927D3BADD4D}" type="sibTrans" cxnId="{F3A91171-EE3E-4840-9E9E-A251A95A5ECF}">
      <dgm:prSet/>
      <dgm:spPr/>
      <dgm:t>
        <a:bodyPr/>
        <a:lstStyle/>
        <a:p>
          <a:endParaRPr lang="hu-HU"/>
        </a:p>
      </dgm:t>
    </dgm:pt>
    <dgm:pt modelId="{8AE46AE1-9BEF-47A0-870B-CA131F8F94D7}">
      <dgm:prSet phldrT="[Szöveg]"/>
      <dgm:spPr/>
      <dgm:t>
        <a:bodyPr/>
        <a:lstStyle/>
        <a:p>
          <a:r>
            <a:rPr lang="hu-HU" dirty="0"/>
            <a:t>Gyors I/O könyvtárak</a:t>
          </a:r>
        </a:p>
      </dgm:t>
    </dgm:pt>
    <dgm:pt modelId="{45A47FF4-46E2-4242-89BA-083D67BC2151}" type="parTrans" cxnId="{5F261620-01E8-49C1-8070-06A84373D83A}">
      <dgm:prSet/>
      <dgm:spPr/>
      <dgm:t>
        <a:bodyPr/>
        <a:lstStyle/>
        <a:p>
          <a:endParaRPr lang="hu-HU"/>
        </a:p>
      </dgm:t>
    </dgm:pt>
    <dgm:pt modelId="{253D7DB4-5A4B-4C65-8910-14FEB8D0B4A2}" type="sibTrans" cxnId="{5F261620-01E8-49C1-8070-06A84373D83A}">
      <dgm:prSet/>
      <dgm:spPr/>
      <dgm:t>
        <a:bodyPr/>
        <a:lstStyle/>
        <a:p>
          <a:endParaRPr lang="hu-HU"/>
        </a:p>
      </dgm:t>
    </dgm:pt>
    <dgm:pt modelId="{97A239F4-4A29-4DF1-8396-F6C5D6FC2BC5}">
      <dgm:prSet phldrT="[Szöveg]"/>
      <dgm:spPr/>
      <dgm:t>
        <a:bodyPr/>
        <a:lstStyle/>
        <a:p>
          <a:r>
            <a:rPr lang="hu-HU" dirty="0"/>
            <a:t>Optimalizálandó kód felmérése</a:t>
          </a:r>
        </a:p>
      </dgm:t>
    </dgm:pt>
    <dgm:pt modelId="{D4AF9874-2987-49E3-AB98-6817A2CDFE0B}" type="parTrans" cxnId="{0D588685-FECA-461C-832E-D7F825F68D6E}">
      <dgm:prSet/>
      <dgm:spPr/>
      <dgm:t>
        <a:bodyPr/>
        <a:lstStyle/>
        <a:p>
          <a:endParaRPr lang="hu-HU"/>
        </a:p>
      </dgm:t>
    </dgm:pt>
    <dgm:pt modelId="{D70CE156-52EA-4944-A602-F86C2CFCD229}" type="sibTrans" cxnId="{0D588685-FECA-461C-832E-D7F825F68D6E}">
      <dgm:prSet/>
      <dgm:spPr/>
      <dgm:t>
        <a:bodyPr/>
        <a:lstStyle/>
        <a:p>
          <a:endParaRPr lang="hu-HU"/>
        </a:p>
      </dgm:t>
    </dgm:pt>
    <dgm:pt modelId="{192BCC9E-EF9A-41C8-A95F-33D7E4525005}">
      <dgm:prSet phldrT="[Szöveg]"/>
      <dgm:spPr/>
      <dgm:t>
        <a:bodyPr/>
        <a:lstStyle/>
        <a:p>
          <a:r>
            <a:rPr lang="hu-HU" dirty="0"/>
            <a:t>Parallel könyvtárak</a:t>
          </a:r>
        </a:p>
      </dgm:t>
    </dgm:pt>
    <dgm:pt modelId="{1A867BF1-A629-4734-9095-838DD689FF93}" type="parTrans" cxnId="{80BAB341-8984-49C6-8ED0-05284B58782A}">
      <dgm:prSet/>
      <dgm:spPr/>
      <dgm:t>
        <a:bodyPr/>
        <a:lstStyle/>
        <a:p>
          <a:endParaRPr lang="hu-HU"/>
        </a:p>
      </dgm:t>
    </dgm:pt>
    <dgm:pt modelId="{E84D3687-9317-4C9E-8B2C-BBF2E514A3C5}" type="sibTrans" cxnId="{80BAB341-8984-49C6-8ED0-05284B58782A}">
      <dgm:prSet/>
      <dgm:spPr/>
      <dgm:t>
        <a:bodyPr/>
        <a:lstStyle/>
        <a:p>
          <a:endParaRPr lang="hu-HU"/>
        </a:p>
      </dgm:t>
    </dgm:pt>
    <dgm:pt modelId="{DB19950C-D8D2-469C-9997-959E86733273}" type="pres">
      <dgm:prSet presAssocID="{B2F52F16-D727-4BBB-925C-22E2DCC7AC1A}" presName="diagram" presStyleCnt="0">
        <dgm:presLayoutVars>
          <dgm:dir/>
          <dgm:resizeHandles val="exact"/>
        </dgm:presLayoutVars>
      </dgm:prSet>
      <dgm:spPr/>
    </dgm:pt>
    <dgm:pt modelId="{91FE57D8-DBD9-425F-A8A2-95B3D1218593}" type="pres">
      <dgm:prSet presAssocID="{9465200D-0526-4523-89C8-55B1EAF2F926}" presName="node" presStyleLbl="node1" presStyleIdx="0" presStyleCnt="9">
        <dgm:presLayoutVars>
          <dgm:bulletEnabled val="1"/>
        </dgm:presLayoutVars>
      </dgm:prSet>
      <dgm:spPr/>
    </dgm:pt>
    <dgm:pt modelId="{F80916A0-E77C-4A73-8F7B-622366FD5176}" type="pres">
      <dgm:prSet presAssocID="{C26C7878-1AD1-408F-AE08-6974982E3DD8}" presName="sibTrans" presStyleCnt="0"/>
      <dgm:spPr/>
    </dgm:pt>
    <dgm:pt modelId="{618BB7FB-3C9E-4995-BC01-BB31DBEA7125}" type="pres">
      <dgm:prSet presAssocID="{EA4014DD-1FB0-4244-B9D1-DE17A42913F6}" presName="node" presStyleLbl="node1" presStyleIdx="1" presStyleCnt="9" custLinFactNeighborX="2444" custLinFactNeighborY="1067">
        <dgm:presLayoutVars>
          <dgm:bulletEnabled val="1"/>
        </dgm:presLayoutVars>
      </dgm:prSet>
      <dgm:spPr/>
    </dgm:pt>
    <dgm:pt modelId="{BA438953-BCDB-4BF7-87C8-E6C49D0D1A51}" type="pres">
      <dgm:prSet presAssocID="{9782B775-B278-438C-A4F2-D125679F4227}" presName="sibTrans" presStyleCnt="0"/>
      <dgm:spPr/>
    </dgm:pt>
    <dgm:pt modelId="{7DE80A47-252C-41A2-BA02-BB8C0860B0A0}" type="pres">
      <dgm:prSet presAssocID="{7BDC7B59-56AC-4BD8-A6C8-0D434AA053D5}" presName="node" presStyleLbl="node1" presStyleIdx="2" presStyleCnt="9">
        <dgm:presLayoutVars>
          <dgm:bulletEnabled val="1"/>
        </dgm:presLayoutVars>
      </dgm:prSet>
      <dgm:spPr/>
    </dgm:pt>
    <dgm:pt modelId="{376C0360-8110-4C4D-AF6F-9A9BF4ED5EAE}" type="pres">
      <dgm:prSet presAssocID="{6FB3A93A-7B9C-404F-BFC2-38DCDB1D661F}" presName="sibTrans" presStyleCnt="0"/>
      <dgm:spPr/>
    </dgm:pt>
    <dgm:pt modelId="{743642CB-D7FA-4736-9B90-2F47D6A48855}" type="pres">
      <dgm:prSet presAssocID="{FC990DF2-F860-48A3-8AB2-86DBF2F7D28B}" presName="node" presStyleLbl="node1" presStyleIdx="3" presStyleCnt="9">
        <dgm:presLayoutVars>
          <dgm:bulletEnabled val="1"/>
        </dgm:presLayoutVars>
      </dgm:prSet>
      <dgm:spPr/>
    </dgm:pt>
    <dgm:pt modelId="{26C00F44-FD17-4061-B642-AEDE8413A13D}" type="pres">
      <dgm:prSet presAssocID="{DD69038C-99DA-49BD-81A5-5DB382959E12}" presName="sibTrans" presStyleCnt="0"/>
      <dgm:spPr/>
    </dgm:pt>
    <dgm:pt modelId="{2A879F86-C0DD-4B7C-9132-246422D31F9C}" type="pres">
      <dgm:prSet presAssocID="{C44052EE-FCD2-4A65-941F-DD64F79D3968}" presName="node" presStyleLbl="node1" presStyleIdx="4" presStyleCnt="9" custLinFactNeighborX="-718" custLinFactNeighborY="-14240">
        <dgm:presLayoutVars>
          <dgm:bulletEnabled val="1"/>
        </dgm:presLayoutVars>
      </dgm:prSet>
      <dgm:spPr/>
    </dgm:pt>
    <dgm:pt modelId="{DD38E99F-E184-4284-9DA5-DEB9DEE505B0}" type="pres">
      <dgm:prSet presAssocID="{4A87DCBD-9ECC-4C70-BCAB-5FF84C28300B}" presName="sibTrans" presStyleCnt="0"/>
      <dgm:spPr/>
    </dgm:pt>
    <dgm:pt modelId="{C805274B-C694-4878-A42E-89DCF7D31300}" type="pres">
      <dgm:prSet presAssocID="{72389A77-6AC7-430D-98CE-32FC24D0E30C}" presName="node" presStyleLbl="node1" presStyleIdx="5" presStyleCnt="9" custLinFactNeighborX="3821" custLinFactNeighborY="-14240">
        <dgm:presLayoutVars>
          <dgm:bulletEnabled val="1"/>
        </dgm:presLayoutVars>
      </dgm:prSet>
      <dgm:spPr/>
    </dgm:pt>
    <dgm:pt modelId="{FA6E39D5-D854-4B3B-B171-840F9CE63840}" type="pres">
      <dgm:prSet presAssocID="{104452BC-E254-4ED5-BCF4-1927D3BADD4D}" presName="sibTrans" presStyleCnt="0"/>
      <dgm:spPr/>
    </dgm:pt>
    <dgm:pt modelId="{F423904D-739F-4A9A-B5E5-848893628794}" type="pres">
      <dgm:prSet presAssocID="{8AE46AE1-9BEF-47A0-870B-CA131F8F94D7}" presName="node" presStyleLbl="node1" presStyleIdx="6" presStyleCnt="9" custLinFactNeighborX="2062" custLinFactNeighborY="-14240">
        <dgm:presLayoutVars>
          <dgm:bulletEnabled val="1"/>
        </dgm:presLayoutVars>
      </dgm:prSet>
      <dgm:spPr/>
    </dgm:pt>
    <dgm:pt modelId="{6E0EBF3B-FDE1-4FFB-9242-71E4558147C7}" type="pres">
      <dgm:prSet presAssocID="{253D7DB4-5A4B-4C65-8910-14FEB8D0B4A2}" presName="sibTrans" presStyleCnt="0"/>
      <dgm:spPr/>
    </dgm:pt>
    <dgm:pt modelId="{9F69CDCC-7DE7-428A-8D15-6DCB9F36C041}" type="pres">
      <dgm:prSet presAssocID="{97A239F4-4A29-4DF1-8396-F6C5D6FC2BC5}" presName="node" presStyleLbl="node1" presStyleIdx="7" presStyleCnt="9" custLinFactNeighborX="475" custLinFactNeighborY="-10287">
        <dgm:presLayoutVars>
          <dgm:bulletEnabled val="1"/>
        </dgm:presLayoutVars>
      </dgm:prSet>
      <dgm:spPr/>
    </dgm:pt>
    <dgm:pt modelId="{20F79367-EBB4-4F86-88B8-49AEA13F5ED8}" type="pres">
      <dgm:prSet presAssocID="{D70CE156-52EA-4944-A602-F86C2CFCD229}" presName="sibTrans" presStyleCnt="0"/>
      <dgm:spPr/>
    </dgm:pt>
    <dgm:pt modelId="{30B4A78F-1D01-4CE8-88FB-55FD8D686D0B}" type="pres">
      <dgm:prSet presAssocID="{192BCC9E-EF9A-41C8-A95F-33D7E4525005}" presName="node" presStyleLbl="node1" presStyleIdx="8" presStyleCnt="9" custLinFactNeighborX="475" custLinFactNeighborY="-10287">
        <dgm:presLayoutVars>
          <dgm:bulletEnabled val="1"/>
        </dgm:presLayoutVars>
      </dgm:prSet>
      <dgm:spPr/>
    </dgm:pt>
  </dgm:ptLst>
  <dgm:cxnLst>
    <dgm:cxn modelId="{B78CA000-B9E4-46EB-B0BD-63FE4EDAF221}" type="presOf" srcId="{9465200D-0526-4523-89C8-55B1EAF2F926}" destId="{91FE57D8-DBD9-425F-A8A2-95B3D1218593}" srcOrd="0" destOrd="0" presId="urn:microsoft.com/office/officeart/2005/8/layout/default"/>
    <dgm:cxn modelId="{4A78F308-3014-4F71-BD8F-53768CD1AB73}" srcId="{B2F52F16-D727-4BBB-925C-22E2DCC7AC1A}" destId="{C44052EE-FCD2-4A65-941F-DD64F79D3968}" srcOrd="4" destOrd="0" parTransId="{9D92320D-D1E2-4A68-8ADD-F3D5AD4A5F56}" sibTransId="{4A87DCBD-9ECC-4C70-BCAB-5FF84C28300B}"/>
    <dgm:cxn modelId="{D0FF9A19-0D67-4ECA-BD6D-046FB95AD6BD}" srcId="{B2F52F16-D727-4BBB-925C-22E2DCC7AC1A}" destId="{7BDC7B59-56AC-4BD8-A6C8-0D434AA053D5}" srcOrd="2" destOrd="0" parTransId="{AD23910E-5C88-4B26-8755-95317A648E26}" sibTransId="{6FB3A93A-7B9C-404F-BFC2-38DCDB1D661F}"/>
    <dgm:cxn modelId="{5F261620-01E8-49C1-8070-06A84373D83A}" srcId="{B2F52F16-D727-4BBB-925C-22E2DCC7AC1A}" destId="{8AE46AE1-9BEF-47A0-870B-CA131F8F94D7}" srcOrd="6" destOrd="0" parTransId="{45A47FF4-46E2-4242-89BA-083D67BC2151}" sibTransId="{253D7DB4-5A4B-4C65-8910-14FEB8D0B4A2}"/>
    <dgm:cxn modelId="{8345CC3C-6214-4EAB-A1A6-FE3C3404743E}" type="presOf" srcId="{97A239F4-4A29-4DF1-8396-F6C5D6FC2BC5}" destId="{9F69CDCC-7DE7-428A-8D15-6DCB9F36C041}" srcOrd="0" destOrd="0" presId="urn:microsoft.com/office/officeart/2005/8/layout/default"/>
    <dgm:cxn modelId="{80BAB341-8984-49C6-8ED0-05284B58782A}" srcId="{B2F52F16-D727-4BBB-925C-22E2DCC7AC1A}" destId="{192BCC9E-EF9A-41C8-A95F-33D7E4525005}" srcOrd="8" destOrd="0" parTransId="{1A867BF1-A629-4734-9095-838DD689FF93}" sibTransId="{E84D3687-9317-4C9E-8B2C-BBF2E514A3C5}"/>
    <dgm:cxn modelId="{CCB7C765-28E3-450C-910B-544AFA62345F}" type="presOf" srcId="{72389A77-6AC7-430D-98CE-32FC24D0E30C}" destId="{C805274B-C694-4878-A42E-89DCF7D31300}" srcOrd="0" destOrd="0" presId="urn:microsoft.com/office/officeart/2005/8/layout/default"/>
    <dgm:cxn modelId="{4ADBEE4B-92D6-4486-A44A-5E427A5D4572}" srcId="{B2F52F16-D727-4BBB-925C-22E2DCC7AC1A}" destId="{EA4014DD-1FB0-4244-B9D1-DE17A42913F6}" srcOrd="1" destOrd="0" parTransId="{5CE0BAFC-27E6-4240-8971-9E189C6F8261}" sibTransId="{9782B775-B278-438C-A4F2-D125679F4227}"/>
    <dgm:cxn modelId="{F3A91171-EE3E-4840-9E9E-A251A95A5ECF}" srcId="{B2F52F16-D727-4BBB-925C-22E2DCC7AC1A}" destId="{72389A77-6AC7-430D-98CE-32FC24D0E30C}" srcOrd="5" destOrd="0" parTransId="{57F0DF40-430A-4399-A8BB-826A1F476BB8}" sibTransId="{104452BC-E254-4ED5-BCF4-1927D3BADD4D}"/>
    <dgm:cxn modelId="{D7603154-5FE6-4157-B8DF-31F7A767D853}" type="presOf" srcId="{FC990DF2-F860-48A3-8AB2-86DBF2F7D28B}" destId="{743642CB-D7FA-4736-9B90-2F47D6A48855}" srcOrd="0" destOrd="0" presId="urn:microsoft.com/office/officeart/2005/8/layout/default"/>
    <dgm:cxn modelId="{ADBC6D7C-2CD5-4515-9AC4-71AD288D730E}" type="presOf" srcId="{EA4014DD-1FB0-4244-B9D1-DE17A42913F6}" destId="{618BB7FB-3C9E-4995-BC01-BB31DBEA7125}" srcOrd="0" destOrd="0" presId="urn:microsoft.com/office/officeart/2005/8/layout/default"/>
    <dgm:cxn modelId="{0D588685-FECA-461C-832E-D7F825F68D6E}" srcId="{B2F52F16-D727-4BBB-925C-22E2DCC7AC1A}" destId="{97A239F4-4A29-4DF1-8396-F6C5D6FC2BC5}" srcOrd="7" destOrd="0" parTransId="{D4AF9874-2987-49E3-AB98-6817A2CDFE0B}" sibTransId="{D70CE156-52EA-4944-A602-F86C2CFCD229}"/>
    <dgm:cxn modelId="{4A14D389-8D1C-4289-B883-DB493700CC8F}" type="presOf" srcId="{C44052EE-FCD2-4A65-941F-DD64F79D3968}" destId="{2A879F86-C0DD-4B7C-9132-246422D31F9C}" srcOrd="0" destOrd="0" presId="urn:microsoft.com/office/officeart/2005/8/layout/default"/>
    <dgm:cxn modelId="{1861EE8E-AF7F-41A2-BF65-0472BF755EBC}" type="presOf" srcId="{7BDC7B59-56AC-4BD8-A6C8-0D434AA053D5}" destId="{7DE80A47-252C-41A2-BA02-BB8C0860B0A0}" srcOrd="0" destOrd="0" presId="urn:microsoft.com/office/officeart/2005/8/layout/default"/>
    <dgm:cxn modelId="{3C121591-E65E-4BB6-982B-AA20648AF186}" type="presOf" srcId="{8AE46AE1-9BEF-47A0-870B-CA131F8F94D7}" destId="{F423904D-739F-4A9A-B5E5-848893628794}" srcOrd="0" destOrd="0" presId="urn:microsoft.com/office/officeart/2005/8/layout/default"/>
    <dgm:cxn modelId="{525D139A-57F9-43C1-B66F-C07AA90A64EB}" type="presOf" srcId="{192BCC9E-EF9A-41C8-A95F-33D7E4525005}" destId="{30B4A78F-1D01-4CE8-88FB-55FD8D686D0B}" srcOrd="0" destOrd="0" presId="urn:microsoft.com/office/officeart/2005/8/layout/default"/>
    <dgm:cxn modelId="{B48002B6-5246-4896-B3F2-67C6C8B20251}" srcId="{B2F52F16-D727-4BBB-925C-22E2DCC7AC1A}" destId="{FC990DF2-F860-48A3-8AB2-86DBF2F7D28B}" srcOrd="3" destOrd="0" parTransId="{6DADA36D-37D7-4C56-86BD-EC4D500C35C2}" sibTransId="{DD69038C-99DA-49BD-81A5-5DB382959E12}"/>
    <dgm:cxn modelId="{20F19BB6-629D-45AB-AEAA-278EA50AC345}" type="presOf" srcId="{B2F52F16-D727-4BBB-925C-22E2DCC7AC1A}" destId="{DB19950C-D8D2-469C-9997-959E86733273}" srcOrd="0" destOrd="0" presId="urn:microsoft.com/office/officeart/2005/8/layout/default"/>
    <dgm:cxn modelId="{2B579AF1-C27B-49F3-86F5-D43805AEB6B4}" srcId="{B2F52F16-D727-4BBB-925C-22E2DCC7AC1A}" destId="{9465200D-0526-4523-89C8-55B1EAF2F926}" srcOrd="0" destOrd="0" parTransId="{74E25A5B-F17C-4ADE-B2BA-8DF03CBFC4F4}" sibTransId="{C26C7878-1AD1-408F-AE08-6974982E3DD8}"/>
    <dgm:cxn modelId="{9E90B4A7-2CB3-436E-BF97-EAA8E7C46F86}" type="presParOf" srcId="{DB19950C-D8D2-469C-9997-959E86733273}" destId="{91FE57D8-DBD9-425F-A8A2-95B3D1218593}" srcOrd="0" destOrd="0" presId="urn:microsoft.com/office/officeart/2005/8/layout/default"/>
    <dgm:cxn modelId="{F4DB63A6-A21C-4ED9-BA52-3585A75E0F93}" type="presParOf" srcId="{DB19950C-D8D2-469C-9997-959E86733273}" destId="{F80916A0-E77C-4A73-8F7B-622366FD5176}" srcOrd="1" destOrd="0" presId="urn:microsoft.com/office/officeart/2005/8/layout/default"/>
    <dgm:cxn modelId="{39196AFC-2477-45CE-AC62-9A6711C57EC1}" type="presParOf" srcId="{DB19950C-D8D2-469C-9997-959E86733273}" destId="{618BB7FB-3C9E-4995-BC01-BB31DBEA7125}" srcOrd="2" destOrd="0" presId="urn:microsoft.com/office/officeart/2005/8/layout/default"/>
    <dgm:cxn modelId="{BD14AFD5-B6E2-4793-A25E-DE43803BC248}" type="presParOf" srcId="{DB19950C-D8D2-469C-9997-959E86733273}" destId="{BA438953-BCDB-4BF7-87C8-E6C49D0D1A51}" srcOrd="3" destOrd="0" presId="urn:microsoft.com/office/officeart/2005/8/layout/default"/>
    <dgm:cxn modelId="{C6E512BE-6E73-449A-A47B-2C231B8F3F03}" type="presParOf" srcId="{DB19950C-D8D2-469C-9997-959E86733273}" destId="{7DE80A47-252C-41A2-BA02-BB8C0860B0A0}" srcOrd="4" destOrd="0" presId="urn:microsoft.com/office/officeart/2005/8/layout/default"/>
    <dgm:cxn modelId="{EA45D572-14B1-413B-BDBD-DAA5A9787E29}" type="presParOf" srcId="{DB19950C-D8D2-469C-9997-959E86733273}" destId="{376C0360-8110-4C4D-AF6F-9A9BF4ED5EAE}" srcOrd="5" destOrd="0" presId="urn:microsoft.com/office/officeart/2005/8/layout/default"/>
    <dgm:cxn modelId="{5C837B9D-19D3-4FE5-8152-197CCA07E40F}" type="presParOf" srcId="{DB19950C-D8D2-469C-9997-959E86733273}" destId="{743642CB-D7FA-4736-9B90-2F47D6A48855}" srcOrd="6" destOrd="0" presId="urn:microsoft.com/office/officeart/2005/8/layout/default"/>
    <dgm:cxn modelId="{DB8EA48B-54E9-4A56-B6E7-A0E16918273C}" type="presParOf" srcId="{DB19950C-D8D2-469C-9997-959E86733273}" destId="{26C00F44-FD17-4061-B642-AEDE8413A13D}" srcOrd="7" destOrd="0" presId="urn:microsoft.com/office/officeart/2005/8/layout/default"/>
    <dgm:cxn modelId="{C04F4198-EDF6-40B8-87FC-610BEE0C3346}" type="presParOf" srcId="{DB19950C-D8D2-469C-9997-959E86733273}" destId="{2A879F86-C0DD-4B7C-9132-246422D31F9C}" srcOrd="8" destOrd="0" presId="urn:microsoft.com/office/officeart/2005/8/layout/default"/>
    <dgm:cxn modelId="{12A1291A-12A3-40C7-BA73-5714BBBD4287}" type="presParOf" srcId="{DB19950C-D8D2-469C-9997-959E86733273}" destId="{DD38E99F-E184-4284-9DA5-DEB9DEE505B0}" srcOrd="9" destOrd="0" presId="urn:microsoft.com/office/officeart/2005/8/layout/default"/>
    <dgm:cxn modelId="{D0B927BD-C5AC-4CDA-9B1A-84B2A8B12915}" type="presParOf" srcId="{DB19950C-D8D2-469C-9997-959E86733273}" destId="{C805274B-C694-4878-A42E-89DCF7D31300}" srcOrd="10" destOrd="0" presId="urn:microsoft.com/office/officeart/2005/8/layout/default"/>
    <dgm:cxn modelId="{AF09366E-6D21-4E1B-9055-0E758CC55855}" type="presParOf" srcId="{DB19950C-D8D2-469C-9997-959E86733273}" destId="{FA6E39D5-D854-4B3B-B171-840F9CE63840}" srcOrd="11" destOrd="0" presId="urn:microsoft.com/office/officeart/2005/8/layout/default"/>
    <dgm:cxn modelId="{BB0EC995-DE2D-4511-9924-56FF581E922D}" type="presParOf" srcId="{DB19950C-D8D2-469C-9997-959E86733273}" destId="{F423904D-739F-4A9A-B5E5-848893628794}" srcOrd="12" destOrd="0" presId="urn:microsoft.com/office/officeart/2005/8/layout/default"/>
    <dgm:cxn modelId="{BFD255B3-05C9-4A0A-8B2A-EC3DFDF5AB87}" type="presParOf" srcId="{DB19950C-D8D2-469C-9997-959E86733273}" destId="{6E0EBF3B-FDE1-4FFB-9242-71E4558147C7}" srcOrd="13" destOrd="0" presId="urn:microsoft.com/office/officeart/2005/8/layout/default"/>
    <dgm:cxn modelId="{7BDB97D9-8F6C-47F7-86DD-9FFB640A4939}" type="presParOf" srcId="{DB19950C-D8D2-469C-9997-959E86733273}" destId="{9F69CDCC-7DE7-428A-8D15-6DCB9F36C041}" srcOrd="14" destOrd="0" presId="urn:microsoft.com/office/officeart/2005/8/layout/default"/>
    <dgm:cxn modelId="{763686A8-CDE5-4814-B5B9-CA8141D6EA4C}" type="presParOf" srcId="{DB19950C-D8D2-469C-9997-959E86733273}" destId="{20F79367-EBB4-4F86-88B8-49AEA13F5ED8}" srcOrd="15" destOrd="0" presId="urn:microsoft.com/office/officeart/2005/8/layout/default"/>
    <dgm:cxn modelId="{C5173F3A-95B7-4FAD-A991-381E80ED6C07}" type="presParOf" srcId="{DB19950C-D8D2-469C-9997-959E86733273}" destId="{30B4A78F-1D01-4CE8-88FB-55FD8D686D0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7A9FD-EC35-459A-A1D0-34BA37FFD4A4}">
      <dsp:nvSpPr>
        <dsp:cNvPr id="0" name=""/>
        <dsp:cNvSpPr/>
      </dsp:nvSpPr>
      <dsp:spPr>
        <a:xfrm>
          <a:off x="424" y="178238"/>
          <a:ext cx="1656734" cy="994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Egyedfájl</a:t>
          </a:r>
        </a:p>
      </dsp:txBody>
      <dsp:txXfrm>
        <a:off x="424" y="178238"/>
        <a:ext cx="1656734" cy="994040"/>
      </dsp:txXfrm>
    </dsp:sp>
    <dsp:sp modelId="{B4229E7A-6882-4C86-A23E-D4D9D2EFF2A6}">
      <dsp:nvSpPr>
        <dsp:cNvPr id="0" name=""/>
        <dsp:cNvSpPr/>
      </dsp:nvSpPr>
      <dsp:spPr>
        <a:xfrm>
          <a:off x="1770745" y="815875"/>
          <a:ext cx="1656734" cy="994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Konfigurációs fájlok</a:t>
          </a:r>
        </a:p>
      </dsp:txBody>
      <dsp:txXfrm>
        <a:off x="1770745" y="815875"/>
        <a:ext cx="1656734" cy="994040"/>
      </dsp:txXfrm>
    </dsp:sp>
    <dsp:sp modelId="{60FEF3E2-4EAB-4E8A-940B-407C02626754}">
      <dsp:nvSpPr>
        <dsp:cNvPr id="0" name=""/>
        <dsp:cNvSpPr/>
      </dsp:nvSpPr>
      <dsp:spPr>
        <a:xfrm>
          <a:off x="38016" y="1345398"/>
          <a:ext cx="1656734" cy="994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Feltételezett K csoportszám</a:t>
          </a:r>
        </a:p>
      </dsp:txBody>
      <dsp:txXfrm>
        <a:off x="38016" y="1345398"/>
        <a:ext cx="1656734" cy="994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7A9FD-EC35-459A-A1D0-34BA37FFD4A4}">
      <dsp:nvSpPr>
        <dsp:cNvPr id="0" name=""/>
        <dsp:cNvSpPr/>
      </dsp:nvSpPr>
      <dsp:spPr>
        <a:xfrm>
          <a:off x="0" y="85061"/>
          <a:ext cx="2296632" cy="1377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STRUCTURE</a:t>
          </a:r>
        </a:p>
      </dsp:txBody>
      <dsp:txXfrm>
        <a:off x="0" y="85061"/>
        <a:ext cx="2296632" cy="13779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57D8-DBD9-425F-A8A2-95B3D1218593}">
      <dsp:nvSpPr>
        <dsp:cNvPr id="0" name=""/>
        <dsp:cNvSpPr/>
      </dsp:nvSpPr>
      <dsp:spPr>
        <a:xfrm>
          <a:off x="756995" y="99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STRUCTURE megismerése</a:t>
          </a:r>
        </a:p>
      </dsp:txBody>
      <dsp:txXfrm>
        <a:off x="756995" y="99"/>
        <a:ext cx="1569258" cy="941554"/>
      </dsp:txXfrm>
    </dsp:sp>
    <dsp:sp modelId="{618BB7FB-3C9E-4995-BC01-BB31DBEA7125}">
      <dsp:nvSpPr>
        <dsp:cNvPr id="0" name=""/>
        <dsp:cNvSpPr/>
      </dsp:nvSpPr>
      <dsp:spPr>
        <a:xfrm>
          <a:off x="2521532" y="10146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 err="1"/>
            <a:t>Blackbox</a:t>
          </a:r>
          <a:r>
            <a:rPr lang="hu-HU" sz="1500" kern="1200" dirty="0"/>
            <a:t> modell elemzés</a:t>
          </a:r>
        </a:p>
      </dsp:txBody>
      <dsp:txXfrm>
        <a:off x="2521532" y="10146"/>
        <a:ext cx="1569258" cy="941554"/>
      </dsp:txXfrm>
    </dsp:sp>
    <dsp:sp modelId="{7DE80A47-252C-41A2-BA02-BB8C0860B0A0}">
      <dsp:nvSpPr>
        <dsp:cNvPr id="0" name=""/>
        <dsp:cNvSpPr/>
      </dsp:nvSpPr>
      <dsp:spPr>
        <a:xfrm>
          <a:off x="4209363" y="99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C++ specifikus </a:t>
          </a:r>
          <a:r>
            <a:rPr lang="hu-HU" sz="1500" kern="1200" dirty="0" err="1"/>
            <a:t>tooling</a:t>
          </a:r>
          <a:r>
            <a:rPr lang="hu-HU" sz="1500" kern="1200" dirty="0"/>
            <a:t> használata</a:t>
          </a:r>
        </a:p>
      </dsp:txBody>
      <dsp:txXfrm>
        <a:off x="4209363" y="99"/>
        <a:ext cx="1569258" cy="941554"/>
      </dsp:txXfrm>
    </dsp:sp>
    <dsp:sp modelId="{743642CB-D7FA-4736-9B90-2F47D6A48855}">
      <dsp:nvSpPr>
        <dsp:cNvPr id="0" name=""/>
        <dsp:cNvSpPr/>
      </dsp:nvSpPr>
      <dsp:spPr>
        <a:xfrm>
          <a:off x="5935548" y="99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Hatékony allokáció</a:t>
          </a:r>
        </a:p>
      </dsp:txBody>
      <dsp:txXfrm>
        <a:off x="5935548" y="99"/>
        <a:ext cx="1569258" cy="941554"/>
      </dsp:txXfrm>
    </dsp:sp>
    <dsp:sp modelId="{2A879F86-C0DD-4B7C-9132-246422D31F9C}">
      <dsp:nvSpPr>
        <dsp:cNvPr id="0" name=""/>
        <dsp:cNvSpPr/>
      </dsp:nvSpPr>
      <dsp:spPr>
        <a:xfrm>
          <a:off x="745728" y="964503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GPU programozás</a:t>
          </a:r>
        </a:p>
      </dsp:txBody>
      <dsp:txXfrm>
        <a:off x="745728" y="964503"/>
        <a:ext cx="1569258" cy="941554"/>
      </dsp:txXfrm>
    </dsp:sp>
    <dsp:sp modelId="{C805274B-C694-4878-A42E-89DCF7D31300}">
      <dsp:nvSpPr>
        <dsp:cNvPr id="0" name=""/>
        <dsp:cNvSpPr/>
      </dsp:nvSpPr>
      <dsp:spPr>
        <a:xfrm>
          <a:off x="2543141" y="964503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Matematikai könyvtárak</a:t>
          </a:r>
        </a:p>
      </dsp:txBody>
      <dsp:txXfrm>
        <a:off x="2543141" y="964503"/>
        <a:ext cx="1569258" cy="941554"/>
      </dsp:txXfrm>
    </dsp:sp>
    <dsp:sp modelId="{F423904D-739F-4A9A-B5E5-848893628794}">
      <dsp:nvSpPr>
        <dsp:cNvPr id="0" name=""/>
        <dsp:cNvSpPr/>
      </dsp:nvSpPr>
      <dsp:spPr>
        <a:xfrm>
          <a:off x="4241722" y="964503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Gyors I/O könyvtárak</a:t>
          </a:r>
        </a:p>
      </dsp:txBody>
      <dsp:txXfrm>
        <a:off x="4241722" y="964503"/>
        <a:ext cx="1569258" cy="941554"/>
      </dsp:txXfrm>
    </dsp:sp>
    <dsp:sp modelId="{9F69CDCC-7DE7-428A-8D15-6DCB9F36C041}">
      <dsp:nvSpPr>
        <dsp:cNvPr id="0" name=""/>
        <dsp:cNvSpPr/>
      </dsp:nvSpPr>
      <dsp:spPr>
        <a:xfrm>
          <a:off x="5943002" y="1001722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Optimalizálandó kód felmérése</a:t>
          </a:r>
        </a:p>
      </dsp:txBody>
      <dsp:txXfrm>
        <a:off x="5943002" y="1001722"/>
        <a:ext cx="1569258" cy="941554"/>
      </dsp:txXfrm>
    </dsp:sp>
    <dsp:sp modelId="{30B4A78F-1D01-4CE8-88FB-55FD8D686D0B}">
      <dsp:nvSpPr>
        <dsp:cNvPr id="0" name=""/>
        <dsp:cNvSpPr/>
      </dsp:nvSpPr>
      <dsp:spPr>
        <a:xfrm>
          <a:off x="3353725" y="2100203"/>
          <a:ext cx="1569258" cy="941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500" kern="1200" dirty="0"/>
            <a:t>Parallel könyvtárak</a:t>
          </a:r>
        </a:p>
      </dsp:txBody>
      <dsp:txXfrm>
        <a:off x="3353725" y="2100203"/>
        <a:ext cx="1569258" cy="941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623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039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286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576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394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40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588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33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17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62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780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94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881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58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29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7A1C3DE-7331-4C2E-A4CE-B8A07815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F26B04-B6C4-4F4B-AD6F-2088F9F7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5346835-DD63-42AF-B91A-785D8252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17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0E5484-A2FE-4E21-BDC8-AE26ECD1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E09411-B283-4895-AB53-EAE4D3A6E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C6A0758-EFD8-44B8-849E-6C46E9071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23885A-86DA-43EF-BE77-CCAD2F29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E46916-93A6-4D17-AA4E-29F895B5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39D45C-7101-40A0-A3E6-870263B3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7930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0582FE-6B10-428A-A7A8-DF54939A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ADF2CB6-A962-4DF2-9064-230B316D5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CFD8BB9-6BA1-47A1-9F82-BAAE35D82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E10DE0C-0A69-4D31-9774-B7B280C4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67DCD5B-8CF4-4712-BCA3-F6B86BC7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88BC9BA-3DE8-4F7A-9B75-68F2FBC9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4788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D8576A-FB12-4091-96EA-3F1E405F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C83CFA-A411-4EA2-8CCA-C73D45727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F0856C-3CF8-4733-BCE5-E2933D0F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FCF2E9-CDC7-4987-A02C-EDF6C2DE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D741D6-78DD-4026-B27A-CD277991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146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C1FBF87-E67A-4E29-9A99-DBF943CC9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149101C-A68E-41A0-ACB0-139F83CF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C7CDF1-9362-4165-85BF-C0B14B31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CAC5EB-AFB7-4DE7-AC7A-AE6DA928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3C0201-7D70-49BE-9158-9EB42F23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692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BC37AC-D499-4030-A27E-9DC8620EC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D4669C2-583D-473D-889F-2BF933AD5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B2A9A3-9B95-4C4F-9CD8-A6B07E76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8D6139-5841-4390-9A55-CB03425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A45C12-C27C-4CCD-875A-F2237852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13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25E25-B0E4-4FDA-8FBC-5AF60EF7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FD621B-3ADC-42D1-B9DE-FE970DB9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B2D1FB-FC3C-4AEB-89DE-C76CD01F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3CA70D-ABFE-4F24-ABF0-7CFB114D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9402E2-6D54-477D-BD33-35815A44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567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DB5790-401F-4E46-A539-6EAE7589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96DD1C8-DB15-4BE0-B6D0-1D69E7AF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2366A0-603C-4A5C-8115-755214A1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22A6AE-352C-477C-AED2-D46371E6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F89A1E0-0076-424A-A16C-AC2DBDDA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93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D2C21F-B870-4434-AC9C-72F701D2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8ABC8F-B49D-4AFE-9DB0-DEF6D04FE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1314ED4-6BFC-462A-8AD0-135C952B4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4D47598-B4F3-452A-AEC6-ECEE6D9F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FB7F92F-6E29-4F70-80DC-9FE5205C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50686AE-9298-4ABB-B3A8-D2B2A10B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739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D83CC1-400F-462A-93F8-994CF1FE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79795A-6FDD-4B8D-8853-736635004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EC38636-114A-4C0B-82EB-2CFEE8289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9A508B5-0764-4893-835B-D4DBE880B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3CB6E44-7256-4C93-900D-125EFB65E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1A87A81-2EE3-42F8-A8FB-104DDF39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52A4455-1B42-421D-BE77-B11DD22A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9DEE656-57DA-4758-A6AE-93EDDAB7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8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90CCD-DD91-4FFB-BBC2-BB04D35F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B5744BF-0582-4B9C-9126-34688B69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161959C-C3DA-4368-B753-B9D595AF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A557767-FE84-4F9A-8CE7-ADCC5DF1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449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EF9EAE9-34BF-4FF9-AF57-B924656A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FF84DC-8DB7-456F-99B8-4C0F98F9E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E81757-BC69-47D5-8FAD-70BE59A1C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9D0FD-1142-4D86-B888-BA8DBFF8953D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E98AE5-374C-4EE2-91DF-E6612CF01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AE8B4F-5271-4CC9-AEAC-AC8A0B27A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B8BC-E580-4324-8487-B1F3E480B7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07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460744" y="1162113"/>
            <a:ext cx="5273979" cy="28192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hu-HU" sz="4400" dirty="0"/>
              <a:t>Témalabor és szakmai prezentáció</a:t>
            </a:r>
            <a:br>
              <a:rPr lang="hu-HU" sz="4400" dirty="0"/>
            </a:br>
            <a:r>
              <a:rPr lang="hu-HU" sz="2400" dirty="0"/>
              <a:t>Feldolgozási sebesség gyorsítás</a:t>
            </a:r>
            <a:endParaRPr sz="2400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C29D3A14-3C9C-49CD-B6B1-856452F61A3A}"/>
              </a:ext>
            </a:extLst>
          </p:cNvPr>
          <p:cNvSpPr txBox="1"/>
          <p:nvPr/>
        </p:nvSpPr>
        <p:spPr>
          <a:xfrm>
            <a:off x="0" y="4780467"/>
            <a:ext cx="272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latin typeface="Montserrat" panose="00000500000000000000" pitchFamily="2" charset="-18"/>
              </a:rPr>
              <a:t>Kiss Máté Szabolcs – T2DFZO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D45AAB-12A6-4FED-8F83-526AB3CAE1F9}"/>
              </a:ext>
            </a:extLst>
          </p:cNvPr>
          <p:cNvSpPr txBox="1"/>
          <p:nvPr/>
        </p:nvSpPr>
        <p:spPr>
          <a:xfrm>
            <a:off x="5461592" y="4780468"/>
            <a:ext cx="4625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Montserrat" panose="00000500000000000000" pitchFamily="2" charset="-18"/>
              </a:rPr>
              <a:t>Dr. Hegyháti Máté | Tóth Endre György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CA655D1-0614-4718-869B-0876815B5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038" y="2906233"/>
            <a:ext cx="2084962" cy="118147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0EAACF5-A1C2-4E14-89FE-67CF3FFC8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98698" cy="1098698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26703" y="392574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Felhasznált technológiák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47058F0-A19E-426C-821E-E2AA365EF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34" y="1308983"/>
            <a:ext cx="2884772" cy="144238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ACBBBBA-CE16-4E51-9906-4786BC0E6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882" y="1511993"/>
            <a:ext cx="2415327" cy="9141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33E3629-A6BD-4AE1-8386-F09BB9D24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20" y="3652702"/>
            <a:ext cx="3032000" cy="98379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E9C5AE1-FC6A-4FFB-BDB7-9972EE4E7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8221" y="2909319"/>
            <a:ext cx="3088928" cy="2020623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AC76236-9443-43B9-8E15-E0BB0832B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9377" y="24635"/>
            <a:ext cx="1814623" cy="1134139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01EAFB0E-3FC0-433C-8DDC-422C44E28A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6368" y="3064745"/>
            <a:ext cx="2393009" cy="134523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E095149-783F-4097-979E-DB210EE2F5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4585" y="932960"/>
            <a:ext cx="1905265" cy="19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0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12526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Teljesítménymérési eszközök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6CB80AD4-C5AD-45F6-A756-E94462A9F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" y="1325013"/>
            <a:ext cx="6949195" cy="1862574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376F8181-5552-47E5-9019-4297E641F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" y="3236938"/>
            <a:ext cx="6893828" cy="19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8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12526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Profiler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D24A34E-9DF1-4256-8DE3-49D7E32F3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5" y="1445846"/>
            <a:ext cx="6473085" cy="350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9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98349" y="40675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GPU </a:t>
            </a:r>
            <a:r>
              <a:rPr lang="hu-HU" dirty="0" err="1"/>
              <a:t>Offloading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Szöveg helye 6">
            <a:extLst>
              <a:ext uri="{FF2B5EF4-FFF2-40B4-BE49-F238E27FC236}">
                <a16:creationId xmlns:a16="http://schemas.microsoft.com/office/drawing/2014/main" id="{A1F813C9-4935-415C-9A30-B50C31613330}"/>
              </a:ext>
            </a:extLst>
          </p:cNvPr>
          <p:cNvSpPr txBox="1">
            <a:spLocks/>
          </p:cNvSpPr>
          <p:nvPr/>
        </p:nvSpPr>
        <p:spPr>
          <a:xfrm>
            <a:off x="150235" y="1366312"/>
            <a:ext cx="6909784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400" spc="200" dirty="0"/>
              <a:t>Régen: CPU dinamikus fejlődése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Ma: CPU számítási kapacitása kevés</a:t>
            </a:r>
          </a:p>
          <a:p>
            <a:pPr>
              <a:lnSpc>
                <a:spcPct val="150000"/>
              </a:lnSpc>
            </a:pPr>
            <a:r>
              <a:rPr lang="hu-HU" sz="2400" b="1" spc="200" dirty="0"/>
              <a:t>Megoldás: </a:t>
            </a:r>
            <a:r>
              <a:rPr lang="hu-HU" sz="2400" b="1" spc="200" dirty="0" err="1"/>
              <a:t>Hetegorén</a:t>
            </a:r>
            <a:r>
              <a:rPr lang="hu-HU" sz="2400" b="1" spc="200" dirty="0"/>
              <a:t> munkavégzés</a:t>
            </a:r>
          </a:p>
          <a:p>
            <a:pPr>
              <a:lnSpc>
                <a:spcPct val="150000"/>
              </a:lnSpc>
            </a:pPr>
            <a:r>
              <a:rPr lang="hu-HU" sz="2400" b="1" spc="200" dirty="0"/>
              <a:t>CUDA és </a:t>
            </a:r>
            <a:r>
              <a:rPr lang="hu-HU" sz="2400" b="1" spc="200" dirty="0" err="1"/>
              <a:t>OpenCL</a:t>
            </a:r>
            <a:endParaRPr lang="hu-HU" sz="2400" b="1" spc="200" dirty="0"/>
          </a:p>
        </p:txBody>
      </p:sp>
    </p:spTree>
    <p:extLst>
      <p:ext uri="{BB962C8B-B14F-4D97-AF65-F5344CB8AC3E}">
        <p14:creationId xmlns:p14="http://schemas.microsoft.com/office/powerpoint/2010/main" val="69737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7084" y="399663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SYCL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Szöveg helye 6">
            <a:extLst>
              <a:ext uri="{FF2B5EF4-FFF2-40B4-BE49-F238E27FC236}">
                <a16:creationId xmlns:a16="http://schemas.microsoft.com/office/drawing/2014/main" id="{A1F813C9-4935-415C-9A30-B50C31613330}"/>
              </a:ext>
            </a:extLst>
          </p:cNvPr>
          <p:cNvSpPr txBox="1">
            <a:spLocks/>
          </p:cNvSpPr>
          <p:nvPr/>
        </p:nvSpPr>
        <p:spPr>
          <a:xfrm>
            <a:off x="150235" y="1366312"/>
            <a:ext cx="6909784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400" b="1" spc="200" dirty="0"/>
              <a:t>Absztrakció</a:t>
            </a:r>
          </a:p>
          <a:p>
            <a:pPr>
              <a:lnSpc>
                <a:spcPct val="150000"/>
              </a:lnSpc>
            </a:pPr>
            <a:r>
              <a:rPr lang="hu-HU" sz="2400" b="1" spc="200" dirty="0"/>
              <a:t>Specifikáció</a:t>
            </a:r>
          </a:p>
          <a:p>
            <a:pPr>
              <a:lnSpc>
                <a:spcPct val="150000"/>
              </a:lnSpc>
            </a:pPr>
            <a:r>
              <a:rPr lang="hu-HU" sz="2400" b="1" spc="200" dirty="0"/>
              <a:t>Kódegyesítés</a:t>
            </a:r>
          </a:p>
          <a:p>
            <a:pPr>
              <a:lnSpc>
                <a:spcPct val="150000"/>
              </a:lnSpc>
            </a:pPr>
            <a:endParaRPr lang="hu-HU" sz="2400" b="1" spc="200" dirty="0"/>
          </a:p>
        </p:txBody>
      </p:sp>
    </p:spTree>
    <p:extLst>
      <p:ext uri="{BB962C8B-B14F-4D97-AF65-F5344CB8AC3E}">
        <p14:creationId xmlns:p14="http://schemas.microsoft.com/office/powerpoint/2010/main" val="165981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73EC4EB-2D92-4A1B-AC23-731DC48AF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707"/>
            <a:ext cx="8902995" cy="441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7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652475" y="397532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Összesítés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" name="Google Shape;194;p12">
            <a:extLst>
              <a:ext uri="{FF2B5EF4-FFF2-40B4-BE49-F238E27FC236}">
                <a16:creationId xmlns:a16="http://schemas.microsoft.com/office/drawing/2014/main" id="{E80C5AD1-9675-4CFF-929E-6C6A2F8561F8}"/>
              </a:ext>
            </a:extLst>
          </p:cNvPr>
          <p:cNvGrpSpPr/>
          <p:nvPr/>
        </p:nvGrpSpPr>
        <p:grpSpPr>
          <a:xfrm>
            <a:off x="215711" y="579070"/>
            <a:ext cx="309041" cy="403123"/>
            <a:chOff x="590250" y="244200"/>
            <a:chExt cx="407975" cy="532175"/>
          </a:xfrm>
        </p:grpSpPr>
        <p:sp>
          <p:nvSpPr>
            <p:cNvPr id="6" name="Google Shape;195;p12">
              <a:extLst>
                <a:ext uri="{FF2B5EF4-FFF2-40B4-BE49-F238E27FC236}">
                  <a16:creationId xmlns:a16="http://schemas.microsoft.com/office/drawing/2014/main" id="{32ADE585-5F0B-4F75-8748-83B89C795710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6;p12">
              <a:extLst>
                <a:ext uri="{FF2B5EF4-FFF2-40B4-BE49-F238E27FC236}">
                  <a16:creationId xmlns:a16="http://schemas.microsoft.com/office/drawing/2014/main" id="{40C7BD87-42FF-413F-B5C5-3733FC44138E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7;p12">
              <a:extLst>
                <a:ext uri="{FF2B5EF4-FFF2-40B4-BE49-F238E27FC236}">
                  <a16:creationId xmlns:a16="http://schemas.microsoft.com/office/drawing/2014/main" id="{28E235CD-1D08-4E0A-992F-D10FD9138994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8;p12">
              <a:extLst>
                <a:ext uri="{FF2B5EF4-FFF2-40B4-BE49-F238E27FC236}">
                  <a16:creationId xmlns:a16="http://schemas.microsoft.com/office/drawing/2014/main" id="{E03A1D4B-D003-472A-B40D-A7D54EDB462D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9;p12">
              <a:extLst>
                <a:ext uri="{FF2B5EF4-FFF2-40B4-BE49-F238E27FC236}">
                  <a16:creationId xmlns:a16="http://schemas.microsoft.com/office/drawing/2014/main" id="{2E366EDA-7002-4223-9E82-34146B039DCC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0;p12">
              <a:extLst>
                <a:ext uri="{FF2B5EF4-FFF2-40B4-BE49-F238E27FC236}">
                  <a16:creationId xmlns:a16="http://schemas.microsoft.com/office/drawing/2014/main" id="{54837C01-F4F7-401E-90C0-BEA47D58AA7C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1;p12">
              <a:extLst>
                <a:ext uri="{FF2B5EF4-FFF2-40B4-BE49-F238E27FC236}">
                  <a16:creationId xmlns:a16="http://schemas.microsoft.com/office/drawing/2014/main" id="{70D74198-9CA3-4E4B-84D0-89C989C93DF3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>
              <a:extLst>
                <a:ext uri="{FF2B5EF4-FFF2-40B4-BE49-F238E27FC236}">
                  <a16:creationId xmlns:a16="http://schemas.microsoft.com/office/drawing/2014/main" id="{DC753A93-0147-460C-852D-53710F656B56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>
              <a:extLst>
                <a:ext uri="{FF2B5EF4-FFF2-40B4-BE49-F238E27FC236}">
                  <a16:creationId xmlns:a16="http://schemas.microsoft.com/office/drawing/2014/main" id="{43AEA117-448E-4F0C-A50A-821E230A6608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>
              <a:extLst>
                <a:ext uri="{FF2B5EF4-FFF2-40B4-BE49-F238E27FC236}">
                  <a16:creationId xmlns:a16="http://schemas.microsoft.com/office/drawing/2014/main" id="{FC6029B0-5218-43B1-9634-EB4C4B86E53E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>
              <a:extLst>
                <a:ext uri="{FF2B5EF4-FFF2-40B4-BE49-F238E27FC236}">
                  <a16:creationId xmlns:a16="http://schemas.microsoft.com/office/drawing/2014/main" id="{6C9DC712-92BC-48F1-BF2E-3C60633E73C1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>
              <a:extLst>
                <a:ext uri="{FF2B5EF4-FFF2-40B4-BE49-F238E27FC236}">
                  <a16:creationId xmlns:a16="http://schemas.microsoft.com/office/drawing/2014/main" id="{BFD117C9-3C32-49BD-B34D-A06EAA2A448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>
              <a:extLst>
                <a:ext uri="{FF2B5EF4-FFF2-40B4-BE49-F238E27FC236}">
                  <a16:creationId xmlns:a16="http://schemas.microsoft.com/office/drawing/2014/main" id="{8ECE94C7-035D-45AD-B6C7-475666E3E9BC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>
              <a:extLst>
                <a:ext uri="{FF2B5EF4-FFF2-40B4-BE49-F238E27FC236}">
                  <a16:creationId xmlns:a16="http://schemas.microsoft.com/office/drawing/2014/main" id="{6DAC8880-22F3-4634-B133-C0F02947A1F0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EAA4E14-E94A-40D3-8E22-05C9A137C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431501"/>
              </p:ext>
            </p:extLst>
          </p:nvPr>
        </p:nvGraphicFramePr>
        <p:xfrm>
          <a:off x="99898" y="1607252"/>
          <a:ext cx="8261802" cy="3138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135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Jövőbeli tervek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" name="Google Shape;631;p37">
            <a:extLst>
              <a:ext uri="{FF2B5EF4-FFF2-40B4-BE49-F238E27FC236}">
                <a16:creationId xmlns:a16="http://schemas.microsoft.com/office/drawing/2014/main" id="{4D5F3E26-90C2-42D8-B2D2-DE5BE58AF29A}"/>
              </a:ext>
            </a:extLst>
          </p:cNvPr>
          <p:cNvGrpSpPr/>
          <p:nvPr/>
        </p:nvGrpSpPr>
        <p:grpSpPr>
          <a:xfrm>
            <a:off x="285358" y="605928"/>
            <a:ext cx="323793" cy="339493"/>
            <a:chOff x="5961125" y="1623900"/>
            <a:chExt cx="427450" cy="448175"/>
          </a:xfrm>
        </p:grpSpPr>
        <p:sp>
          <p:nvSpPr>
            <p:cNvPr id="21" name="Google Shape;632;p37">
              <a:extLst>
                <a:ext uri="{FF2B5EF4-FFF2-40B4-BE49-F238E27FC236}">
                  <a16:creationId xmlns:a16="http://schemas.microsoft.com/office/drawing/2014/main" id="{B784D97F-146A-46A6-991A-4D3E44DB8C66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3;p37">
              <a:extLst>
                <a:ext uri="{FF2B5EF4-FFF2-40B4-BE49-F238E27FC236}">
                  <a16:creationId xmlns:a16="http://schemas.microsoft.com/office/drawing/2014/main" id="{AEAFFEE9-ED5F-4F8B-9477-0758D701942B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4;p37">
              <a:extLst>
                <a:ext uri="{FF2B5EF4-FFF2-40B4-BE49-F238E27FC236}">
                  <a16:creationId xmlns:a16="http://schemas.microsoft.com/office/drawing/2014/main" id="{45C797D8-71C2-4DD7-B52C-C74B61ABE730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5;p37">
              <a:extLst>
                <a:ext uri="{FF2B5EF4-FFF2-40B4-BE49-F238E27FC236}">
                  <a16:creationId xmlns:a16="http://schemas.microsoft.com/office/drawing/2014/main" id="{BD15FB97-B179-44F8-9AA7-3D6853B79598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6;p37">
              <a:extLst>
                <a:ext uri="{FF2B5EF4-FFF2-40B4-BE49-F238E27FC236}">
                  <a16:creationId xmlns:a16="http://schemas.microsoft.com/office/drawing/2014/main" id="{F8E313F4-FDE7-41C1-B2F9-27777146FDB3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7;p37">
              <a:extLst>
                <a:ext uri="{FF2B5EF4-FFF2-40B4-BE49-F238E27FC236}">
                  <a16:creationId xmlns:a16="http://schemas.microsoft.com/office/drawing/2014/main" id="{83578CCA-6AFF-4C5E-A7B9-12730071BE66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38;p37">
              <a:extLst>
                <a:ext uri="{FF2B5EF4-FFF2-40B4-BE49-F238E27FC236}">
                  <a16:creationId xmlns:a16="http://schemas.microsoft.com/office/drawing/2014/main" id="{B2321421-DC31-46F6-BD3E-B22B03BA2D54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zöveg helye 6">
            <a:extLst>
              <a:ext uri="{FF2B5EF4-FFF2-40B4-BE49-F238E27FC236}">
                <a16:creationId xmlns:a16="http://schemas.microsoft.com/office/drawing/2014/main" id="{A1F813C9-4935-415C-9A30-B50C31613330}"/>
              </a:ext>
            </a:extLst>
          </p:cNvPr>
          <p:cNvSpPr txBox="1">
            <a:spLocks/>
          </p:cNvSpPr>
          <p:nvPr/>
        </p:nvSpPr>
        <p:spPr>
          <a:xfrm>
            <a:off x="150235" y="1366312"/>
            <a:ext cx="6909784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400" spc="200" dirty="0"/>
              <a:t>STRUCTURE felhasználói szemmel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Matematikai algoritmusok biztos megismerése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Szakdolgozati téma</a:t>
            </a:r>
          </a:p>
          <a:p>
            <a:pPr>
              <a:lnSpc>
                <a:spcPct val="150000"/>
              </a:lnSpc>
            </a:pPr>
            <a:endParaRPr lang="hu-HU" sz="2400" b="1" spc="200" dirty="0"/>
          </a:p>
        </p:txBody>
      </p:sp>
    </p:spTree>
    <p:extLst>
      <p:ext uri="{BB962C8B-B14F-4D97-AF65-F5344CB8AC3E}">
        <p14:creationId xmlns:p14="http://schemas.microsoft.com/office/powerpoint/2010/main" val="303005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2FDC2A46-81F9-4441-87A4-2C5FB2BA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Google Shape;213;p13">
            <a:extLst>
              <a:ext uri="{FF2B5EF4-FFF2-40B4-BE49-F238E27FC236}">
                <a16:creationId xmlns:a16="http://schemas.microsoft.com/office/drawing/2014/main" id="{B2340480-3F69-4F16-8342-9A8C2A0F0523}"/>
              </a:ext>
            </a:extLst>
          </p:cNvPr>
          <p:cNvSpPr txBox="1">
            <a:spLocks/>
          </p:cNvSpPr>
          <p:nvPr/>
        </p:nvSpPr>
        <p:spPr>
          <a:xfrm>
            <a:off x="132794" y="1593402"/>
            <a:ext cx="8878412" cy="17441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hu-HU" sz="7200" b="1" dirty="0">
                <a:solidFill>
                  <a:srgbClr val="FF9800"/>
                </a:solidFill>
                <a:latin typeface="Roboto Condensed" panose="020B0604020202020204" charset="0"/>
                <a:ea typeface="Roboto Condensed" panose="020B0604020202020204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59684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STRUCTURE | Gyorstalpaló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zöveg helye 6">
            <a:extLst>
              <a:ext uri="{FF2B5EF4-FFF2-40B4-BE49-F238E27FC236}">
                <a16:creationId xmlns:a16="http://schemas.microsoft.com/office/drawing/2014/main" id="{23366E12-02CB-42E9-870B-67442D22A3D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175" y="1403307"/>
            <a:ext cx="6909784" cy="3636526"/>
          </a:xfrm>
        </p:spPr>
        <p:txBody>
          <a:bodyPr/>
          <a:lstStyle/>
          <a:p>
            <a:r>
              <a:rPr lang="hu-HU" sz="2400" spc="200" dirty="0"/>
              <a:t>Populációgenetikai szoftver</a:t>
            </a:r>
          </a:p>
          <a:p>
            <a:r>
              <a:rPr lang="hu-HU" sz="2400" spc="200" dirty="0"/>
              <a:t>Egyed </a:t>
            </a:r>
            <a:r>
              <a:rPr lang="hu-HU" sz="2400" spc="200" dirty="0" err="1"/>
              <a:t>klaszterezés</a:t>
            </a:r>
            <a:r>
              <a:rPr lang="hu-HU" sz="2400" spc="200" dirty="0"/>
              <a:t> allél frekvenciák által</a:t>
            </a:r>
          </a:p>
          <a:p>
            <a:r>
              <a:rPr lang="hu-HU" sz="2400" spc="200" dirty="0"/>
              <a:t>Kutatási </a:t>
            </a:r>
            <a:r>
              <a:rPr lang="hu-HU" sz="2400" spc="200" dirty="0" err="1"/>
              <a:t>pipeline</a:t>
            </a:r>
            <a:r>
              <a:rPr lang="hu-HU" sz="2400" spc="200" dirty="0"/>
              <a:t> első része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14D17C2-FA80-4BF7-A6C1-FC4E130A2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38" y="3075226"/>
            <a:ext cx="4667997" cy="18768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8627" y="391828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Munkafolyamat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57580CC-586E-4E49-941F-4936D4A429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0576087"/>
              </p:ext>
            </p:extLst>
          </p:nvPr>
        </p:nvGraphicFramePr>
        <p:xfrm>
          <a:off x="354816" y="1251457"/>
          <a:ext cx="3479993" cy="251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Nyíl: jobbra mutató 3">
            <a:extLst>
              <a:ext uri="{FF2B5EF4-FFF2-40B4-BE49-F238E27FC236}">
                <a16:creationId xmlns:a16="http://schemas.microsoft.com/office/drawing/2014/main" id="{EDC176A2-3CE0-4D59-8D8C-BE6591D8DA33}"/>
              </a:ext>
            </a:extLst>
          </p:cNvPr>
          <p:cNvSpPr/>
          <p:nvPr/>
        </p:nvSpPr>
        <p:spPr>
          <a:xfrm>
            <a:off x="4106561" y="2271347"/>
            <a:ext cx="1240466" cy="482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5F56347-D4DE-4A67-AA91-29CF2F9BE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893504"/>
              </p:ext>
            </p:extLst>
          </p:nvPr>
        </p:nvGraphicFramePr>
        <p:xfrm>
          <a:off x="5507712" y="1660845"/>
          <a:ext cx="2296632" cy="1788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Nyíl: jobbra mutató 16">
            <a:extLst>
              <a:ext uri="{FF2B5EF4-FFF2-40B4-BE49-F238E27FC236}">
                <a16:creationId xmlns:a16="http://schemas.microsoft.com/office/drawing/2014/main" id="{704D8BD3-F96C-42AF-9A1B-DC2AA759E00A}"/>
              </a:ext>
            </a:extLst>
          </p:cNvPr>
          <p:cNvSpPr/>
          <p:nvPr/>
        </p:nvSpPr>
        <p:spPr>
          <a:xfrm rot="8459833">
            <a:off x="4499818" y="3294312"/>
            <a:ext cx="997312" cy="386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34B5BA4F-3361-433D-B87B-C2B00659A88A}"/>
              </a:ext>
            </a:extLst>
          </p:cNvPr>
          <p:cNvGrpSpPr/>
          <p:nvPr/>
        </p:nvGrpSpPr>
        <p:grpSpPr>
          <a:xfrm>
            <a:off x="2986650" y="3892043"/>
            <a:ext cx="1585350" cy="928273"/>
            <a:chOff x="0" y="85061"/>
            <a:chExt cx="2296632" cy="1377979"/>
          </a:xfrm>
        </p:grpSpPr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DC139EDD-5583-4C48-A78A-4B92EE6AD1A5}"/>
                </a:ext>
              </a:extLst>
            </p:cNvPr>
            <p:cNvSpPr/>
            <p:nvPr/>
          </p:nvSpPr>
          <p:spPr>
            <a:xfrm>
              <a:off x="0" y="85061"/>
              <a:ext cx="2296632" cy="137797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Szövegdoboz 27">
              <a:extLst>
                <a:ext uri="{FF2B5EF4-FFF2-40B4-BE49-F238E27FC236}">
                  <a16:creationId xmlns:a16="http://schemas.microsoft.com/office/drawing/2014/main" id="{5718CD39-70DB-4392-BB22-EC22C172699F}"/>
                </a:ext>
              </a:extLst>
            </p:cNvPr>
            <p:cNvSpPr txBox="1"/>
            <p:nvPr/>
          </p:nvSpPr>
          <p:spPr>
            <a:xfrm>
              <a:off x="0" y="85061"/>
              <a:ext cx="2296632" cy="13779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600" kern="1200" dirty="0"/>
                <a:t>Q-Mátrix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63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48856" y="385486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probléma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9" name="Szöveg helye 6">
            <a:extLst>
              <a:ext uri="{FF2B5EF4-FFF2-40B4-BE49-F238E27FC236}">
                <a16:creationId xmlns:a16="http://schemas.microsoft.com/office/drawing/2014/main" id="{1006391E-8992-41A7-9D1C-7A106E631E3E}"/>
              </a:ext>
            </a:extLst>
          </p:cNvPr>
          <p:cNvSpPr txBox="1">
            <a:spLocks/>
          </p:cNvSpPr>
          <p:nvPr/>
        </p:nvSpPr>
        <p:spPr>
          <a:xfrm>
            <a:off x="65175" y="1403307"/>
            <a:ext cx="6909784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400" spc="200" dirty="0"/>
              <a:t>Régi program (2000)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Egyszálas működés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Több napos futási idő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Korszerűtlen kezelőfelület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Mentési hiányosságok</a:t>
            </a:r>
          </a:p>
        </p:txBody>
      </p:sp>
    </p:spTree>
    <p:extLst>
      <p:ext uri="{BB962C8B-B14F-4D97-AF65-F5344CB8AC3E}">
        <p14:creationId xmlns:p14="http://schemas.microsoft.com/office/powerpoint/2010/main" val="233475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90498" y="385487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Fejlesztési lehetőségek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" name="Szöveg helye 6">
            <a:extLst>
              <a:ext uri="{FF2B5EF4-FFF2-40B4-BE49-F238E27FC236}">
                <a16:creationId xmlns:a16="http://schemas.microsoft.com/office/drawing/2014/main" id="{1006391E-8992-41A7-9D1C-7A106E631E3E}"/>
              </a:ext>
            </a:extLst>
          </p:cNvPr>
          <p:cNvSpPr txBox="1">
            <a:spLocks/>
          </p:cNvSpPr>
          <p:nvPr/>
        </p:nvSpPr>
        <p:spPr>
          <a:xfrm>
            <a:off x="65175" y="1403307"/>
            <a:ext cx="6909784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hu-HU" sz="2800" b="1" spc="200" dirty="0"/>
              <a:t>Kódbázis újítás „</a:t>
            </a:r>
            <a:r>
              <a:rPr lang="hu-HU" sz="2800" b="1" spc="200" dirty="0" err="1"/>
              <a:t>best-practise</a:t>
            </a:r>
            <a:r>
              <a:rPr lang="hu-HU" sz="2800" b="1" spc="200" dirty="0"/>
              <a:t>” alapon</a:t>
            </a:r>
          </a:p>
          <a:p>
            <a:r>
              <a:rPr lang="hu-HU" sz="2800" spc="200" dirty="0"/>
              <a:t>Feldolgozó programokkal történő integráció</a:t>
            </a:r>
          </a:p>
          <a:p>
            <a:r>
              <a:rPr lang="hu-HU" sz="2800" spc="200" dirty="0"/>
              <a:t>Modern UI</a:t>
            </a:r>
          </a:p>
        </p:txBody>
      </p:sp>
    </p:spTree>
    <p:extLst>
      <p:ext uri="{BB962C8B-B14F-4D97-AF65-F5344CB8AC3E}">
        <p14:creationId xmlns:p14="http://schemas.microsoft.com/office/powerpoint/2010/main" val="130762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26703" y="41384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BlackBox</a:t>
            </a:r>
            <a:r>
              <a:rPr lang="hu-HU" dirty="0"/>
              <a:t> megoldás | </a:t>
            </a:r>
            <a:r>
              <a:rPr lang="hu-HU" dirty="0" err="1"/>
              <a:t>Processz</a:t>
            </a:r>
            <a:r>
              <a:rPr lang="hu-HU" dirty="0"/>
              <a:t> szintű párhuzamosítás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9362E7AD-CE17-4BD4-84BD-56EE6CF61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8" y="1654797"/>
            <a:ext cx="7502261" cy="245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3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4172" y="399664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Működik, de…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" name="Szöveg helye 6">
            <a:extLst>
              <a:ext uri="{FF2B5EF4-FFF2-40B4-BE49-F238E27FC236}">
                <a16:creationId xmlns:a16="http://schemas.microsoft.com/office/drawing/2014/main" id="{1E333A6A-BED6-412A-9A71-4879CDC37466}"/>
              </a:ext>
            </a:extLst>
          </p:cNvPr>
          <p:cNvSpPr txBox="1">
            <a:spLocks/>
          </p:cNvSpPr>
          <p:nvPr/>
        </p:nvSpPr>
        <p:spPr>
          <a:xfrm>
            <a:off x="178590" y="1403221"/>
            <a:ext cx="6909784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hu-HU" sz="2800" spc="200" dirty="0"/>
              <a:t>Felesleges többletmunka</a:t>
            </a:r>
          </a:p>
          <a:p>
            <a:pPr lvl="1"/>
            <a:r>
              <a:rPr lang="hu-HU" sz="2400" spc="200" dirty="0"/>
              <a:t>Fájlbeolvasás</a:t>
            </a:r>
          </a:p>
          <a:p>
            <a:pPr lvl="1"/>
            <a:r>
              <a:rPr lang="hu-HU" sz="2400" spc="200" dirty="0"/>
              <a:t>Argumentumkezelés</a:t>
            </a:r>
          </a:p>
          <a:p>
            <a:pPr lvl="1"/>
            <a:r>
              <a:rPr lang="hu-HU" sz="2400" spc="200" dirty="0"/>
              <a:t>K-</a:t>
            </a:r>
            <a:r>
              <a:rPr lang="hu-HU" sz="2400" spc="200" dirty="0" err="1"/>
              <a:t>tól</a:t>
            </a:r>
            <a:r>
              <a:rPr lang="hu-HU" sz="2400" spc="200" dirty="0"/>
              <a:t> nem függő értékekkel számolás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3A16ADA-F346-4EEF-8D2E-8797E06A5423}"/>
              </a:ext>
            </a:extLst>
          </p:cNvPr>
          <p:cNvSpPr txBox="1"/>
          <p:nvPr/>
        </p:nvSpPr>
        <p:spPr>
          <a:xfrm>
            <a:off x="178590" y="4282171"/>
            <a:ext cx="666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latin typeface="Montserrat" panose="00000500000000000000" pitchFamily="2" charset="-18"/>
                <a:ea typeface="Roboto Condensed Light" panose="02000000000000000000" pitchFamily="2" charset="0"/>
              </a:rPr>
              <a:t>Bőven van még optimalizálási potenciál!</a:t>
            </a:r>
          </a:p>
        </p:txBody>
      </p:sp>
    </p:spTree>
    <p:extLst>
      <p:ext uri="{BB962C8B-B14F-4D97-AF65-F5344CB8AC3E}">
        <p14:creationId xmlns:p14="http://schemas.microsoft.com/office/powerpoint/2010/main" val="247148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77084" y="399663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Meglévő megoldások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2" name="Táblázat 2">
            <a:extLst>
              <a:ext uri="{FF2B5EF4-FFF2-40B4-BE49-F238E27FC236}">
                <a16:creationId xmlns:a16="http://schemas.microsoft.com/office/drawing/2014/main" id="{BEDEF739-FD97-45B2-8273-064B76F2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415416"/>
              </p:ext>
            </p:extLst>
          </p:nvPr>
        </p:nvGraphicFramePr>
        <p:xfrm>
          <a:off x="186897" y="1695204"/>
          <a:ext cx="6681736" cy="2941296"/>
        </p:xfrm>
        <a:graphic>
          <a:graphicData uri="http://schemas.openxmlformats.org/drawingml/2006/table">
            <a:tbl>
              <a:tblPr firstRow="1" bandRow="1">
                <a:tableStyleId>{025D08E4-4CB9-4A25-91DF-C19B82DA8EF8}</a:tableStyleId>
              </a:tblPr>
              <a:tblGrid>
                <a:gridCol w="3340868">
                  <a:extLst>
                    <a:ext uri="{9D8B030D-6E8A-4147-A177-3AD203B41FA5}">
                      <a16:colId xmlns:a16="http://schemas.microsoft.com/office/drawing/2014/main" val="1938132080"/>
                    </a:ext>
                  </a:extLst>
                </a:gridCol>
                <a:gridCol w="3340868">
                  <a:extLst>
                    <a:ext uri="{9D8B030D-6E8A-4147-A177-3AD203B41FA5}">
                      <a16:colId xmlns:a16="http://schemas.microsoft.com/office/drawing/2014/main" val="2594353073"/>
                    </a:ext>
                  </a:extLst>
                </a:gridCol>
              </a:tblGrid>
              <a:tr h="414016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err="1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Structure</a:t>
                      </a:r>
                      <a:r>
                        <a:rPr lang="hu-HU" sz="2400" b="1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-specifikus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Általános párhuzamosítás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592166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sz="1600" b="0" dirty="0" err="1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ParallelStructure</a:t>
                      </a:r>
                      <a:endParaRPr lang="hu-HU" sz="1600" b="0" dirty="0">
                        <a:latin typeface="Montserrat" panose="00000500000000000000" pitchFamily="2" charset="-18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sz="1600" b="0" dirty="0" err="1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Bash</a:t>
                      </a:r>
                      <a:r>
                        <a:rPr lang="hu-HU" sz="1600" b="0" dirty="0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 </a:t>
                      </a:r>
                      <a:r>
                        <a:rPr lang="hu-HU" sz="1600" b="0" dirty="0" err="1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Magic</a:t>
                      </a:r>
                      <a:endParaRPr lang="hu-HU" sz="1600" b="0" dirty="0">
                        <a:latin typeface="Montserrat" panose="00000500000000000000" pitchFamily="2" charset="-18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944446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sz="1600" b="0" dirty="0" err="1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Structure</a:t>
                      </a:r>
                      <a:r>
                        <a:rPr lang="hu-HU" sz="1600" b="0" dirty="0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 </a:t>
                      </a:r>
                      <a:r>
                        <a:rPr lang="hu-HU" sz="1600" b="0" dirty="0" err="1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Threader</a:t>
                      </a:r>
                      <a:endParaRPr lang="hu-HU" sz="1600" b="0" dirty="0">
                        <a:latin typeface="Montserrat" panose="00000500000000000000" pitchFamily="2" charset="-18"/>
                        <a:ea typeface="Roboto Condensed Light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778532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sz="1600" b="0" dirty="0" err="1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Easy</a:t>
                      </a:r>
                      <a:r>
                        <a:rPr lang="hu-HU" sz="1600" b="0" dirty="0">
                          <a:latin typeface="Montserrat" panose="00000500000000000000" pitchFamily="2" charset="-18"/>
                          <a:ea typeface="Roboto Condensed Light" panose="02000000000000000000" pitchFamily="2" charset="0"/>
                        </a:rPr>
                        <a:t> Parallel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35360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err="1">
                          <a:latin typeface="Montserrat" panose="00000500000000000000" pitchFamily="2" charset="-18"/>
                        </a:rPr>
                        <a:t>fastStructure</a:t>
                      </a:r>
                      <a:endParaRPr lang="hu-HU" sz="1600" dirty="0">
                        <a:latin typeface="Montserrat" panose="00000500000000000000" pitchFamily="2" charset="-1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480586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432577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1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73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55056" y="41384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Mit tudunk tenni?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Szöveg helye 6">
            <a:extLst>
              <a:ext uri="{FF2B5EF4-FFF2-40B4-BE49-F238E27FC236}">
                <a16:creationId xmlns:a16="http://schemas.microsoft.com/office/drawing/2014/main" id="{A1F813C9-4935-415C-9A30-B50C31613330}"/>
              </a:ext>
            </a:extLst>
          </p:cNvPr>
          <p:cNvSpPr txBox="1">
            <a:spLocks/>
          </p:cNvSpPr>
          <p:nvPr/>
        </p:nvSpPr>
        <p:spPr>
          <a:xfrm>
            <a:off x="65175" y="1403307"/>
            <a:ext cx="6909784" cy="363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lnSpc>
                <a:spcPct val="150000"/>
              </a:lnSpc>
            </a:pPr>
            <a:r>
              <a:rPr lang="hu-HU" sz="2400" spc="200" dirty="0"/>
              <a:t>Algoritmus optimalizálás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Fordító kulcsszavak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Allokáció módszer lecserélése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Új nyelvi elemek</a:t>
            </a:r>
          </a:p>
          <a:p>
            <a:pPr>
              <a:lnSpc>
                <a:spcPct val="150000"/>
              </a:lnSpc>
            </a:pPr>
            <a:r>
              <a:rPr lang="hu-HU" sz="2400" spc="200" dirty="0"/>
              <a:t>Heterogén processzorok</a:t>
            </a:r>
          </a:p>
        </p:txBody>
      </p:sp>
    </p:spTree>
    <p:extLst>
      <p:ext uri="{BB962C8B-B14F-4D97-AF65-F5344CB8AC3E}">
        <p14:creationId xmlns:p14="http://schemas.microsoft.com/office/powerpoint/2010/main" val="183678455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Diavetítés a képernyőre (16:9 oldalarány)</PresentationFormat>
  <Paragraphs>88</Paragraphs>
  <Slides>18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18</vt:i4>
      </vt:variant>
    </vt:vector>
  </HeadingPairs>
  <TitlesOfParts>
    <vt:vector size="27" baseType="lpstr">
      <vt:lpstr>Calibri</vt:lpstr>
      <vt:lpstr>Montserrat</vt:lpstr>
      <vt:lpstr>Arial</vt:lpstr>
      <vt:lpstr>Calibri Light</vt:lpstr>
      <vt:lpstr>Roboto Condensed</vt:lpstr>
      <vt:lpstr>Arvo</vt:lpstr>
      <vt:lpstr>Roboto Condensed Light</vt:lpstr>
      <vt:lpstr>Salerio template</vt:lpstr>
      <vt:lpstr>Egyéni tervezés</vt:lpstr>
      <vt:lpstr>Témalabor és szakmai prezentáció Feldolgozási sebesség gyorsítás</vt:lpstr>
      <vt:lpstr>STRUCTURE | Gyorstalpaló</vt:lpstr>
      <vt:lpstr>Munkafolyamat</vt:lpstr>
      <vt:lpstr>A probléma</vt:lpstr>
      <vt:lpstr>Fejlesztési lehetőségek</vt:lpstr>
      <vt:lpstr>BlackBox megoldás | Processz szintű párhuzamosítás</vt:lpstr>
      <vt:lpstr>Működik, de…</vt:lpstr>
      <vt:lpstr>Meglévő megoldások</vt:lpstr>
      <vt:lpstr>Mit tudunk tenni?</vt:lpstr>
      <vt:lpstr>Felhasznált technológiák</vt:lpstr>
      <vt:lpstr>Teljesítménymérési eszközök</vt:lpstr>
      <vt:lpstr>Profiler</vt:lpstr>
      <vt:lpstr>GPU Offloading</vt:lpstr>
      <vt:lpstr>SYCL</vt:lpstr>
      <vt:lpstr>PowerPoint-bemutató</vt:lpstr>
      <vt:lpstr>Összesítés</vt:lpstr>
      <vt:lpstr>Jövőbeli tervek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2022-01-26T22:00:02Z</dcterms:modified>
</cp:coreProperties>
</file>