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8" r:id="rId17"/>
    <p:sldId id="279" r:id="rId18"/>
    <p:sldId id="280" r:id="rId19"/>
    <p:sldId id="281" r:id="rId20"/>
    <p:sldId id="270" r:id="rId21"/>
    <p:sldId id="271" r:id="rId22"/>
    <p:sldId id="272" r:id="rId23"/>
    <p:sldId id="277" r:id="rId24"/>
    <p:sldId id="275" r:id="rId25"/>
    <p:sldId id="274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.sv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5939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és Major Kálmán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4" y="803748"/>
            <a:ext cx="5518945" cy="35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időben, például a </a:t>
            </a:r>
            <a:r>
              <a:rPr lang="hu-HU" dirty="0" err="1">
                <a:latin typeface="Abadi" panose="020B0604020104020204" pitchFamily="34" charset="0"/>
              </a:rPr>
              <a:t>DevOps</a:t>
            </a:r>
            <a:r>
              <a:rPr lang="hu-HU" dirty="0">
                <a:latin typeface="Abadi" panose="020B0604020104020204" pitchFamily="34" charset="0"/>
              </a:rPr>
              <a:t> szemlélet megjelenése miatt. Azok az idők pedig elmúltak, hogy relációs adatbázisokban tároljuk a naplósorokat.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D74E28A-8624-4188-BCF4-14AE360BDE5A}"/>
              </a:ext>
            </a:extLst>
          </p:cNvPr>
          <p:cNvSpPr txBox="1"/>
          <p:nvPr/>
        </p:nvSpPr>
        <p:spPr>
          <a:xfrm>
            <a:off x="751840" y="4212275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5AE7974-15E2-4D95-87A0-2FC52AFB2B56}"/>
              </a:ext>
            </a:extLst>
          </p:cNvPr>
          <p:cNvSpPr txBox="1"/>
          <p:nvPr/>
        </p:nvSpPr>
        <p:spPr>
          <a:xfrm>
            <a:off x="5476215" y="324433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Fluentd</a:t>
            </a:r>
            <a:r>
              <a:rPr lang="hu-HU" dirty="0"/>
              <a:t> ide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7D8C90B-44E5-4D90-972D-7E1D2D6D2B86}"/>
              </a:ext>
            </a:extLst>
          </p:cNvPr>
          <p:cNvSpPr txBox="1"/>
          <p:nvPr/>
        </p:nvSpPr>
        <p:spPr>
          <a:xfrm>
            <a:off x="5474387" y="3244334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Graylog ide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888B3EB3-1DFE-44A4-9838-2AD43977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97E298B-959A-4B9B-B986-28FA688F3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813AD56B-C730-4B9C-884D-50BAF9AEA4BD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05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Linux-</a:t>
            </a:r>
            <a:r>
              <a:rPr lang="hu-HU" dirty="0" err="1">
                <a:latin typeface="Abadi" panose="020B0604020104020204" pitchFamily="34" charset="0"/>
              </a:rPr>
              <a:t>szal</a:t>
            </a:r>
            <a:r>
              <a:rPr lang="hu-HU" dirty="0">
                <a:latin typeface="Abadi" panose="020B0604020104020204" pitchFamily="34" charset="0"/>
              </a:rPr>
              <a:t> való ismerkedés tette ki a munka egyik nagy részét, ezért több kérdés is nyitva maradt a jövőre nézve.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AD8E63-A683-4C39-BA9D-B7B280A0F386}"/>
              </a:ext>
            </a:extLst>
          </p:cNvPr>
          <p:cNvSpPr txBox="1"/>
          <p:nvPr/>
        </p:nvSpPr>
        <p:spPr>
          <a:xfrm>
            <a:off x="429208" y="3064630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Big Data feldolgozás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optimalizáció, klaszterek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BC00FADC-B502-444E-9540-578DD54768A4}"/>
              </a:ext>
            </a:extLst>
          </p:cNvPr>
          <p:cNvSpPr txBox="1"/>
          <p:nvPr/>
        </p:nvSpPr>
        <p:spPr>
          <a:xfrm>
            <a:off x="6725738" y="492258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B6DC4C5-0BC0-437E-8CCD-A2ABCB4CF3C8}"/>
              </a:ext>
            </a:extLst>
          </p:cNvPr>
          <p:cNvSpPr txBox="1"/>
          <p:nvPr/>
        </p:nvSpPr>
        <p:spPr>
          <a:xfrm>
            <a:off x="503764" y="920621"/>
            <a:ext cx="11473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1438</Words>
  <Application>Microsoft Office PowerPoint</Application>
  <PresentationFormat>Szélesvásznú</PresentationFormat>
  <Paragraphs>194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6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system-ui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Rácz Máté [STUDENT]</cp:lastModifiedBy>
  <cp:revision>26</cp:revision>
  <dcterms:created xsi:type="dcterms:W3CDTF">2022-01-23T15:13:34Z</dcterms:created>
  <dcterms:modified xsi:type="dcterms:W3CDTF">2022-01-24T18:20:24Z</dcterms:modified>
</cp:coreProperties>
</file>