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ac44913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ac44913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ac449138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ac449138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ac449138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ac449138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c449138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ac449138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ac449138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ac449138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Projeto</a:t>
            </a:r>
            <a:r>
              <a:rPr lang="en-GB" dirty="0"/>
              <a:t> do </a:t>
            </a:r>
            <a:r>
              <a:rPr lang="en-GB" dirty="0" err="1"/>
              <a:t>Museu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 SEMINÁRIO DE EXTENSÃO E PESQUISA</a:t>
            </a:r>
            <a:endParaRPr dirty="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3838000"/>
            <a:ext cx="3100251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67416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Problemas</a:t>
            </a:r>
            <a:r>
              <a:rPr lang="en-GB" dirty="0"/>
              <a:t> </a:t>
            </a:r>
            <a:r>
              <a:rPr lang="en-GB" dirty="0" err="1"/>
              <a:t>Identificados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Controle de peças de maneira arcaica;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Site do museu datado;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Falta de mídia sociais.</a:t>
            </a:r>
            <a:endParaRPr dirty="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325" y="238550"/>
            <a:ext cx="1561299" cy="12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Proposta de Solução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71900" y="1925749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Criação de um sistema para monitorar as peças do Museu (catalogar peças);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Criação de um site mais atualizado e intuitivo, que entregue mais sobre o museu e sua história;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Criação de mídias sociais e peças para a divulgação do Museu.</a:t>
            </a: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325" y="238550"/>
            <a:ext cx="1561299" cy="12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Ações em desenvolvimento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Criação do site;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Desenvolvimento das mídias.</a:t>
            </a: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325" y="238550"/>
            <a:ext cx="1561299" cy="12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Próximos Passos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Aprender banco de dados para criar o sistema de controle do museu;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Após criar o banco de dados ,fazer a transferência de todos os dados escritos para digitais;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Atualizar o site, colocando “Back-</a:t>
            </a:r>
            <a:r>
              <a:rPr lang="pt-BR" dirty="0" err="1"/>
              <a:t>end</a:t>
            </a:r>
            <a:r>
              <a:rPr lang="pt-BR" dirty="0"/>
              <a:t>”;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pt-BR" dirty="0"/>
              <a:t>Criação de identidade visual para as mídias sociais.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325" y="238550"/>
            <a:ext cx="1561299" cy="12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/>
          </p:nvPr>
        </p:nvSpPr>
        <p:spPr>
          <a:xfrm>
            <a:off x="460950" y="4706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Equipe: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460950" y="1848197"/>
            <a:ext cx="82221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Arthur Almeida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Caio Dutra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Breno Landim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Silvio Neto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Yuri Mattos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Yuri Ferreira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Rafael Reis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Luan Leal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/>
              <a:t>Savio Fajardo</a:t>
            </a: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325" y="238550"/>
            <a:ext cx="1561299" cy="12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157</Words>
  <Application>Microsoft Office PowerPoint</Application>
  <PresentationFormat>Apresentação na tela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Roboto</vt:lpstr>
      <vt:lpstr>Arial</vt:lpstr>
      <vt:lpstr>Material</vt:lpstr>
      <vt:lpstr>Projeto do Museu</vt:lpstr>
      <vt:lpstr>Problemas Identificados</vt:lpstr>
      <vt:lpstr>Proposta de Solução</vt:lpstr>
      <vt:lpstr>Ações em desenvolvimento</vt:lpstr>
      <vt:lpstr>Próximos Passos</vt:lpstr>
      <vt:lpstr>Equipe: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do Museu</dc:title>
  <cp:lastModifiedBy>arthur</cp:lastModifiedBy>
  <cp:revision>2</cp:revision>
  <dcterms:modified xsi:type="dcterms:W3CDTF">2020-10-14T02:54:33Z</dcterms:modified>
</cp:coreProperties>
</file>