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CA48EB-3B5A-4188-A50F-69C6437AE48C}">
  <a:tblStyle styleId="{7FCA48EB-3B5A-4188-A50F-69C6437AE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{7FCA48EB-3B5A-4188-A50F-69C6437AE48C}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{7FCA48EB-3B5A-4188-A50F-69C6437AE48C}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{7FCA48EB-3B5A-4188-A50F-69C6437AE48C}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