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69" r:id="rId7"/>
    <p:sldId id="270" r:id="rId8"/>
    <p:sldId id="271" r:id="rId9"/>
    <p:sldId id="272" r:id="rId10"/>
    <p:sldId id="273" r:id="rId11"/>
    <p:sldId id="274" r:id="rId12"/>
    <p:sldId id="275" r:id="rId13"/>
    <p:sldId id="276" r:id="rId14"/>
    <p:sldId id="277" r:id="rId15"/>
    <p:sldId id="278" r:id="rId16"/>
    <p:sldId id="265" r:id="rId17"/>
    <p:sldId id="266" r:id="rId18"/>
    <p:sldId id="268" r:id="rId19"/>
    <p:sldId id="259" r:id="rId20"/>
    <p:sldId id="288" r:id="rId21"/>
    <p:sldId id="289" r:id="rId22"/>
    <p:sldId id="260" r:id="rId23"/>
    <p:sldId id="280" r:id="rId24"/>
    <p:sldId id="281" r:id="rId25"/>
    <p:sldId id="261" r:id="rId26"/>
    <p:sldId id="282" r:id="rId27"/>
    <p:sldId id="283" r:id="rId28"/>
    <p:sldId id="284" r:id="rId29"/>
    <p:sldId id="285" r:id="rId30"/>
    <p:sldId id="262" r:id="rId31"/>
    <p:sldId id="290"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6B0E3-B333-468D-98E4-63F72C484994}" v="5645" dt="2022-12-06T03:33:55.077"/>
    <p1510:client id="{3EB26E9A-1659-4011-A539-9A7A183230C9}" v="79" dt="2022-12-06T02:17:03.425"/>
    <p1510:client id="{693FE4BD-D86A-4A1A-939D-59436FE9DC8B}" v="201" dt="2022-12-06T00:09:40.884"/>
    <p1510:client id="{707A8EDB-59E1-4919-8F9A-7D1D433C3AD9}" v="228" dt="2022-12-06T01:09:47.444"/>
    <p1510:client id="{965E71FA-A66C-4261-A040-70B9C1AAC194}" v="675" dt="2022-12-06T00:05:34.795"/>
    <p1510:client id="{C23993C0-E8C5-4C65-9065-9A7530F33B47}" v="259" dt="2022-12-06T00:13:32.422"/>
    <p1510:client id="{FD4EBFCF-84CA-4E3C-8659-0BB2B0C39B03}" v="710" dt="2022-12-06T00:54:34.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2" d="100"/>
          <a:sy n="62" d="100"/>
        </p:scale>
        <p:origin x="96" y="12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707A8EDB-59E1-4919-8F9A-7D1D433C3AD9}"/>
    <pc:docChg chg="addSld modSld">
      <pc:chgData name="Guest User" userId="" providerId="Windows Live" clId="Web-{707A8EDB-59E1-4919-8F9A-7D1D433C3AD9}" dt="2022-12-06T01:09:47.444" v="186" actId="20577"/>
      <pc:docMkLst>
        <pc:docMk/>
      </pc:docMkLst>
      <pc:sldChg chg="addSp modSp">
        <pc:chgData name="Guest User" userId="" providerId="Windows Live" clId="Web-{707A8EDB-59E1-4919-8F9A-7D1D433C3AD9}" dt="2022-12-06T01:08:09.189" v="171" actId="20577"/>
        <pc:sldMkLst>
          <pc:docMk/>
          <pc:sldMk cId="1644904855" sldId="260"/>
        </pc:sldMkLst>
        <pc:spChg chg="mod">
          <ac:chgData name="Guest User" userId="" providerId="Windows Live" clId="Web-{707A8EDB-59E1-4919-8F9A-7D1D433C3AD9}" dt="2022-12-06T01:08:09.189" v="171" actId="20577"/>
          <ac:spMkLst>
            <pc:docMk/>
            <pc:sldMk cId="1644904855" sldId="260"/>
            <ac:spMk id="3" creationId="{8C9FEEE1-8A51-123B-8A0B-157823712288}"/>
          </ac:spMkLst>
        </pc:spChg>
        <pc:spChg chg="add mod">
          <ac:chgData name="Guest User" userId="" providerId="Windows Live" clId="Web-{707A8EDB-59E1-4919-8F9A-7D1D433C3AD9}" dt="2022-12-06T01:03:00.409" v="72" actId="1076"/>
          <ac:spMkLst>
            <pc:docMk/>
            <pc:sldMk cId="1644904855" sldId="260"/>
            <ac:spMk id="5" creationId="{ABD766AB-76B3-7F45-24F8-5198F36D0E41}"/>
          </ac:spMkLst>
        </pc:spChg>
        <pc:spChg chg="add mod">
          <ac:chgData name="Guest User" userId="" providerId="Windows Live" clId="Web-{707A8EDB-59E1-4919-8F9A-7D1D433C3AD9}" dt="2022-12-06T01:03:03.612" v="73" actId="1076"/>
          <ac:spMkLst>
            <pc:docMk/>
            <pc:sldMk cId="1644904855" sldId="260"/>
            <ac:spMk id="6" creationId="{B9672E29-BCB1-21D5-79CC-B0247305F110}"/>
          </ac:spMkLst>
        </pc:spChg>
        <pc:graphicFrameChg chg="add mod modGraphic">
          <ac:chgData name="Guest User" userId="" providerId="Windows Live" clId="Web-{707A8EDB-59E1-4919-8F9A-7D1D433C3AD9}" dt="2022-12-06T01:02:23.563" v="58"/>
          <ac:graphicFrameMkLst>
            <pc:docMk/>
            <pc:sldMk cId="1644904855" sldId="260"/>
            <ac:graphicFrameMk id="4" creationId="{DFBCF31F-7844-E261-E3FC-8C2539E19EDE}"/>
          </ac:graphicFrameMkLst>
        </pc:graphicFrameChg>
      </pc:sldChg>
      <pc:sldChg chg="addSp modSp">
        <pc:chgData name="Guest User" userId="" providerId="Windows Live" clId="Web-{707A8EDB-59E1-4919-8F9A-7D1D433C3AD9}" dt="2022-12-06T01:06:47.654" v="159" actId="20577"/>
        <pc:sldMkLst>
          <pc:docMk/>
          <pc:sldMk cId="336114460" sldId="261"/>
        </pc:sldMkLst>
        <pc:spChg chg="add mod">
          <ac:chgData name="Guest User" userId="" providerId="Windows Live" clId="Web-{707A8EDB-59E1-4919-8F9A-7D1D433C3AD9}" dt="2022-12-06T01:06:47.654" v="159" actId="20577"/>
          <ac:spMkLst>
            <pc:docMk/>
            <pc:sldMk cId="336114460" sldId="261"/>
            <ac:spMk id="2" creationId="{FAC66306-6998-8D24-AC18-2976EAB7DAB9}"/>
          </ac:spMkLst>
        </pc:spChg>
      </pc:sldChg>
      <pc:sldChg chg="modSp">
        <pc:chgData name="Guest User" userId="" providerId="Windows Live" clId="Web-{707A8EDB-59E1-4919-8F9A-7D1D433C3AD9}" dt="2022-12-06T00:56:34.203" v="21" actId="20577"/>
        <pc:sldMkLst>
          <pc:docMk/>
          <pc:sldMk cId="2119893362" sldId="262"/>
        </pc:sldMkLst>
        <pc:spChg chg="mod">
          <ac:chgData name="Guest User" userId="" providerId="Windows Live" clId="Web-{707A8EDB-59E1-4919-8F9A-7D1D433C3AD9}" dt="2022-12-06T00:55:46.591" v="6" actId="1076"/>
          <ac:spMkLst>
            <pc:docMk/>
            <pc:sldMk cId="2119893362" sldId="262"/>
            <ac:spMk id="2" creationId="{8E773C70-8194-8426-1A89-2F8835B8ED72}"/>
          </ac:spMkLst>
        </pc:spChg>
        <pc:spChg chg="mod">
          <ac:chgData name="Guest User" userId="" providerId="Windows Live" clId="Web-{707A8EDB-59E1-4919-8F9A-7D1D433C3AD9}" dt="2022-12-06T00:56:34.203" v="21" actId="20577"/>
          <ac:spMkLst>
            <pc:docMk/>
            <pc:sldMk cId="2119893362" sldId="262"/>
            <ac:spMk id="3" creationId="{DE620881-73CB-76C4-7ED7-E84EABDB9DFB}"/>
          </ac:spMkLst>
        </pc:spChg>
      </pc:sldChg>
      <pc:sldChg chg="modSp">
        <pc:chgData name="Guest User" userId="" providerId="Windows Live" clId="Web-{707A8EDB-59E1-4919-8F9A-7D1D433C3AD9}" dt="2022-12-06T01:09:47.444" v="186" actId="20577"/>
        <pc:sldMkLst>
          <pc:docMk/>
          <pc:sldMk cId="2607789425" sldId="280"/>
        </pc:sldMkLst>
        <pc:spChg chg="mod">
          <ac:chgData name="Guest User" userId="" providerId="Windows Live" clId="Web-{707A8EDB-59E1-4919-8F9A-7D1D433C3AD9}" dt="2022-12-06T01:09:47.444" v="186" actId="20577"/>
          <ac:spMkLst>
            <pc:docMk/>
            <pc:sldMk cId="2607789425" sldId="280"/>
            <ac:spMk id="2" creationId="{F3B3B7AE-4730-BB27-EECC-5A9DCE6BA0D4}"/>
          </ac:spMkLst>
        </pc:spChg>
      </pc:sldChg>
      <pc:sldChg chg="addSp delSp modSp">
        <pc:chgData name="Guest User" userId="" providerId="Windows Live" clId="Web-{707A8EDB-59E1-4919-8F9A-7D1D433C3AD9}" dt="2022-12-06T01:06:09.809" v="137" actId="1076"/>
        <pc:sldMkLst>
          <pc:docMk/>
          <pc:sldMk cId="434691031" sldId="281"/>
        </pc:sldMkLst>
        <pc:spChg chg="mod">
          <ac:chgData name="Guest User" userId="" providerId="Windows Live" clId="Web-{707A8EDB-59E1-4919-8F9A-7D1D433C3AD9}" dt="2022-12-06T01:06:09.809" v="137" actId="1076"/>
          <ac:spMkLst>
            <pc:docMk/>
            <pc:sldMk cId="434691031" sldId="281"/>
            <ac:spMk id="2" creationId="{D96AB807-03EE-8CBE-6328-08426BB6DAAD}"/>
          </ac:spMkLst>
        </pc:spChg>
        <pc:picChg chg="del mod">
          <ac:chgData name="Guest User" userId="" providerId="Windows Live" clId="Web-{707A8EDB-59E1-4919-8F9A-7D1D433C3AD9}" dt="2022-12-06T01:05:09.649" v="119"/>
          <ac:picMkLst>
            <pc:docMk/>
            <pc:sldMk cId="434691031" sldId="281"/>
            <ac:picMk id="3" creationId="{FB3B5E6B-9A92-69C7-073C-8C91BA2587AF}"/>
          </ac:picMkLst>
        </pc:picChg>
        <pc:picChg chg="add mod">
          <ac:chgData name="Guest User" userId="" providerId="Windows Live" clId="Web-{707A8EDB-59E1-4919-8F9A-7D1D433C3AD9}" dt="2022-12-06T01:06:01.918" v="136" actId="14100"/>
          <ac:picMkLst>
            <pc:docMk/>
            <pc:sldMk cId="434691031" sldId="281"/>
            <ac:picMk id="4" creationId="{FA8FA0A4-CA41-DB91-93CD-937CC0E3A6C8}"/>
          </ac:picMkLst>
        </pc:picChg>
      </pc:sldChg>
      <pc:sldChg chg="delSp modSp new">
        <pc:chgData name="Guest User" userId="" providerId="Windows Live" clId="Web-{707A8EDB-59E1-4919-8F9A-7D1D433C3AD9}" dt="2022-12-06T00:57:08.204" v="28" actId="20577"/>
        <pc:sldMkLst>
          <pc:docMk/>
          <pc:sldMk cId="389093494" sldId="286"/>
        </pc:sldMkLst>
        <pc:spChg chg="del">
          <ac:chgData name="Guest User" userId="" providerId="Windows Live" clId="Web-{707A8EDB-59E1-4919-8F9A-7D1D433C3AD9}" dt="2022-12-06T00:56:59.282" v="23"/>
          <ac:spMkLst>
            <pc:docMk/>
            <pc:sldMk cId="389093494" sldId="286"/>
            <ac:spMk id="2" creationId="{B09C0DEA-BD52-CBAA-28C6-482442CA346F}"/>
          </ac:spMkLst>
        </pc:spChg>
        <pc:spChg chg="mod">
          <ac:chgData name="Guest User" userId="" providerId="Windows Live" clId="Web-{707A8EDB-59E1-4919-8F9A-7D1D433C3AD9}" dt="2022-12-06T00:57:08.204" v="28" actId="20577"/>
          <ac:spMkLst>
            <pc:docMk/>
            <pc:sldMk cId="389093494" sldId="286"/>
            <ac:spMk id="3" creationId="{2B40B0AE-E544-9DD5-51E6-5DB55041A282}"/>
          </ac:spMkLst>
        </pc:spChg>
      </pc:sldChg>
      <pc:sldChg chg="addSp delSp modSp new">
        <pc:chgData name="Guest User" userId="" providerId="Windows Live" clId="Web-{707A8EDB-59E1-4919-8F9A-7D1D433C3AD9}" dt="2022-12-06T00:57:48.519" v="35" actId="1076"/>
        <pc:sldMkLst>
          <pc:docMk/>
          <pc:sldMk cId="2367013345" sldId="287"/>
        </pc:sldMkLst>
        <pc:spChg chg="mod">
          <ac:chgData name="Guest User" userId="" providerId="Windows Live" clId="Web-{707A8EDB-59E1-4919-8F9A-7D1D433C3AD9}" dt="2022-12-06T00:57:32.455" v="30" actId="20577"/>
          <ac:spMkLst>
            <pc:docMk/>
            <pc:sldMk cId="2367013345" sldId="287"/>
            <ac:spMk id="2" creationId="{A9FCCEE6-C875-8BCB-E6B6-14D67C1B3EB2}"/>
          </ac:spMkLst>
        </pc:spChg>
        <pc:spChg chg="del">
          <ac:chgData name="Guest User" userId="" providerId="Windows Live" clId="Web-{707A8EDB-59E1-4919-8F9A-7D1D433C3AD9}" dt="2022-12-06T00:57:46.581" v="34"/>
          <ac:spMkLst>
            <pc:docMk/>
            <pc:sldMk cId="2367013345" sldId="287"/>
            <ac:spMk id="3" creationId="{9C1D9CB7-BE5D-00D5-DA54-89D585DA0E7F}"/>
          </ac:spMkLst>
        </pc:spChg>
        <pc:picChg chg="add mod">
          <ac:chgData name="Guest User" userId="" providerId="Windows Live" clId="Web-{707A8EDB-59E1-4919-8F9A-7D1D433C3AD9}" dt="2022-12-06T00:57:48.519" v="35" actId="1076"/>
          <ac:picMkLst>
            <pc:docMk/>
            <pc:sldMk cId="2367013345" sldId="287"/>
            <ac:picMk id="5" creationId="{78776EAE-37A7-A423-26DB-DC7DC05FFC17}"/>
          </ac:picMkLst>
        </pc:picChg>
      </pc:sldChg>
    </pc:docChg>
  </pc:docChgLst>
  <pc:docChgLst>
    <pc:chgData name="Guest User" providerId="Windows Live" clId="Web-{C23993C0-E8C5-4C65-9065-9A7530F33B47}"/>
    <pc:docChg chg="modSld">
      <pc:chgData name="Guest User" userId="" providerId="Windows Live" clId="Web-{C23993C0-E8C5-4C65-9065-9A7530F33B47}" dt="2022-12-06T00:13:32.031" v="149" actId="20577"/>
      <pc:docMkLst>
        <pc:docMk/>
      </pc:docMkLst>
      <pc:sldChg chg="modSp">
        <pc:chgData name="Guest User" userId="" providerId="Windows Live" clId="Web-{C23993C0-E8C5-4C65-9065-9A7530F33B47}" dt="2022-12-06T00:11:45.998" v="39" actId="20577"/>
        <pc:sldMkLst>
          <pc:docMk/>
          <pc:sldMk cId="1644904855" sldId="260"/>
        </pc:sldMkLst>
        <pc:spChg chg="mod">
          <ac:chgData name="Guest User" userId="" providerId="Windows Live" clId="Web-{C23993C0-E8C5-4C65-9065-9A7530F33B47}" dt="2022-12-06T00:11:45.998" v="39" actId="20577"/>
          <ac:spMkLst>
            <pc:docMk/>
            <pc:sldMk cId="1644904855" sldId="260"/>
            <ac:spMk id="3" creationId="{8C9FEEE1-8A51-123B-8A0B-157823712288}"/>
          </ac:spMkLst>
        </pc:spChg>
      </pc:sldChg>
      <pc:sldChg chg="modSp">
        <pc:chgData name="Guest User" userId="" providerId="Windows Live" clId="Web-{C23993C0-E8C5-4C65-9065-9A7530F33B47}" dt="2022-12-06T00:13:32.031" v="149" actId="20577"/>
        <pc:sldMkLst>
          <pc:docMk/>
          <pc:sldMk cId="2607789425" sldId="280"/>
        </pc:sldMkLst>
        <pc:spChg chg="mod">
          <ac:chgData name="Guest User" userId="" providerId="Windows Live" clId="Web-{C23993C0-E8C5-4C65-9065-9A7530F33B47}" dt="2022-12-06T00:13:32.031" v="149" actId="20577"/>
          <ac:spMkLst>
            <pc:docMk/>
            <pc:sldMk cId="2607789425" sldId="280"/>
            <ac:spMk id="2" creationId="{F3B3B7AE-4730-BB27-EECC-5A9DCE6BA0D4}"/>
          </ac:spMkLst>
        </pc:spChg>
      </pc:sldChg>
    </pc:docChg>
  </pc:docChgLst>
  <pc:docChgLst>
    <pc:chgData name="Guest User" providerId="Windows Live" clId="Web-{FD4EBFCF-84CA-4E3C-8659-0BB2B0C39B03}"/>
    <pc:docChg chg="addSld modSld">
      <pc:chgData name="Guest User" userId="" providerId="Windows Live" clId="Web-{FD4EBFCF-84CA-4E3C-8659-0BB2B0C39B03}" dt="2022-12-06T00:54:34.214" v="702" actId="20577"/>
      <pc:docMkLst>
        <pc:docMk/>
      </pc:docMkLst>
      <pc:sldChg chg="addSp modSp">
        <pc:chgData name="Guest User" userId="" providerId="Windows Live" clId="Web-{FD4EBFCF-84CA-4E3C-8659-0BB2B0C39B03}" dt="2022-12-06T00:25:42.860" v="42" actId="14100"/>
        <pc:sldMkLst>
          <pc:docMk/>
          <pc:sldMk cId="336114460" sldId="261"/>
        </pc:sldMkLst>
        <pc:spChg chg="mod">
          <ac:chgData name="Guest User" userId="" providerId="Windows Live" clId="Web-{FD4EBFCF-84CA-4E3C-8659-0BB2B0C39B03}" dt="2022-12-06T00:25:42.860" v="42" actId="14100"/>
          <ac:spMkLst>
            <pc:docMk/>
            <pc:sldMk cId="336114460" sldId="261"/>
            <ac:spMk id="3" creationId="{E04DEE33-58D6-5A10-4E4C-1841CADB9EF3}"/>
          </ac:spMkLst>
        </pc:spChg>
        <pc:picChg chg="add mod">
          <ac:chgData name="Guest User" userId="" providerId="Windows Live" clId="Web-{FD4EBFCF-84CA-4E3C-8659-0BB2B0C39B03}" dt="2022-12-06T00:25:00.234" v="37" actId="1076"/>
          <ac:picMkLst>
            <pc:docMk/>
            <pc:sldMk cId="336114460" sldId="261"/>
            <ac:picMk id="4" creationId="{91BBD51F-3972-AB17-7254-9DE2AD1D5BF5}"/>
          </ac:picMkLst>
        </pc:picChg>
        <pc:picChg chg="add mod">
          <ac:chgData name="Guest User" userId="" providerId="Windows Live" clId="Web-{FD4EBFCF-84CA-4E3C-8659-0BB2B0C39B03}" dt="2022-12-06T00:25:17.203" v="39" actId="1076"/>
          <ac:picMkLst>
            <pc:docMk/>
            <pc:sldMk cId="336114460" sldId="261"/>
            <ac:picMk id="5" creationId="{F468B2AE-8C3D-59C5-EDD2-1BD0FEAE06A3}"/>
          </ac:picMkLst>
        </pc:picChg>
        <pc:picChg chg="add mod">
          <ac:chgData name="Guest User" userId="" providerId="Windows Live" clId="Web-{FD4EBFCF-84CA-4E3C-8659-0BB2B0C39B03}" dt="2022-12-06T00:25:27.188" v="40" actId="1076"/>
          <ac:picMkLst>
            <pc:docMk/>
            <pc:sldMk cId="336114460" sldId="261"/>
            <ac:picMk id="6" creationId="{B08424C8-2C60-7A25-F796-B6969D0D1B6E}"/>
          </ac:picMkLst>
        </pc:picChg>
        <pc:picChg chg="add mod">
          <ac:chgData name="Guest User" userId="" providerId="Windows Live" clId="Web-{FD4EBFCF-84CA-4E3C-8659-0BB2B0C39B03}" dt="2022-12-06T00:25:36.688" v="41" actId="1076"/>
          <ac:picMkLst>
            <pc:docMk/>
            <pc:sldMk cId="336114460" sldId="261"/>
            <ac:picMk id="7" creationId="{31187B87-BB19-8172-BE6C-2CDFBD15BC53}"/>
          </ac:picMkLst>
        </pc:picChg>
      </pc:sldChg>
      <pc:sldChg chg="addSp modSp">
        <pc:chgData name="Guest User" userId="" providerId="Windows Live" clId="Web-{FD4EBFCF-84CA-4E3C-8659-0BB2B0C39B03}" dt="2022-12-06T00:54:34.214" v="702" actId="20577"/>
        <pc:sldMkLst>
          <pc:docMk/>
          <pc:sldMk cId="2440072473" sldId="263"/>
        </pc:sldMkLst>
        <pc:spChg chg="mod">
          <ac:chgData name="Guest User" userId="" providerId="Windows Live" clId="Web-{FD4EBFCF-84CA-4E3C-8659-0BB2B0C39B03}" dt="2022-12-06T00:54:34.214" v="702" actId="20577"/>
          <ac:spMkLst>
            <pc:docMk/>
            <pc:sldMk cId="2440072473" sldId="263"/>
            <ac:spMk id="5" creationId="{4E5A46C1-9012-4FA4-E50A-C9401A4AA581}"/>
          </ac:spMkLst>
        </pc:spChg>
        <pc:picChg chg="add mod">
          <ac:chgData name="Guest User" userId="" providerId="Windows Live" clId="Web-{FD4EBFCF-84CA-4E3C-8659-0BB2B0C39B03}" dt="2022-12-06T00:51:22.239" v="628" actId="1076"/>
          <ac:picMkLst>
            <pc:docMk/>
            <pc:sldMk cId="2440072473" sldId="263"/>
            <ac:picMk id="3" creationId="{DBBCC4B8-D8ED-7E7B-222B-16C1F4AF01F1}"/>
          </ac:picMkLst>
        </pc:picChg>
      </pc:sldChg>
      <pc:sldChg chg="delSp modSp new">
        <pc:chgData name="Guest User" userId="" providerId="Windows Live" clId="Web-{FD4EBFCF-84CA-4E3C-8659-0BB2B0C39B03}" dt="2022-12-06T00:28:51.616" v="81" actId="20577"/>
        <pc:sldMkLst>
          <pc:docMk/>
          <pc:sldMk cId="3691938081" sldId="282"/>
        </pc:sldMkLst>
        <pc:spChg chg="del">
          <ac:chgData name="Guest User" userId="" providerId="Windows Live" clId="Web-{FD4EBFCF-84CA-4E3C-8659-0BB2B0C39B03}" dt="2022-12-06T00:26:01.408" v="44"/>
          <ac:spMkLst>
            <pc:docMk/>
            <pc:sldMk cId="3691938081" sldId="282"/>
            <ac:spMk id="2" creationId="{EE7BAC5B-BC38-23E0-C077-3DC745FA3E2E}"/>
          </ac:spMkLst>
        </pc:spChg>
        <pc:spChg chg="mod">
          <ac:chgData name="Guest User" userId="" providerId="Windows Live" clId="Web-{FD4EBFCF-84CA-4E3C-8659-0BB2B0C39B03}" dt="2022-12-06T00:28:51.616" v="81" actId="20577"/>
          <ac:spMkLst>
            <pc:docMk/>
            <pc:sldMk cId="3691938081" sldId="282"/>
            <ac:spMk id="3" creationId="{4BABF448-9F0E-F348-7AA8-C3153559C2A1}"/>
          </ac:spMkLst>
        </pc:spChg>
      </pc:sldChg>
      <pc:sldChg chg="addSp delSp modSp new mod modClrScheme chgLayout">
        <pc:chgData name="Guest User" userId="" providerId="Windows Live" clId="Web-{FD4EBFCF-84CA-4E3C-8659-0BB2B0C39B03}" dt="2022-12-06T00:33:59.017" v="192" actId="14100"/>
        <pc:sldMkLst>
          <pc:docMk/>
          <pc:sldMk cId="3179030578" sldId="283"/>
        </pc:sldMkLst>
        <pc:spChg chg="del">
          <ac:chgData name="Guest User" userId="" providerId="Windows Live" clId="Web-{FD4EBFCF-84CA-4E3C-8659-0BB2B0C39B03}" dt="2022-12-06T00:28:56.663" v="83"/>
          <ac:spMkLst>
            <pc:docMk/>
            <pc:sldMk cId="3179030578" sldId="283"/>
            <ac:spMk id="2" creationId="{DAD7549A-CF42-A5AB-253C-E474469DB6F2}"/>
          </ac:spMkLst>
        </pc:spChg>
        <pc:spChg chg="del mod">
          <ac:chgData name="Guest User" userId="" providerId="Windows Live" clId="Web-{FD4EBFCF-84CA-4E3C-8659-0BB2B0C39B03}" dt="2022-12-06T00:33:23.641" v="179"/>
          <ac:spMkLst>
            <pc:docMk/>
            <pc:sldMk cId="3179030578" sldId="283"/>
            <ac:spMk id="3" creationId="{8BF9FA94-22A6-CD90-E9CB-CECCF86C9E16}"/>
          </ac:spMkLst>
        </pc:spChg>
        <pc:spChg chg="add del mod">
          <ac:chgData name="Guest User" userId="" providerId="Windows Live" clId="Web-{FD4EBFCF-84CA-4E3C-8659-0BB2B0C39B03}" dt="2022-12-06T00:33:38.016" v="180"/>
          <ac:spMkLst>
            <pc:docMk/>
            <pc:sldMk cId="3179030578" sldId="283"/>
            <ac:spMk id="7" creationId="{B6A1977B-6A4F-4EA1-3E71-E6846825F291}"/>
          </ac:spMkLst>
        </pc:spChg>
        <pc:spChg chg="add mod ord">
          <ac:chgData name="Guest User" userId="" providerId="Windows Live" clId="Web-{FD4EBFCF-84CA-4E3C-8659-0BB2B0C39B03}" dt="2022-12-06T00:33:46.079" v="190" actId="20577"/>
          <ac:spMkLst>
            <pc:docMk/>
            <pc:sldMk cId="3179030578" sldId="283"/>
            <ac:spMk id="8" creationId="{80B96AB8-2CD8-5710-307E-BB164AD578D7}"/>
          </ac:spMkLst>
        </pc:spChg>
        <pc:picChg chg="add del mod">
          <ac:chgData name="Guest User" userId="" providerId="Windows Live" clId="Web-{FD4EBFCF-84CA-4E3C-8659-0BB2B0C39B03}" dt="2022-12-06T00:32:27.186" v="164"/>
          <ac:picMkLst>
            <pc:docMk/>
            <pc:sldMk cId="3179030578" sldId="283"/>
            <ac:picMk id="4" creationId="{258C3845-46B1-7CA0-3B64-39002706F696}"/>
          </ac:picMkLst>
        </pc:picChg>
        <pc:picChg chg="add mod">
          <ac:chgData name="Guest User" userId="" providerId="Windows Live" clId="Web-{FD4EBFCF-84CA-4E3C-8659-0BB2B0C39B03}" dt="2022-12-06T00:33:59.017" v="192" actId="14100"/>
          <ac:picMkLst>
            <pc:docMk/>
            <pc:sldMk cId="3179030578" sldId="283"/>
            <ac:picMk id="5" creationId="{70529C15-1E7C-068E-3025-1B6BD92A99D8}"/>
          </ac:picMkLst>
        </pc:picChg>
      </pc:sldChg>
      <pc:sldChg chg="addSp delSp modSp new mod setBg modClrScheme chgLayout">
        <pc:chgData name="Guest User" userId="" providerId="Windows Live" clId="Web-{FD4EBFCF-84CA-4E3C-8659-0BB2B0C39B03}" dt="2022-12-06T00:39:33.294" v="213"/>
        <pc:sldMkLst>
          <pc:docMk/>
          <pc:sldMk cId="301043496" sldId="284"/>
        </pc:sldMkLst>
        <pc:spChg chg="del">
          <ac:chgData name="Guest User" userId="" providerId="Windows Live" clId="Web-{FD4EBFCF-84CA-4E3C-8659-0BB2B0C39B03}" dt="2022-12-06T00:36:04.584" v="194"/>
          <ac:spMkLst>
            <pc:docMk/>
            <pc:sldMk cId="301043496" sldId="284"/>
            <ac:spMk id="2" creationId="{723552CE-96A1-2EF7-F7A1-13D9C01A8CE2}"/>
          </ac:spMkLst>
        </pc:spChg>
        <pc:spChg chg="add del">
          <ac:chgData name="Guest User" userId="" providerId="Windows Live" clId="Web-{FD4EBFCF-84CA-4E3C-8659-0BB2B0C39B03}" dt="2022-12-06T00:39:33.294" v="213"/>
          <ac:spMkLst>
            <pc:docMk/>
            <pc:sldMk cId="301043496" sldId="284"/>
            <ac:spMk id="8" creationId="{42A4FC2C-047E-45A5-965D-8E1E3BF09BC6}"/>
          </ac:spMkLst>
        </pc:spChg>
        <pc:picChg chg="add mod">
          <ac:chgData name="Guest User" userId="" providerId="Windows Live" clId="Web-{FD4EBFCF-84CA-4E3C-8659-0BB2B0C39B03}" dt="2022-12-06T00:39:33.294" v="213"/>
          <ac:picMkLst>
            <pc:docMk/>
            <pc:sldMk cId="301043496" sldId="284"/>
            <ac:picMk id="3" creationId="{7D39A355-AA08-D66F-929B-C06CC276A256}"/>
          </ac:picMkLst>
        </pc:picChg>
      </pc:sldChg>
      <pc:sldChg chg="addSp modSp new">
        <pc:chgData name="Guest User" userId="" providerId="Windows Live" clId="Web-{FD4EBFCF-84CA-4E3C-8659-0BB2B0C39B03}" dt="2022-12-06T00:40:32.139" v="220" actId="14100"/>
        <pc:sldMkLst>
          <pc:docMk/>
          <pc:sldMk cId="560701386" sldId="285"/>
        </pc:sldMkLst>
        <pc:picChg chg="add mod">
          <ac:chgData name="Guest User" userId="" providerId="Windows Live" clId="Web-{FD4EBFCF-84CA-4E3C-8659-0BB2B0C39B03}" dt="2022-12-06T00:40:32.139" v="220" actId="14100"/>
          <ac:picMkLst>
            <pc:docMk/>
            <pc:sldMk cId="560701386" sldId="285"/>
            <ac:picMk id="2" creationId="{5975F58D-BE5A-2411-BD53-02383005BDA5}"/>
          </ac:picMkLst>
        </pc:picChg>
      </pc:sldChg>
    </pc:docChg>
  </pc:docChgLst>
  <pc:docChgLst>
    <pc:chgData name="David Rogers" userId="27db294c669bc6e6" providerId="LiveId" clId="{3A26B0E3-B333-468D-98E4-63F72C484994}"/>
    <pc:docChg chg="undo custSel addSld delSld modSld">
      <pc:chgData name="David Rogers" userId="27db294c669bc6e6" providerId="LiveId" clId="{3A26B0E3-B333-468D-98E4-63F72C484994}" dt="2022-12-06T03:36:52.646" v="14818" actId="27636"/>
      <pc:docMkLst>
        <pc:docMk/>
      </pc:docMkLst>
      <pc:sldChg chg="addSp modSp mod setBg">
        <pc:chgData name="David Rogers" userId="27db294c669bc6e6" providerId="LiveId" clId="{3A26B0E3-B333-468D-98E4-63F72C484994}" dt="2022-12-05T20:51:36.609" v="1602" actId="20577"/>
        <pc:sldMkLst>
          <pc:docMk/>
          <pc:sldMk cId="3382245401" sldId="258"/>
        </pc:sldMkLst>
        <pc:spChg chg="mod">
          <ac:chgData name="David Rogers" userId="27db294c669bc6e6" providerId="LiveId" clId="{3A26B0E3-B333-468D-98E4-63F72C484994}" dt="2022-12-05T20:40:42.799" v="999" actId="26606"/>
          <ac:spMkLst>
            <pc:docMk/>
            <pc:sldMk cId="3382245401" sldId="258"/>
            <ac:spMk id="2" creationId="{DA800D15-E80B-7E6C-8A91-FA5389703E86}"/>
          </ac:spMkLst>
        </pc:spChg>
        <pc:spChg chg="mod">
          <ac:chgData name="David Rogers" userId="27db294c669bc6e6" providerId="LiveId" clId="{3A26B0E3-B333-468D-98E4-63F72C484994}" dt="2022-12-05T20:51:36.609" v="1602" actId="20577"/>
          <ac:spMkLst>
            <pc:docMk/>
            <pc:sldMk cId="3382245401" sldId="258"/>
            <ac:spMk id="3" creationId="{308570DB-C804-7F5D-0ED2-8DAEE5F4B97A}"/>
          </ac:spMkLst>
        </pc:spChg>
        <pc:spChg chg="add mod">
          <ac:chgData name="David Rogers" userId="27db294c669bc6e6" providerId="LiveId" clId="{3A26B0E3-B333-468D-98E4-63F72C484994}" dt="2022-12-05T20:40:52.028" v="1000" actId="14100"/>
          <ac:spMkLst>
            <pc:docMk/>
            <pc:sldMk cId="3382245401" sldId="258"/>
            <ac:spMk id="5" creationId="{B182C138-542E-92DC-32D3-41C9AC54A0DB}"/>
          </ac:spMkLst>
        </pc:spChg>
        <pc:spChg chg="add">
          <ac:chgData name="David Rogers" userId="27db294c669bc6e6" providerId="LiveId" clId="{3A26B0E3-B333-468D-98E4-63F72C484994}" dt="2022-12-05T20:40:42.799" v="999" actId="26606"/>
          <ac:spMkLst>
            <pc:docMk/>
            <pc:sldMk cId="3382245401" sldId="258"/>
            <ac:spMk id="10" creationId="{5E39A796-BE83-48B1-B33F-35C4A32AAB57}"/>
          </ac:spMkLst>
        </pc:spChg>
        <pc:spChg chg="add">
          <ac:chgData name="David Rogers" userId="27db294c669bc6e6" providerId="LiveId" clId="{3A26B0E3-B333-468D-98E4-63F72C484994}" dt="2022-12-05T20:40:42.799" v="999" actId="26606"/>
          <ac:spMkLst>
            <pc:docMk/>
            <pc:sldMk cId="3382245401" sldId="258"/>
            <ac:spMk id="12" creationId="{72F84B47-E267-4194-8194-831DB7B5547F}"/>
          </ac:spMkLst>
        </pc:spChg>
        <pc:graphicFrameChg chg="add mod ord modGraphic">
          <ac:chgData name="David Rogers" userId="27db294c669bc6e6" providerId="LiveId" clId="{3A26B0E3-B333-468D-98E4-63F72C484994}" dt="2022-12-05T20:41:51.563" v="1009" actId="14100"/>
          <ac:graphicFrameMkLst>
            <pc:docMk/>
            <pc:sldMk cId="3382245401" sldId="258"/>
            <ac:graphicFrameMk id="4" creationId="{11CF91E8-BD36-B2E5-D88F-ECEF908C1183}"/>
          </ac:graphicFrameMkLst>
        </pc:graphicFrameChg>
      </pc:sldChg>
      <pc:sldChg chg="addSp modSp mod">
        <pc:chgData name="David Rogers" userId="27db294c669bc6e6" providerId="LiveId" clId="{3A26B0E3-B333-468D-98E4-63F72C484994}" dt="2022-12-06T01:08:07.646" v="7451" actId="20577"/>
        <pc:sldMkLst>
          <pc:docMk/>
          <pc:sldMk cId="3711163218" sldId="259"/>
        </pc:sldMkLst>
        <pc:spChg chg="mod">
          <ac:chgData name="David Rogers" userId="27db294c669bc6e6" providerId="LiveId" clId="{3A26B0E3-B333-468D-98E4-63F72C484994}" dt="2022-12-06T01:08:07.646" v="7451" actId="20577"/>
          <ac:spMkLst>
            <pc:docMk/>
            <pc:sldMk cId="3711163218" sldId="259"/>
            <ac:spMk id="2" creationId="{EE69FBE8-F4FA-2C9D-F1BC-1E5852732899}"/>
          </ac:spMkLst>
        </pc:spChg>
        <pc:spChg chg="mod">
          <ac:chgData name="David Rogers" userId="27db294c669bc6e6" providerId="LiveId" clId="{3A26B0E3-B333-468D-98E4-63F72C484994}" dt="2022-12-06T01:07:06.855" v="7406" actId="27636"/>
          <ac:spMkLst>
            <pc:docMk/>
            <pc:sldMk cId="3711163218" sldId="259"/>
            <ac:spMk id="3" creationId="{43F06F19-ACD0-63C9-3048-FCB5D04B2721}"/>
          </ac:spMkLst>
        </pc:spChg>
        <pc:spChg chg="add mod">
          <ac:chgData name="David Rogers" userId="27db294c669bc6e6" providerId="LiveId" clId="{3A26B0E3-B333-468D-98E4-63F72C484994}" dt="2022-12-06T01:07:27.361" v="7414" actId="1076"/>
          <ac:spMkLst>
            <pc:docMk/>
            <pc:sldMk cId="3711163218" sldId="259"/>
            <ac:spMk id="4" creationId="{E05DB080-1781-A3D7-842F-C0C8511CB162}"/>
          </ac:spMkLst>
        </pc:spChg>
      </pc:sldChg>
      <pc:sldChg chg="addSp delSp modSp mod">
        <pc:chgData name="David Rogers" userId="27db294c669bc6e6" providerId="LiveId" clId="{3A26B0E3-B333-468D-98E4-63F72C484994}" dt="2022-12-06T00:49:41.301" v="6688" actId="478"/>
        <pc:sldMkLst>
          <pc:docMk/>
          <pc:sldMk cId="336114460" sldId="261"/>
        </pc:sldMkLst>
        <pc:spChg chg="del">
          <ac:chgData name="David Rogers" userId="27db294c669bc6e6" providerId="LiveId" clId="{3A26B0E3-B333-468D-98E4-63F72C484994}" dt="2022-12-06T00:49:39.027" v="6687" actId="478"/>
          <ac:spMkLst>
            <pc:docMk/>
            <pc:sldMk cId="336114460" sldId="261"/>
            <ac:spMk id="2" creationId="{23C91603-47BF-EE7C-1E32-17B2F924358F}"/>
          </ac:spMkLst>
        </pc:spChg>
        <pc:spChg chg="add del mod">
          <ac:chgData name="David Rogers" userId="27db294c669bc6e6" providerId="LiveId" clId="{3A26B0E3-B333-468D-98E4-63F72C484994}" dt="2022-12-06T00:49:41.301" v="6688" actId="478"/>
          <ac:spMkLst>
            <pc:docMk/>
            <pc:sldMk cId="336114460" sldId="261"/>
            <ac:spMk id="9" creationId="{F87922B6-4DA8-D4E9-B7AD-6EF0227ED780}"/>
          </ac:spMkLst>
        </pc:spChg>
      </pc:sldChg>
      <pc:sldChg chg="modSp mod">
        <pc:chgData name="David Rogers" userId="27db294c669bc6e6" providerId="LiveId" clId="{3A26B0E3-B333-468D-98E4-63F72C484994}" dt="2022-12-06T02:31:28.422" v="11771" actId="27636"/>
        <pc:sldMkLst>
          <pc:docMk/>
          <pc:sldMk cId="4215651033" sldId="265"/>
        </pc:sldMkLst>
        <pc:spChg chg="mod">
          <ac:chgData name="David Rogers" userId="27db294c669bc6e6" providerId="LiveId" clId="{3A26B0E3-B333-468D-98E4-63F72C484994}" dt="2022-12-05T20:27:36.688" v="421" actId="1076"/>
          <ac:spMkLst>
            <pc:docMk/>
            <pc:sldMk cId="4215651033" sldId="265"/>
            <ac:spMk id="2" creationId="{E835518B-B043-E5B6-CBCA-FBB84F7B6D12}"/>
          </ac:spMkLst>
        </pc:spChg>
        <pc:spChg chg="mod">
          <ac:chgData name="David Rogers" userId="27db294c669bc6e6" providerId="LiveId" clId="{3A26B0E3-B333-468D-98E4-63F72C484994}" dt="2022-12-06T02:31:28.422" v="11771" actId="27636"/>
          <ac:spMkLst>
            <pc:docMk/>
            <pc:sldMk cId="4215651033" sldId="265"/>
            <ac:spMk id="3" creationId="{B7779384-0DED-EBDB-6CAF-405FE0D3EB3A}"/>
          </ac:spMkLst>
        </pc:spChg>
      </pc:sldChg>
      <pc:sldChg chg="addSp delSp modSp mod">
        <pc:chgData name="David Rogers" userId="27db294c669bc6e6" providerId="LiveId" clId="{3A26B0E3-B333-468D-98E4-63F72C484994}" dt="2022-12-06T03:32:22.516" v="14508" actId="20577"/>
        <pc:sldMkLst>
          <pc:docMk/>
          <pc:sldMk cId="4247563951" sldId="266"/>
        </pc:sldMkLst>
        <pc:spChg chg="mod">
          <ac:chgData name="David Rogers" userId="27db294c669bc6e6" providerId="LiveId" clId="{3A26B0E3-B333-468D-98E4-63F72C484994}" dt="2022-12-05T20:27:57.895" v="453" actId="20577"/>
          <ac:spMkLst>
            <pc:docMk/>
            <pc:sldMk cId="4247563951" sldId="266"/>
            <ac:spMk id="2" creationId="{B22CD59D-4DAD-4F7A-0610-0FF86EAB4AE4}"/>
          </ac:spMkLst>
        </pc:spChg>
        <pc:spChg chg="mod">
          <ac:chgData name="David Rogers" userId="27db294c669bc6e6" providerId="LiveId" clId="{3A26B0E3-B333-468D-98E4-63F72C484994}" dt="2022-12-06T03:32:22.516" v="14508" actId="20577"/>
          <ac:spMkLst>
            <pc:docMk/>
            <pc:sldMk cId="4247563951" sldId="266"/>
            <ac:spMk id="3" creationId="{6C48A3E3-7616-93A8-01E4-381B299785E1}"/>
          </ac:spMkLst>
        </pc:spChg>
        <pc:spChg chg="add del">
          <ac:chgData name="David Rogers" userId="27db294c669bc6e6" providerId="LiveId" clId="{3A26B0E3-B333-468D-98E4-63F72C484994}" dt="2022-12-06T02:41:08.446" v="12641" actId="22"/>
          <ac:spMkLst>
            <pc:docMk/>
            <pc:sldMk cId="4247563951" sldId="266"/>
            <ac:spMk id="6" creationId="{B5D95159-5022-D3E8-0677-0B5A5A90DF01}"/>
          </ac:spMkLst>
        </pc:spChg>
        <pc:spChg chg="add del">
          <ac:chgData name="David Rogers" userId="27db294c669bc6e6" providerId="LiveId" clId="{3A26B0E3-B333-468D-98E4-63F72C484994}" dt="2022-12-06T02:41:41.865" v="12643" actId="22"/>
          <ac:spMkLst>
            <pc:docMk/>
            <pc:sldMk cId="4247563951" sldId="266"/>
            <ac:spMk id="8" creationId="{496B5264-C0CA-EC93-258E-67A45C6551AA}"/>
          </ac:spMkLst>
        </pc:spChg>
        <pc:spChg chg="add del">
          <ac:chgData name="David Rogers" userId="27db294c669bc6e6" providerId="LiveId" clId="{3A26B0E3-B333-468D-98E4-63F72C484994}" dt="2022-12-06T02:41:46.542" v="12645" actId="22"/>
          <ac:spMkLst>
            <pc:docMk/>
            <pc:sldMk cId="4247563951" sldId="266"/>
            <ac:spMk id="10" creationId="{EEA597B3-9069-2577-AB0B-11AC29123321}"/>
          </ac:spMkLst>
        </pc:spChg>
        <pc:graphicFrameChg chg="add mod modGraphic">
          <ac:chgData name="David Rogers" userId="27db294c669bc6e6" providerId="LiveId" clId="{3A26B0E3-B333-468D-98E4-63F72C484994}" dt="2022-12-06T02:58:40.063" v="12761" actId="20577"/>
          <ac:graphicFrameMkLst>
            <pc:docMk/>
            <pc:sldMk cId="4247563951" sldId="266"/>
            <ac:graphicFrameMk id="4" creationId="{4A60E5CF-7DDA-4F96-E82F-36999F5AF3CC}"/>
          </ac:graphicFrameMkLst>
        </pc:graphicFrameChg>
        <pc:graphicFrameChg chg="add mod modGraphic">
          <ac:chgData name="David Rogers" userId="27db294c669bc6e6" providerId="LiveId" clId="{3A26B0E3-B333-468D-98E4-63F72C484994}" dt="2022-12-06T03:10:26.230" v="12872" actId="20577"/>
          <ac:graphicFrameMkLst>
            <pc:docMk/>
            <pc:sldMk cId="4247563951" sldId="266"/>
            <ac:graphicFrameMk id="11" creationId="{5EE1FF1F-9BCA-33A4-4D96-6B0484940705}"/>
          </ac:graphicFrameMkLst>
        </pc:graphicFrameChg>
      </pc:sldChg>
      <pc:sldChg chg="modSp del mod">
        <pc:chgData name="David Rogers" userId="27db294c669bc6e6" providerId="LiveId" clId="{3A26B0E3-B333-468D-98E4-63F72C484994}" dt="2022-12-06T03:23:34.531" v="13526" actId="47"/>
        <pc:sldMkLst>
          <pc:docMk/>
          <pc:sldMk cId="1173353784" sldId="267"/>
        </pc:sldMkLst>
        <pc:spChg chg="mod">
          <ac:chgData name="David Rogers" userId="27db294c669bc6e6" providerId="LiveId" clId="{3A26B0E3-B333-468D-98E4-63F72C484994}" dt="2022-12-05T20:33:00.801" v="768" actId="1076"/>
          <ac:spMkLst>
            <pc:docMk/>
            <pc:sldMk cId="1173353784" sldId="267"/>
            <ac:spMk id="2" creationId="{957B8713-F4C3-5AAD-9C65-C037A70400FE}"/>
          </ac:spMkLst>
        </pc:spChg>
      </pc:sldChg>
      <pc:sldChg chg="addSp delSp modSp mod">
        <pc:chgData name="David Rogers" userId="27db294c669bc6e6" providerId="LiveId" clId="{3A26B0E3-B333-468D-98E4-63F72C484994}" dt="2022-12-06T03:36:52.646" v="14818" actId="27636"/>
        <pc:sldMkLst>
          <pc:docMk/>
          <pc:sldMk cId="3340963399" sldId="268"/>
        </pc:sldMkLst>
        <pc:spChg chg="mod">
          <ac:chgData name="David Rogers" userId="27db294c669bc6e6" providerId="LiveId" clId="{3A26B0E3-B333-468D-98E4-63F72C484994}" dt="2022-12-06T03:23:39.918" v="13528" actId="20577"/>
          <ac:spMkLst>
            <pc:docMk/>
            <pc:sldMk cId="3340963399" sldId="268"/>
            <ac:spMk id="2" creationId="{E8F25DE2-986F-7793-B8FB-CB82CEE607E0}"/>
          </ac:spMkLst>
        </pc:spChg>
        <pc:spChg chg="mod">
          <ac:chgData name="David Rogers" userId="27db294c669bc6e6" providerId="LiveId" clId="{3A26B0E3-B333-468D-98E4-63F72C484994}" dt="2022-12-06T03:36:52.646" v="14818" actId="27636"/>
          <ac:spMkLst>
            <pc:docMk/>
            <pc:sldMk cId="3340963399" sldId="268"/>
            <ac:spMk id="3" creationId="{8AB30302-93D4-FD13-F414-61D0E8FFD4FD}"/>
          </ac:spMkLst>
        </pc:spChg>
        <pc:picChg chg="add del mod">
          <ac:chgData name="David Rogers" userId="27db294c669bc6e6" providerId="LiveId" clId="{3A26B0E3-B333-468D-98E4-63F72C484994}" dt="2022-12-06T03:33:21.561" v="14599" actId="478"/>
          <ac:picMkLst>
            <pc:docMk/>
            <pc:sldMk cId="3340963399" sldId="268"/>
            <ac:picMk id="3074" creationId="{CA7BF53C-9B4E-95CE-D594-8F98B50F401F}"/>
          </ac:picMkLst>
        </pc:picChg>
        <pc:picChg chg="add mod">
          <ac:chgData name="David Rogers" userId="27db294c669bc6e6" providerId="LiveId" clId="{3A26B0E3-B333-468D-98E4-63F72C484994}" dt="2022-12-06T03:33:55.076" v="14605" actId="1076"/>
          <ac:picMkLst>
            <pc:docMk/>
            <pc:sldMk cId="3340963399" sldId="268"/>
            <ac:picMk id="3076" creationId="{635A67BF-0E10-54C0-106D-0824C3B81B52}"/>
          </ac:picMkLst>
        </pc:picChg>
        <pc:picChg chg="add mod">
          <ac:chgData name="David Rogers" userId="27db294c669bc6e6" providerId="LiveId" clId="{3A26B0E3-B333-468D-98E4-63F72C484994}" dt="2022-12-06T03:33:52.020" v="14604" actId="1076"/>
          <ac:picMkLst>
            <pc:docMk/>
            <pc:sldMk cId="3340963399" sldId="268"/>
            <ac:picMk id="3078" creationId="{09DB6798-9A8C-8C90-CBBF-6E3A1B1880EA}"/>
          </ac:picMkLst>
        </pc:picChg>
      </pc:sldChg>
      <pc:sldChg chg="addSp delSp modSp new mod">
        <pc:chgData name="David Rogers" userId="27db294c669bc6e6" providerId="LiveId" clId="{3A26B0E3-B333-468D-98E4-63F72C484994}" dt="2022-12-05T21:08:52.350" v="1653" actId="20577"/>
        <pc:sldMkLst>
          <pc:docMk/>
          <pc:sldMk cId="2849165477" sldId="269"/>
        </pc:sldMkLst>
        <pc:spChg chg="mod">
          <ac:chgData name="David Rogers" userId="27db294c669bc6e6" providerId="LiveId" clId="{3A26B0E3-B333-468D-98E4-63F72C484994}" dt="2022-12-05T20:45:45.009" v="1243" actId="20577"/>
          <ac:spMkLst>
            <pc:docMk/>
            <pc:sldMk cId="2849165477" sldId="269"/>
            <ac:spMk id="2" creationId="{1E7DE11B-E439-2690-3B99-0A742AA04729}"/>
          </ac:spMkLst>
        </pc:spChg>
        <pc:spChg chg="mod">
          <ac:chgData name="David Rogers" userId="27db294c669bc6e6" providerId="LiveId" clId="{3A26B0E3-B333-468D-98E4-63F72C484994}" dt="2022-12-05T21:08:52.350" v="1653" actId="20577"/>
          <ac:spMkLst>
            <pc:docMk/>
            <pc:sldMk cId="2849165477" sldId="269"/>
            <ac:spMk id="3" creationId="{27CEC891-2AB9-45A9-E9A0-7F0F628459E9}"/>
          </ac:spMkLst>
        </pc:spChg>
        <pc:spChg chg="add del mod">
          <ac:chgData name="David Rogers" userId="27db294c669bc6e6" providerId="LiveId" clId="{3A26B0E3-B333-468D-98E4-63F72C484994}" dt="2022-12-05T20:48:24.807" v="1549"/>
          <ac:spMkLst>
            <pc:docMk/>
            <pc:sldMk cId="2849165477" sldId="269"/>
            <ac:spMk id="5" creationId="{D509F8E4-23E8-166C-FA4F-5170B77A0133}"/>
          </ac:spMkLst>
        </pc:spChg>
        <pc:graphicFrameChg chg="add del mod">
          <ac:chgData name="David Rogers" userId="27db294c669bc6e6" providerId="LiveId" clId="{3A26B0E3-B333-468D-98E4-63F72C484994}" dt="2022-12-05T20:48:24.807" v="1549"/>
          <ac:graphicFrameMkLst>
            <pc:docMk/>
            <pc:sldMk cId="2849165477" sldId="269"/>
            <ac:graphicFrameMk id="4" creationId="{D08E61FC-0EE3-FC17-35EE-4319A2A2B2C9}"/>
          </ac:graphicFrameMkLst>
        </pc:graphicFrameChg>
      </pc:sldChg>
      <pc:sldChg chg="modSp new mod">
        <pc:chgData name="David Rogers" userId="27db294c669bc6e6" providerId="LiveId" clId="{3A26B0E3-B333-468D-98E4-63F72C484994}" dt="2022-12-05T22:11:35.424" v="4994" actId="20577"/>
        <pc:sldMkLst>
          <pc:docMk/>
          <pc:sldMk cId="1108477404" sldId="270"/>
        </pc:sldMkLst>
        <pc:spChg chg="mod">
          <ac:chgData name="David Rogers" userId="27db294c669bc6e6" providerId="LiveId" clId="{3A26B0E3-B333-468D-98E4-63F72C484994}" dt="2022-12-05T21:11:36.682" v="1773" actId="14100"/>
          <ac:spMkLst>
            <pc:docMk/>
            <pc:sldMk cId="1108477404" sldId="270"/>
            <ac:spMk id="2" creationId="{A778C328-80D2-374B-4EFF-37CEEA356F1A}"/>
          </ac:spMkLst>
        </pc:spChg>
        <pc:spChg chg="mod">
          <ac:chgData name="David Rogers" userId="27db294c669bc6e6" providerId="LiveId" clId="{3A26B0E3-B333-468D-98E4-63F72C484994}" dt="2022-12-05T22:11:35.424" v="4994" actId="20577"/>
          <ac:spMkLst>
            <pc:docMk/>
            <pc:sldMk cId="1108477404" sldId="270"/>
            <ac:spMk id="3" creationId="{2AAE9AB0-42B0-EFD5-27E0-866D8A6CA4BB}"/>
          </ac:spMkLst>
        </pc:spChg>
      </pc:sldChg>
      <pc:sldChg chg="modSp new mod">
        <pc:chgData name="David Rogers" userId="27db294c669bc6e6" providerId="LiveId" clId="{3A26B0E3-B333-468D-98E4-63F72C484994}" dt="2022-12-05T21:27:42.889" v="2848" actId="20577"/>
        <pc:sldMkLst>
          <pc:docMk/>
          <pc:sldMk cId="3921444901" sldId="271"/>
        </pc:sldMkLst>
        <pc:spChg chg="mod">
          <ac:chgData name="David Rogers" userId="27db294c669bc6e6" providerId="LiveId" clId="{3A26B0E3-B333-468D-98E4-63F72C484994}" dt="2022-12-05T21:21:28.510" v="2371" actId="20577"/>
          <ac:spMkLst>
            <pc:docMk/>
            <pc:sldMk cId="3921444901" sldId="271"/>
            <ac:spMk id="2" creationId="{BBDE243F-F29F-0EC7-E171-7920C7126739}"/>
          </ac:spMkLst>
        </pc:spChg>
        <pc:spChg chg="mod">
          <ac:chgData name="David Rogers" userId="27db294c669bc6e6" providerId="LiveId" clId="{3A26B0E3-B333-468D-98E4-63F72C484994}" dt="2022-12-05T21:27:42.889" v="2848" actId="20577"/>
          <ac:spMkLst>
            <pc:docMk/>
            <pc:sldMk cId="3921444901" sldId="271"/>
            <ac:spMk id="3" creationId="{C2E42537-0829-3058-FBA6-557B912130C8}"/>
          </ac:spMkLst>
        </pc:spChg>
      </pc:sldChg>
      <pc:sldChg chg="modSp new mod">
        <pc:chgData name="David Rogers" userId="27db294c669bc6e6" providerId="LiveId" clId="{3A26B0E3-B333-468D-98E4-63F72C484994}" dt="2022-12-05T21:33:25.246" v="3208" actId="14100"/>
        <pc:sldMkLst>
          <pc:docMk/>
          <pc:sldMk cId="253972777" sldId="272"/>
        </pc:sldMkLst>
        <pc:spChg chg="mod">
          <ac:chgData name="David Rogers" userId="27db294c669bc6e6" providerId="LiveId" clId="{3A26B0E3-B333-468D-98E4-63F72C484994}" dt="2022-12-05T21:28:07.168" v="2903" actId="20577"/>
          <ac:spMkLst>
            <pc:docMk/>
            <pc:sldMk cId="253972777" sldId="272"/>
            <ac:spMk id="2" creationId="{36611266-0145-FD7A-E5FC-312B89CAB303}"/>
          </ac:spMkLst>
        </pc:spChg>
        <pc:spChg chg="mod">
          <ac:chgData name="David Rogers" userId="27db294c669bc6e6" providerId="LiveId" clId="{3A26B0E3-B333-468D-98E4-63F72C484994}" dt="2022-12-05T21:33:25.246" v="3208" actId="14100"/>
          <ac:spMkLst>
            <pc:docMk/>
            <pc:sldMk cId="253972777" sldId="272"/>
            <ac:spMk id="3" creationId="{40A79B79-0848-8E55-0074-E1EFF8B5C6B1}"/>
          </ac:spMkLst>
        </pc:spChg>
      </pc:sldChg>
      <pc:sldChg chg="modSp new mod">
        <pc:chgData name="David Rogers" userId="27db294c669bc6e6" providerId="LiveId" clId="{3A26B0E3-B333-468D-98E4-63F72C484994}" dt="2022-12-05T22:08:38.967" v="4668" actId="20577"/>
        <pc:sldMkLst>
          <pc:docMk/>
          <pc:sldMk cId="4044617642" sldId="273"/>
        </pc:sldMkLst>
        <pc:spChg chg="mod">
          <ac:chgData name="David Rogers" userId="27db294c669bc6e6" providerId="LiveId" clId="{3A26B0E3-B333-468D-98E4-63F72C484994}" dt="2022-12-05T21:35:33.907" v="3313" actId="20577"/>
          <ac:spMkLst>
            <pc:docMk/>
            <pc:sldMk cId="4044617642" sldId="273"/>
            <ac:spMk id="2" creationId="{F35DFDDE-871A-75E8-0E10-45ADEBC402D4}"/>
          </ac:spMkLst>
        </pc:spChg>
        <pc:spChg chg="mod">
          <ac:chgData name="David Rogers" userId="27db294c669bc6e6" providerId="LiveId" clId="{3A26B0E3-B333-468D-98E4-63F72C484994}" dt="2022-12-05T22:08:38.967" v="4668" actId="20577"/>
          <ac:spMkLst>
            <pc:docMk/>
            <pc:sldMk cId="4044617642" sldId="273"/>
            <ac:spMk id="3" creationId="{900D9FBE-CEC9-9282-3B75-B2CBC51D65A2}"/>
          </ac:spMkLst>
        </pc:spChg>
      </pc:sldChg>
      <pc:sldChg chg="modSp new mod">
        <pc:chgData name="David Rogers" userId="27db294c669bc6e6" providerId="LiveId" clId="{3A26B0E3-B333-468D-98E4-63F72C484994}" dt="2022-12-05T21:44:48.302" v="4306" actId="20577"/>
        <pc:sldMkLst>
          <pc:docMk/>
          <pc:sldMk cId="1290686599" sldId="274"/>
        </pc:sldMkLst>
        <pc:spChg chg="mod">
          <ac:chgData name="David Rogers" userId="27db294c669bc6e6" providerId="LiveId" clId="{3A26B0E3-B333-468D-98E4-63F72C484994}" dt="2022-12-05T21:41:48.714" v="3861" actId="20577"/>
          <ac:spMkLst>
            <pc:docMk/>
            <pc:sldMk cId="1290686599" sldId="274"/>
            <ac:spMk id="2" creationId="{BFF6867B-FD8E-D306-CC1C-46D90413E12C}"/>
          </ac:spMkLst>
        </pc:spChg>
        <pc:spChg chg="mod">
          <ac:chgData name="David Rogers" userId="27db294c669bc6e6" providerId="LiveId" clId="{3A26B0E3-B333-468D-98E4-63F72C484994}" dt="2022-12-05T21:44:48.302" v="4306" actId="20577"/>
          <ac:spMkLst>
            <pc:docMk/>
            <pc:sldMk cId="1290686599" sldId="274"/>
            <ac:spMk id="3" creationId="{0AE08B74-F9EE-3F25-0AFB-99442CD9140D}"/>
          </ac:spMkLst>
        </pc:spChg>
      </pc:sldChg>
      <pc:sldChg chg="modSp new del mod">
        <pc:chgData name="David Rogers" userId="27db294c669bc6e6" providerId="LiveId" clId="{3A26B0E3-B333-468D-98E4-63F72C484994}" dt="2022-12-05T22:06:06.606" v="4383" actId="2696"/>
        <pc:sldMkLst>
          <pc:docMk/>
          <pc:sldMk cId="2112593361" sldId="275"/>
        </pc:sldMkLst>
        <pc:spChg chg="mod">
          <ac:chgData name="David Rogers" userId="27db294c669bc6e6" providerId="LiveId" clId="{3A26B0E3-B333-468D-98E4-63F72C484994}" dt="2022-12-05T21:45:46.013" v="4382" actId="14100"/>
          <ac:spMkLst>
            <pc:docMk/>
            <pc:sldMk cId="2112593361" sldId="275"/>
            <ac:spMk id="2" creationId="{1FBCC63B-81A8-A881-F127-676ADA2A2C48}"/>
          </ac:spMkLst>
        </pc:spChg>
      </pc:sldChg>
      <pc:sldChg chg="modSp new mod">
        <pc:chgData name="David Rogers" userId="27db294c669bc6e6" providerId="LiveId" clId="{3A26B0E3-B333-468D-98E4-63F72C484994}" dt="2022-12-05T22:17:19.253" v="5417" actId="20577"/>
        <pc:sldMkLst>
          <pc:docMk/>
          <pc:sldMk cId="2162705528" sldId="275"/>
        </pc:sldMkLst>
        <pc:spChg chg="mod">
          <ac:chgData name="David Rogers" userId="27db294c669bc6e6" providerId="LiveId" clId="{3A26B0E3-B333-468D-98E4-63F72C484994}" dt="2022-12-05T22:09:29.899" v="4764" actId="20577"/>
          <ac:spMkLst>
            <pc:docMk/>
            <pc:sldMk cId="2162705528" sldId="275"/>
            <ac:spMk id="2" creationId="{9FA0B8CD-F9C1-58E9-F7DC-8B321CCA9A89}"/>
          </ac:spMkLst>
        </pc:spChg>
        <pc:spChg chg="mod">
          <ac:chgData name="David Rogers" userId="27db294c669bc6e6" providerId="LiveId" clId="{3A26B0E3-B333-468D-98E4-63F72C484994}" dt="2022-12-05T22:17:19.253" v="5417" actId="20577"/>
          <ac:spMkLst>
            <pc:docMk/>
            <pc:sldMk cId="2162705528" sldId="275"/>
            <ac:spMk id="3" creationId="{601BBA23-4A18-FF54-CB85-43EF09ED35CB}"/>
          </ac:spMkLst>
        </pc:spChg>
      </pc:sldChg>
      <pc:sldChg chg="modSp new mod">
        <pc:chgData name="David Rogers" userId="27db294c669bc6e6" providerId="LiveId" clId="{3A26B0E3-B333-468D-98E4-63F72C484994}" dt="2022-12-05T22:19:34.190" v="5543"/>
        <pc:sldMkLst>
          <pc:docMk/>
          <pc:sldMk cId="1199769654" sldId="276"/>
        </pc:sldMkLst>
        <pc:spChg chg="mod">
          <ac:chgData name="David Rogers" userId="27db294c669bc6e6" providerId="LiveId" clId="{3A26B0E3-B333-468D-98E4-63F72C484994}" dt="2022-12-05T22:13:25.107" v="5167" actId="20577"/>
          <ac:spMkLst>
            <pc:docMk/>
            <pc:sldMk cId="1199769654" sldId="276"/>
            <ac:spMk id="2" creationId="{15985E39-F624-6817-50FE-2619EB7CA6FB}"/>
          </ac:spMkLst>
        </pc:spChg>
        <pc:spChg chg="mod">
          <ac:chgData name="David Rogers" userId="27db294c669bc6e6" providerId="LiveId" clId="{3A26B0E3-B333-468D-98E4-63F72C484994}" dt="2022-12-05T22:19:34.190" v="5543"/>
          <ac:spMkLst>
            <pc:docMk/>
            <pc:sldMk cId="1199769654" sldId="276"/>
            <ac:spMk id="3" creationId="{63CF4C10-7A5C-7CD4-CDE9-20E37533711D}"/>
          </ac:spMkLst>
        </pc:spChg>
      </pc:sldChg>
      <pc:sldChg chg="modSp new mod">
        <pc:chgData name="David Rogers" userId="27db294c669bc6e6" providerId="LiveId" clId="{3A26B0E3-B333-468D-98E4-63F72C484994}" dt="2022-12-05T22:23:50.564" v="6139" actId="20577"/>
        <pc:sldMkLst>
          <pc:docMk/>
          <pc:sldMk cId="2586910635" sldId="277"/>
        </pc:sldMkLst>
        <pc:spChg chg="mod">
          <ac:chgData name="David Rogers" userId="27db294c669bc6e6" providerId="LiveId" clId="{3A26B0E3-B333-468D-98E4-63F72C484994}" dt="2022-12-05T22:22:27.407" v="5930" actId="20577"/>
          <ac:spMkLst>
            <pc:docMk/>
            <pc:sldMk cId="2586910635" sldId="277"/>
            <ac:spMk id="2" creationId="{5522EA5A-853E-3091-ECEC-E63158984CA9}"/>
          </ac:spMkLst>
        </pc:spChg>
        <pc:spChg chg="mod">
          <ac:chgData name="David Rogers" userId="27db294c669bc6e6" providerId="LiveId" clId="{3A26B0E3-B333-468D-98E4-63F72C484994}" dt="2022-12-05T22:23:50.564" v="6139" actId="20577"/>
          <ac:spMkLst>
            <pc:docMk/>
            <pc:sldMk cId="2586910635" sldId="277"/>
            <ac:spMk id="3" creationId="{F3EE5288-620E-E3FC-D797-7078F5B88D61}"/>
          </ac:spMkLst>
        </pc:spChg>
      </pc:sldChg>
      <pc:sldChg chg="addSp delSp modSp new mod setBg setClrOvrMap">
        <pc:chgData name="David Rogers" userId="27db294c669bc6e6" providerId="LiveId" clId="{3A26B0E3-B333-468D-98E4-63F72C484994}" dt="2022-12-05T22:29:45.836" v="6555" actId="20577"/>
        <pc:sldMkLst>
          <pc:docMk/>
          <pc:sldMk cId="2788470104" sldId="278"/>
        </pc:sldMkLst>
        <pc:spChg chg="mod">
          <ac:chgData name="David Rogers" userId="27db294c669bc6e6" providerId="LiveId" clId="{3A26B0E3-B333-468D-98E4-63F72C484994}" dt="2022-12-05T22:27:05.545" v="6298" actId="26606"/>
          <ac:spMkLst>
            <pc:docMk/>
            <pc:sldMk cId="2788470104" sldId="278"/>
            <ac:spMk id="2" creationId="{9EFFC6B9-0255-2598-FF93-0B05046BB43A}"/>
          </ac:spMkLst>
        </pc:spChg>
        <pc:spChg chg="add del mod">
          <ac:chgData name="David Rogers" userId="27db294c669bc6e6" providerId="LiveId" clId="{3A26B0E3-B333-468D-98E4-63F72C484994}" dt="2022-12-05T22:27:05.545" v="6298" actId="26606"/>
          <ac:spMkLst>
            <pc:docMk/>
            <pc:sldMk cId="2788470104" sldId="278"/>
            <ac:spMk id="3" creationId="{2259C686-AD68-2465-C847-C8FDE566A074}"/>
          </ac:spMkLst>
        </pc:spChg>
        <pc:spChg chg="add mod">
          <ac:chgData name="David Rogers" userId="27db294c669bc6e6" providerId="LiveId" clId="{3A26B0E3-B333-468D-98E4-63F72C484994}" dt="2022-12-05T22:29:45.836" v="6555" actId="20577"/>
          <ac:spMkLst>
            <pc:docMk/>
            <pc:sldMk cId="2788470104" sldId="278"/>
            <ac:spMk id="4" creationId="{A4D054A3-AD25-AD12-4C3E-EE1E8E9879FB}"/>
          </ac:spMkLst>
        </pc:spChg>
        <pc:spChg chg="add del">
          <ac:chgData name="David Rogers" userId="27db294c669bc6e6" providerId="LiveId" clId="{3A26B0E3-B333-468D-98E4-63F72C484994}" dt="2022-12-05T22:27:05.545" v="6298" actId="26606"/>
          <ac:spMkLst>
            <pc:docMk/>
            <pc:sldMk cId="2788470104" sldId="278"/>
            <ac:spMk id="6" creationId="{4C608BEB-860E-4094-8511-78603564A75E}"/>
          </ac:spMkLst>
        </pc:spChg>
        <pc:spChg chg="add del">
          <ac:chgData name="David Rogers" userId="27db294c669bc6e6" providerId="LiveId" clId="{3A26B0E3-B333-468D-98E4-63F72C484994}" dt="2022-12-05T22:25:16.731" v="6270" actId="26606"/>
          <ac:spMkLst>
            <pc:docMk/>
            <pc:sldMk cId="2788470104" sldId="278"/>
            <ac:spMk id="8" creationId="{09588DA8-065E-4F6F-8EFD-43104AB2E0CF}"/>
          </ac:spMkLst>
        </pc:spChg>
        <pc:spChg chg="add del">
          <ac:chgData name="David Rogers" userId="27db294c669bc6e6" providerId="LiveId" clId="{3A26B0E3-B333-468D-98E4-63F72C484994}" dt="2022-12-05T22:25:12.199" v="6266" actId="26606"/>
          <ac:spMkLst>
            <pc:docMk/>
            <pc:sldMk cId="2788470104" sldId="278"/>
            <ac:spMk id="9" creationId="{B819A166-7571-4003-A6B8-B62034C3ED30}"/>
          </ac:spMkLst>
        </pc:spChg>
        <pc:spChg chg="add del">
          <ac:chgData name="David Rogers" userId="27db294c669bc6e6" providerId="LiveId" clId="{3A26B0E3-B333-468D-98E4-63F72C484994}" dt="2022-12-05T22:25:16.731" v="6270" actId="26606"/>
          <ac:spMkLst>
            <pc:docMk/>
            <pc:sldMk cId="2788470104" sldId="278"/>
            <ac:spMk id="10" creationId="{C4285719-470E-454C-AF62-8323075F1F5B}"/>
          </ac:spMkLst>
        </pc:spChg>
        <pc:spChg chg="add del">
          <ac:chgData name="David Rogers" userId="27db294c669bc6e6" providerId="LiveId" clId="{3A26B0E3-B333-468D-98E4-63F72C484994}" dt="2022-12-05T22:25:16.068" v="6268" actId="26606"/>
          <ac:spMkLst>
            <pc:docMk/>
            <pc:sldMk cId="2788470104" sldId="278"/>
            <ac:spMk id="12" creationId="{E8A8EAB8-D2FF-444D-B34B-7D32F106AD0E}"/>
          </ac:spMkLst>
        </pc:spChg>
        <pc:spChg chg="add del">
          <ac:chgData name="David Rogers" userId="27db294c669bc6e6" providerId="LiveId" clId="{3A26B0E3-B333-468D-98E4-63F72C484994}" dt="2022-12-05T22:25:16.731" v="6270" actId="26606"/>
          <ac:spMkLst>
            <pc:docMk/>
            <pc:sldMk cId="2788470104" sldId="278"/>
            <ac:spMk id="16" creationId="{D2B78728-A580-49A7-84F9-6EF6F583ADE0}"/>
          </ac:spMkLst>
        </pc:spChg>
        <pc:spChg chg="add del">
          <ac:chgData name="David Rogers" userId="27db294c669bc6e6" providerId="LiveId" clId="{3A26B0E3-B333-468D-98E4-63F72C484994}" dt="2022-12-05T22:25:16.731" v="6270" actId="26606"/>
          <ac:spMkLst>
            <pc:docMk/>
            <pc:sldMk cId="2788470104" sldId="278"/>
            <ac:spMk id="17" creationId="{CD9FE4EF-C4D8-49A0-B2FF-81D8DB7D8A24}"/>
          </ac:spMkLst>
        </pc:spChg>
        <pc:spChg chg="add del">
          <ac:chgData name="David Rogers" userId="27db294c669bc6e6" providerId="LiveId" clId="{3A26B0E3-B333-468D-98E4-63F72C484994}" dt="2022-12-05T22:25:16.731" v="6270" actId="26606"/>
          <ac:spMkLst>
            <pc:docMk/>
            <pc:sldMk cId="2788470104" sldId="278"/>
            <ac:spMk id="18" creationId="{38FAA1A1-D861-433F-88FA-1E9D6FD31D11}"/>
          </ac:spMkLst>
        </pc:spChg>
        <pc:spChg chg="add del">
          <ac:chgData name="David Rogers" userId="27db294c669bc6e6" providerId="LiveId" clId="{3A26B0E3-B333-468D-98E4-63F72C484994}" dt="2022-12-05T22:25:16.731" v="6270" actId="26606"/>
          <ac:spMkLst>
            <pc:docMk/>
            <pc:sldMk cId="2788470104" sldId="278"/>
            <ac:spMk id="19" creationId="{4300840D-0A0B-4512-BACA-B439D5B9C57C}"/>
          </ac:spMkLst>
        </pc:spChg>
        <pc:spChg chg="add del">
          <ac:chgData name="David Rogers" userId="27db294c669bc6e6" providerId="LiveId" clId="{3A26B0E3-B333-468D-98E4-63F72C484994}" dt="2022-12-05T22:25:16.731" v="6270" actId="26606"/>
          <ac:spMkLst>
            <pc:docMk/>
            <pc:sldMk cId="2788470104" sldId="278"/>
            <ac:spMk id="20" creationId="{8D71EDA1-87BF-4D5D-AB79-F346FD19278A}"/>
          </ac:spMkLst>
        </pc:spChg>
        <pc:spChg chg="add del">
          <ac:chgData name="David Rogers" userId="27db294c669bc6e6" providerId="LiveId" clId="{3A26B0E3-B333-468D-98E4-63F72C484994}" dt="2022-12-05T22:25:16.731" v="6270" actId="26606"/>
          <ac:spMkLst>
            <pc:docMk/>
            <pc:sldMk cId="2788470104" sldId="278"/>
            <ac:spMk id="21" creationId="{2259C686-AD68-2465-C847-C8FDE566A074}"/>
          </ac:spMkLst>
        </pc:spChg>
        <pc:spChg chg="add del">
          <ac:chgData name="David Rogers" userId="27db294c669bc6e6" providerId="LiveId" clId="{3A26B0E3-B333-468D-98E4-63F72C484994}" dt="2022-12-05T22:25:17.313" v="6272" actId="26606"/>
          <ac:spMkLst>
            <pc:docMk/>
            <pc:sldMk cId="2788470104" sldId="278"/>
            <ac:spMk id="23" creationId="{EDDBB197-D710-4A4F-A9CA-FD2177498BE8}"/>
          </ac:spMkLst>
        </pc:spChg>
        <pc:spChg chg="add del">
          <ac:chgData name="David Rogers" userId="27db294c669bc6e6" providerId="LiveId" clId="{3A26B0E3-B333-468D-98E4-63F72C484994}" dt="2022-12-05T22:25:17.313" v="6272" actId="26606"/>
          <ac:spMkLst>
            <pc:docMk/>
            <pc:sldMk cId="2788470104" sldId="278"/>
            <ac:spMk id="24" creationId="{975D1CFA-2CDB-4B64-BD9F-85744E8DA12F}"/>
          </ac:spMkLst>
        </pc:spChg>
        <pc:spChg chg="add del">
          <ac:chgData name="David Rogers" userId="27db294c669bc6e6" providerId="LiveId" clId="{3A26B0E3-B333-468D-98E4-63F72C484994}" dt="2022-12-05T22:25:17.313" v="6272" actId="26606"/>
          <ac:spMkLst>
            <pc:docMk/>
            <pc:sldMk cId="2788470104" sldId="278"/>
            <ac:spMk id="25" creationId="{2259C686-AD68-2465-C847-C8FDE566A074}"/>
          </ac:spMkLst>
        </pc:spChg>
        <pc:spChg chg="add del">
          <ac:chgData name="David Rogers" userId="27db294c669bc6e6" providerId="LiveId" clId="{3A26B0E3-B333-468D-98E4-63F72C484994}" dt="2022-12-05T22:27:05.543" v="6297" actId="26606"/>
          <ac:spMkLst>
            <pc:docMk/>
            <pc:sldMk cId="2788470104" sldId="278"/>
            <ac:spMk id="27" creationId="{1E214AA7-F028-4A0D-8698-61AEC754D1BC}"/>
          </ac:spMkLst>
        </pc:spChg>
        <pc:spChg chg="add">
          <ac:chgData name="David Rogers" userId="27db294c669bc6e6" providerId="LiveId" clId="{3A26B0E3-B333-468D-98E4-63F72C484994}" dt="2022-12-05T22:27:05.545" v="6298" actId="26606"/>
          <ac:spMkLst>
            <pc:docMk/>
            <pc:sldMk cId="2788470104" sldId="278"/>
            <ac:spMk id="29" creationId="{4FFBEE45-F140-49D5-85EA-C78C24340B23}"/>
          </ac:spMkLst>
        </pc:spChg>
        <pc:spChg chg="add del">
          <ac:chgData name="David Rogers" userId="27db294c669bc6e6" providerId="LiveId" clId="{3A26B0E3-B333-468D-98E4-63F72C484994}" dt="2022-12-05T22:25:22.355" v="6274" actId="26606"/>
          <ac:spMkLst>
            <pc:docMk/>
            <pc:sldMk cId="2788470104" sldId="278"/>
            <ac:spMk id="31" creationId="{09588DA8-065E-4F6F-8EFD-43104AB2E0CF}"/>
          </ac:spMkLst>
        </pc:spChg>
        <pc:spChg chg="add del">
          <ac:chgData name="David Rogers" userId="27db294c669bc6e6" providerId="LiveId" clId="{3A26B0E3-B333-468D-98E4-63F72C484994}" dt="2022-12-05T22:25:22.355" v="6274" actId="26606"/>
          <ac:spMkLst>
            <pc:docMk/>
            <pc:sldMk cId="2788470104" sldId="278"/>
            <ac:spMk id="32" creationId="{C4285719-470E-454C-AF62-8323075F1F5B}"/>
          </ac:spMkLst>
        </pc:spChg>
        <pc:spChg chg="add del">
          <ac:chgData name="David Rogers" userId="27db294c669bc6e6" providerId="LiveId" clId="{3A26B0E3-B333-468D-98E4-63F72C484994}" dt="2022-12-05T22:25:22.355" v="6274" actId="26606"/>
          <ac:spMkLst>
            <pc:docMk/>
            <pc:sldMk cId="2788470104" sldId="278"/>
            <ac:spMk id="33" creationId="{CD9FE4EF-C4D8-49A0-B2FF-81D8DB7D8A24}"/>
          </ac:spMkLst>
        </pc:spChg>
        <pc:spChg chg="add del">
          <ac:chgData name="David Rogers" userId="27db294c669bc6e6" providerId="LiveId" clId="{3A26B0E3-B333-468D-98E4-63F72C484994}" dt="2022-12-05T22:25:22.355" v="6274" actId="26606"/>
          <ac:spMkLst>
            <pc:docMk/>
            <pc:sldMk cId="2788470104" sldId="278"/>
            <ac:spMk id="34" creationId="{4300840D-0A0B-4512-BACA-B439D5B9C57C}"/>
          </ac:spMkLst>
        </pc:spChg>
        <pc:spChg chg="add del">
          <ac:chgData name="David Rogers" userId="27db294c669bc6e6" providerId="LiveId" clId="{3A26B0E3-B333-468D-98E4-63F72C484994}" dt="2022-12-05T22:25:22.355" v="6274" actId="26606"/>
          <ac:spMkLst>
            <pc:docMk/>
            <pc:sldMk cId="2788470104" sldId="278"/>
            <ac:spMk id="35" creationId="{D2B78728-A580-49A7-84F9-6EF6F583ADE0}"/>
          </ac:spMkLst>
        </pc:spChg>
        <pc:spChg chg="add del">
          <ac:chgData name="David Rogers" userId="27db294c669bc6e6" providerId="LiveId" clId="{3A26B0E3-B333-468D-98E4-63F72C484994}" dt="2022-12-05T22:25:22.355" v="6274" actId="26606"/>
          <ac:spMkLst>
            <pc:docMk/>
            <pc:sldMk cId="2788470104" sldId="278"/>
            <ac:spMk id="36" creationId="{38FAA1A1-D861-433F-88FA-1E9D6FD31D11}"/>
          </ac:spMkLst>
        </pc:spChg>
        <pc:spChg chg="add del">
          <ac:chgData name="David Rogers" userId="27db294c669bc6e6" providerId="LiveId" clId="{3A26B0E3-B333-468D-98E4-63F72C484994}" dt="2022-12-05T22:25:22.355" v="6274" actId="26606"/>
          <ac:spMkLst>
            <pc:docMk/>
            <pc:sldMk cId="2788470104" sldId="278"/>
            <ac:spMk id="37" creationId="{8D71EDA1-87BF-4D5D-AB79-F346FD19278A}"/>
          </ac:spMkLst>
        </pc:spChg>
        <pc:spChg chg="add del">
          <ac:chgData name="David Rogers" userId="27db294c669bc6e6" providerId="LiveId" clId="{3A26B0E3-B333-468D-98E4-63F72C484994}" dt="2022-12-05T22:25:22.355" v="6274" actId="26606"/>
          <ac:spMkLst>
            <pc:docMk/>
            <pc:sldMk cId="2788470104" sldId="278"/>
            <ac:spMk id="38" creationId="{2259C686-AD68-2465-C847-C8FDE566A074}"/>
          </ac:spMkLst>
        </pc:spChg>
        <pc:grpChg chg="add del">
          <ac:chgData name="David Rogers" userId="27db294c669bc6e6" providerId="LiveId" clId="{3A26B0E3-B333-468D-98E4-63F72C484994}" dt="2022-12-05T22:25:17.313" v="6272" actId="26606"/>
          <ac:grpSpMkLst>
            <pc:docMk/>
            <pc:sldMk cId="2788470104" sldId="278"/>
            <ac:grpSpMk id="26" creationId="{25EE5136-01F1-466C-962D-BA9B4C6757AA}"/>
          </ac:grpSpMkLst>
        </pc:grpChg>
        <pc:graphicFrameChg chg="add del">
          <ac:chgData name="David Rogers" userId="27db294c669bc6e6" providerId="LiveId" clId="{3A26B0E3-B333-468D-98E4-63F72C484994}" dt="2022-12-05T22:25:12.199" v="6266" actId="26606"/>
          <ac:graphicFrameMkLst>
            <pc:docMk/>
            <pc:sldMk cId="2788470104" sldId="278"/>
            <ac:graphicFrameMk id="5" creationId="{D4FEBC26-B56A-7534-F159-375C148A13C5}"/>
          </ac:graphicFrameMkLst>
        </pc:graphicFrameChg>
        <pc:graphicFrameChg chg="add del">
          <ac:chgData name="David Rogers" userId="27db294c669bc6e6" providerId="LiveId" clId="{3A26B0E3-B333-468D-98E4-63F72C484994}" dt="2022-12-05T22:25:16.068" v="6268" actId="26606"/>
          <ac:graphicFrameMkLst>
            <pc:docMk/>
            <pc:sldMk cId="2788470104" sldId="278"/>
            <ac:graphicFrameMk id="14" creationId="{41B3DCDB-98CE-C296-3D63-890D4E80C4C0}"/>
          </ac:graphicFrameMkLst>
        </pc:graphicFrameChg>
        <pc:picChg chg="add del">
          <ac:chgData name="David Rogers" userId="27db294c669bc6e6" providerId="LiveId" clId="{3A26B0E3-B333-468D-98E4-63F72C484994}" dt="2022-12-05T22:25:17.313" v="6272" actId="26606"/>
          <ac:picMkLst>
            <pc:docMk/>
            <pc:sldMk cId="2788470104" sldId="278"/>
            <ac:picMk id="7" creationId="{D45277DA-8918-D187-BFCB-37B7153AC5B0}"/>
          </ac:picMkLst>
        </pc:picChg>
        <pc:cxnChg chg="add del">
          <ac:chgData name="David Rogers" userId="27db294c669bc6e6" providerId="LiveId" clId="{3A26B0E3-B333-468D-98E4-63F72C484994}" dt="2022-12-05T22:25:16.068" v="6268" actId="26606"/>
          <ac:cxnSpMkLst>
            <pc:docMk/>
            <pc:sldMk cId="2788470104" sldId="278"/>
            <ac:cxnSpMk id="11" creationId="{067633D1-6EE6-4118-B9F0-B363477BEE7A}"/>
          </ac:cxnSpMkLst>
        </pc:cxnChg>
        <pc:cxnChg chg="add del">
          <ac:chgData name="David Rogers" userId="27db294c669bc6e6" providerId="LiveId" clId="{3A26B0E3-B333-468D-98E4-63F72C484994}" dt="2022-12-05T22:25:16.068" v="6268" actId="26606"/>
          <ac:cxnSpMkLst>
            <pc:docMk/>
            <pc:sldMk cId="2788470104" sldId="278"/>
            <ac:cxnSpMk id="13" creationId="{4AD7FFC6-42A9-49CB-B5E9-B3F6B038331B}"/>
          </ac:cxnSpMkLst>
        </pc:cxnChg>
        <pc:cxnChg chg="add del">
          <ac:chgData name="David Rogers" userId="27db294c669bc6e6" providerId="LiveId" clId="{3A26B0E3-B333-468D-98E4-63F72C484994}" dt="2022-12-05T22:27:05.545" v="6298" actId="26606"/>
          <ac:cxnSpMkLst>
            <pc:docMk/>
            <pc:sldMk cId="2788470104" sldId="278"/>
            <ac:cxnSpMk id="15" creationId="{1F16A8D4-FE87-4604-88B2-394B5D1EB437}"/>
          </ac:cxnSpMkLst>
        </pc:cxnChg>
        <pc:cxnChg chg="add del">
          <ac:chgData name="David Rogers" userId="27db294c669bc6e6" providerId="LiveId" clId="{3A26B0E3-B333-468D-98E4-63F72C484994}" dt="2022-12-05T22:27:05.543" v="6297" actId="26606"/>
          <ac:cxnSpMkLst>
            <pc:docMk/>
            <pc:sldMk cId="2788470104" sldId="278"/>
            <ac:cxnSpMk id="22" creationId="{D6206FDC-2777-4D7F-AF9C-73413DA664C9}"/>
          </ac:cxnSpMkLst>
        </pc:cxnChg>
      </pc:sldChg>
      <pc:sldChg chg="modSp mod">
        <pc:chgData name="David Rogers" userId="27db294c669bc6e6" providerId="LiveId" clId="{3A26B0E3-B333-468D-98E4-63F72C484994}" dt="2022-12-06T00:08:09.291" v="6556" actId="20577"/>
        <pc:sldMkLst>
          <pc:docMk/>
          <pc:sldMk cId="2607789425" sldId="280"/>
        </pc:sldMkLst>
        <pc:spChg chg="mod">
          <ac:chgData name="David Rogers" userId="27db294c669bc6e6" providerId="LiveId" clId="{3A26B0E3-B333-468D-98E4-63F72C484994}" dt="2022-12-06T00:08:09.291" v="6556" actId="20577"/>
          <ac:spMkLst>
            <pc:docMk/>
            <pc:sldMk cId="2607789425" sldId="280"/>
            <ac:spMk id="2" creationId="{F3B3B7AE-4730-BB27-EECC-5A9DCE6BA0D4}"/>
          </ac:spMkLst>
        </pc:spChg>
      </pc:sldChg>
      <pc:sldChg chg="modSp mod">
        <pc:chgData name="David Rogers" userId="27db294c669bc6e6" providerId="LiveId" clId="{3A26B0E3-B333-468D-98E4-63F72C484994}" dt="2022-12-06T01:13:41.326" v="7986" actId="20577"/>
        <pc:sldMkLst>
          <pc:docMk/>
          <pc:sldMk cId="3179030578" sldId="283"/>
        </pc:sldMkLst>
        <pc:spChg chg="mod">
          <ac:chgData name="David Rogers" userId="27db294c669bc6e6" providerId="LiveId" clId="{3A26B0E3-B333-468D-98E4-63F72C484994}" dt="2022-12-06T01:13:41.326" v="7986" actId="20577"/>
          <ac:spMkLst>
            <pc:docMk/>
            <pc:sldMk cId="3179030578" sldId="283"/>
            <ac:spMk id="8" creationId="{80B96AB8-2CD8-5710-307E-BB164AD578D7}"/>
          </ac:spMkLst>
        </pc:spChg>
      </pc:sldChg>
      <pc:sldChg chg="modSp mod">
        <pc:chgData name="David Rogers" userId="27db294c669bc6e6" providerId="LiveId" clId="{3A26B0E3-B333-468D-98E4-63F72C484994}" dt="2022-12-06T00:44:55.373" v="6558" actId="1076"/>
        <pc:sldMkLst>
          <pc:docMk/>
          <pc:sldMk cId="560701386" sldId="285"/>
        </pc:sldMkLst>
        <pc:picChg chg="mod">
          <ac:chgData name="David Rogers" userId="27db294c669bc6e6" providerId="LiveId" clId="{3A26B0E3-B333-468D-98E4-63F72C484994}" dt="2022-12-06T00:44:55.373" v="6558" actId="1076"/>
          <ac:picMkLst>
            <pc:docMk/>
            <pc:sldMk cId="560701386" sldId="285"/>
            <ac:picMk id="2" creationId="{5975F58D-BE5A-2411-BD53-02383005BDA5}"/>
          </ac:picMkLst>
        </pc:picChg>
      </pc:sldChg>
      <pc:sldChg chg="modSp mod">
        <pc:chgData name="David Rogers" userId="27db294c669bc6e6" providerId="LiveId" clId="{3A26B0E3-B333-468D-98E4-63F72C484994}" dt="2022-12-06T01:13:55.493" v="7988" actId="20577"/>
        <pc:sldMkLst>
          <pc:docMk/>
          <pc:sldMk cId="2367013345" sldId="287"/>
        </pc:sldMkLst>
        <pc:spChg chg="mod">
          <ac:chgData name="David Rogers" userId="27db294c669bc6e6" providerId="LiveId" clId="{3A26B0E3-B333-468D-98E4-63F72C484994}" dt="2022-12-06T01:13:55.493" v="7988" actId="20577"/>
          <ac:spMkLst>
            <pc:docMk/>
            <pc:sldMk cId="2367013345" sldId="287"/>
            <ac:spMk id="2" creationId="{A9FCCEE6-C875-8BCB-E6B6-14D67C1B3EB2}"/>
          </ac:spMkLst>
        </pc:spChg>
      </pc:sldChg>
      <pc:sldChg chg="modSp new mod">
        <pc:chgData name="David Rogers" userId="27db294c669bc6e6" providerId="LiveId" clId="{3A26B0E3-B333-468D-98E4-63F72C484994}" dt="2022-12-06T01:36:10.383" v="8829" actId="20577"/>
        <pc:sldMkLst>
          <pc:docMk/>
          <pc:sldMk cId="1330569611" sldId="288"/>
        </pc:sldMkLst>
        <pc:spChg chg="mod">
          <ac:chgData name="David Rogers" userId="27db294c669bc6e6" providerId="LiveId" clId="{3A26B0E3-B333-468D-98E4-63F72C484994}" dt="2022-12-06T01:30:50.790" v="8439" actId="20577"/>
          <ac:spMkLst>
            <pc:docMk/>
            <pc:sldMk cId="1330569611" sldId="288"/>
            <ac:spMk id="2" creationId="{C0DC32D5-529E-1A3F-142D-21798136793E}"/>
          </ac:spMkLst>
        </pc:spChg>
        <pc:spChg chg="mod">
          <ac:chgData name="David Rogers" userId="27db294c669bc6e6" providerId="LiveId" clId="{3A26B0E3-B333-468D-98E4-63F72C484994}" dt="2022-12-06T01:36:10.383" v="8829" actId="20577"/>
          <ac:spMkLst>
            <pc:docMk/>
            <pc:sldMk cId="1330569611" sldId="288"/>
            <ac:spMk id="3" creationId="{8C5B7F36-33DF-6585-17FC-0AE34582A30E}"/>
          </ac:spMkLst>
        </pc:spChg>
      </pc:sldChg>
      <pc:sldChg chg="modSp new mod">
        <pc:chgData name="David Rogers" userId="27db294c669bc6e6" providerId="LiveId" clId="{3A26B0E3-B333-468D-98E4-63F72C484994}" dt="2022-12-06T01:49:35.794" v="9043" actId="20577"/>
        <pc:sldMkLst>
          <pc:docMk/>
          <pc:sldMk cId="3485483001" sldId="289"/>
        </pc:sldMkLst>
        <pc:spChg chg="mod">
          <ac:chgData name="David Rogers" userId="27db294c669bc6e6" providerId="LiveId" clId="{3A26B0E3-B333-468D-98E4-63F72C484994}" dt="2022-12-06T01:12:26.078" v="7816" actId="20577"/>
          <ac:spMkLst>
            <pc:docMk/>
            <pc:sldMk cId="3485483001" sldId="289"/>
            <ac:spMk id="2" creationId="{20B36FE1-F0CE-E910-677A-D92BB46250CA}"/>
          </ac:spMkLst>
        </pc:spChg>
        <pc:spChg chg="mod">
          <ac:chgData name="David Rogers" userId="27db294c669bc6e6" providerId="LiveId" clId="{3A26B0E3-B333-468D-98E4-63F72C484994}" dt="2022-12-06T01:49:35.794" v="9043" actId="20577"/>
          <ac:spMkLst>
            <pc:docMk/>
            <pc:sldMk cId="3485483001" sldId="289"/>
            <ac:spMk id="3" creationId="{14490935-4C3C-D8D5-2802-BB8BFA86B522}"/>
          </ac:spMkLst>
        </pc:spChg>
      </pc:sldChg>
      <pc:sldChg chg="modSp new del mod">
        <pc:chgData name="David Rogers" userId="27db294c669bc6e6" providerId="LiveId" clId="{3A26B0E3-B333-468D-98E4-63F72C484994}" dt="2022-12-06T01:30:43.087" v="8438" actId="47"/>
        <pc:sldMkLst>
          <pc:docMk/>
          <pc:sldMk cId="40476971" sldId="290"/>
        </pc:sldMkLst>
        <pc:spChg chg="mod">
          <ac:chgData name="David Rogers" userId="27db294c669bc6e6" providerId="LiveId" clId="{3A26B0E3-B333-468D-98E4-63F72C484994}" dt="2022-12-06T01:18:47.186" v="8150" actId="20577"/>
          <ac:spMkLst>
            <pc:docMk/>
            <pc:sldMk cId="40476971" sldId="290"/>
            <ac:spMk id="2" creationId="{03E9B4E4-36F3-564E-44D8-F35E2FACCC94}"/>
          </ac:spMkLst>
        </pc:spChg>
        <pc:spChg chg="mod">
          <ac:chgData name="David Rogers" userId="27db294c669bc6e6" providerId="LiveId" clId="{3A26B0E3-B333-468D-98E4-63F72C484994}" dt="2022-12-06T01:18:24.848" v="8139"/>
          <ac:spMkLst>
            <pc:docMk/>
            <pc:sldMk cId="40476971" sldId="290"/>
            <ac:spMk id="3" creationId="{30C10E2B-FF5E-F9BD-ADD4-3FA896842EF1}"/>
          </ac:spMkLst>
        </pc:spChg>
      </pc:sldChg>
    </pc:docChg>
  </pc:docChgLst>
  <pc:docChgLst>
    <pc:chgData name="Guest User" providerId="Windows Live" clId="Web-{965E71FA-A66C-4261-A040-70B9C1AAC194}"/>
    <pc:docChg chg="addSld delSld modSld">
      <pc:chgData name="Guest User" userId="" providerId="Windows Live" clId="Web-{965E71FA-A66C-4261-A040-70B9C1AAC194}" dt="2022-12-06T00:05:34.795" v="449" actId="14100"/>
      <pc:docMkLst>
        <pc:docMk/>
      </pc:docMkLst>
      <pc:sldChg chg="modSp">
        <pc:chgData name="Guest User" userId="" providerId="Windows Live" clId="Web-{965E71FA-A66C-4261-A040-70B9C1AAC194}" dt="2022-12-06T00:02:07.241" v="429" actId="20577"/>
        <pc:sldMkLst>
          <pc:docMk/>
          <pc:sldMk cId="1644904855" sldId="260"/>
        </pc:sldMkLst>
        <pc:spChg chg="mod">
          <ac:chgData name="Guest User" userId="" providerId="Windows Live" clId="Web-{965E71FA-A66C-4261-A040-70B9C1AAC194}" dt="2022-12-06T00:02:07.241" v="429" actId="20577"/>
          <ac:spMkLst>
            <pc:docMk/>
            <pc:sldMk cId="1644904855" sldId="260"/>
            <ac:spMk id="3" creationId="{8C9FEEE1-8A51-123B-8A0B-157823712288}"/>
          </ac:spMkLst>
        </pc:spChg>
      </pc:sldChg>
      <pc:sldChg chg="modSp">
        <pc:chgData name="Guest User" userId="" providerId="Windows Live" clId="Web-{965E71FA-A66C-4261-A040-70B9C1AAC194}" dt="2022-12-05T23:48:00.932" v="5" actId="20577"/>
        <pc:sldMkLst>
          <pc:docMk/>
          <pc:sldMk cId="2119893362" sldId="262"/>
        </pc:sldMkLst>
        <pc:spChg chg="mod">
          <ac:chgData name="Guest User" userId="" providerId="Windows Live" clId="Web-{965E71FA-A66C-4261-A040-70B9C1AAC194}" dt="2022-12-05T23:48:00.932" v="5" actId="20577"/>
          <ac:spMkLst>
            <pc:docMk/>
            <pc:sldMk cId="2119893362" sldId="262"/>
            <ac:spMk id="3" creationId="{DE620881-73CB-76C4-7ED7-E84EABDB9DFB}"/>
          </ac:spMkLst>
        </pc:spChg>
      </pc:sldChg>
      <pc:sldChg chg="modSp new del">
        <pc:chgData name="Guest User" userId="" providerId="Windows Live" clId="Web-{965E71FA-A66C-4261-A040-70B9C1AAC194}" dt="2022-12-05T23:55:33.197" v="142"/>
        <pc:sldMkLst>
          <pc:docMk/>
          <pc:sldMk cId="1354164174" sldId="279"/>
        </pc:sldMkLst>
        <pc:spChg chg="mod">
          <ac:chgData name="Guest User" userId="" providerId="Windows Live" clId="Web-{965E71FA-A66C-4261-A040-70B9C1AAC194}" dt="2022-12-05T23:55:07.306" v="140" actId="14100"/>
          <ac:spMkLst>
            <pc:docMk/>
            <pc:sldMk cId="1354164174" sldId="279"/>
            <ac:spMk id="3" creationId="{CAF65BD9-2E7E-BAF8-29CA-43AE389F613E}"/>
          </ac:spMkLst>
        </pc:spChg>
      </pc:sldChg>
      <pc:sldChg chg="addSp modSp new">
        <pc:chgData name="Guest User" userId="" providerId="Windows Live" clId="Web-{965E71FA-A66C-4261-A040-70B9C1AAC194}" dt="2022-12-06T00:03:53.089" v="434" actId="20577"/>
        <pc:sldMkLst>
          <pc:docMk/>
          <pc:sldMk cId="2607789425" sldId="280"/>
        </pc:sldMkLst>
        <pc:spChg chg="add mod">
          <ac:chgData name="Guest User" userId="" providerId="Windows Live" clId="Web-{965E71FA-A66C-4261-A040-70B9C1AAC194}" dt="2022-12-06T00:03:53.089" v="434" actId="20577"/>
          <ac:spMkLst>
            <pc:docMk/>
            <pc:sldMk cId="2607789425" sldId="280"/>
            <ac:spMk id="2" creationId="{F3B3B7AE-4730-BB27-EECC-5A9DCE6BA0D4}"/>
          </ac:spMkLst>
        </pc:spChg>
      </pc:sldChg>
      <pc:sldChg chg="addSp modSp new mod setBg">
        <pc:chgData name="Guest User" userId="" providerId="Windows Live" clId="Web-{965E71FA-A66C-4261-A040-70B9C1AAC194}" dt="2022-12-06T00:05:34.795" v="449" actId="14100"/>
        <pc:sldMkLst>
          <pc:docMk/>
          <pc:sldMk cId="434691031" sldId="281"/>
        </pc:sldMkLst>
        <pc:spChg chg="add mod">
          <ac:chgData name="Guest User" userId="" providerId="Windows Live" clId="Web-{965E71FA-A66C-4261-A040-70B9C1AAC194}" dt="2022-12-06T00:05:25.514" v="448"/>
          <ac:spMkLst>
            <pc:docMk/>
            <pc:sldMk cId="434691031" sldId="281"/>
            <ac:spMk id="2" creationId="{D96AB807-03EE-8CBE-6328-08426BB6DAAD}"/>
          </ac:spMkLst>
        </pc:spChg>
        <pc:picChg chg="add mod">
          <ac:chgData name="Guest User" userId="" providerId="Windows Live" clId="Web-{965E71FA-A66C-4261-A040-70B9C1AAC194}" dt="2022-12-06T00:05:34.795" v="449" actId="14100"/>
          <ac:picMkLst>
            <pc:docMk/>
            <pc:sldMk cId="434691031" sldId="281"/>
            <ac:picMk id="3" creationId="{FB3B5E6B-9A92-69C7-073C-8C91BA2587AF}"/>
          </ac:picMkLst>
        </pc:picChg>
      </pc:sldChg>
    </pc:docChg>
  </pc:docChgLst>
  <pc:docChgLst>
    <pc:chgData name="Guest User" providerId="Windows Live" clId="Web-{3EB26E9A-1659-4011-A539-9A7A183230C9}"/>
    <pc:docChg chg="addSld modSld">
      <pc:chgData name="Guest User" userId="" providerId="Windows Live" clId="Web-{3EB26E9A-1659-4011-A539-9A7A183230C9}" dt="2022-12-06T02:17:03.425" v="76"/>
      <pc:docMkLst>
        <pc:docMk/>
      </pc:docMkLst>
      <pc:sldChg chg="addSp modSp">
        <pc:chgData name="Guest User" userId="" providerId="Windows Live" clId="Web-{3EB26E9A-1659-4011-A539-9A7A183230C9}" dt="2022-12-06T02:17:03.425" v="76"/>
        <pc:sldMkLst>
          <pc:docMk/>
          <pc:sldMk cId="2119893362" sldId="262"/>
        </pc:sldMkLst>
        <pc:spChg chg="mod">
          <ac:chgData name="Guest User" userId="" providerId="Windows Live" clId="Web-{3EB26E9A-1659-4011-A539-9A7A183230C9}" dt="2022-12-06T02:11:09.141" v="28" actId="1076"/>
          <ac:spMkLst>
            <pc:docMk/>
            <pc:sldMk cId="2119893362" sldId="262"/>
            <ac:spMk id="3" creationId="{DE620881-73CB-76C4-7ED7-E84EABDB9DFB}"/>
          </ac:spMkLst>
        </pc:spChg>
        <pc:spChg chg="add mod">
          <ac:chgData name="Guest User" userId="" providerId="Windows Live" clId="Web-{3EB26E9A-1659-4011-A539-9A7A183230C9}" dt="2022-12-06T02:14:43.355" v="56" actId="14100"/>
          <ac:spMkLst>
            <pc:docMk/>
            <pc:sldMk cId="2119893362" sldId="262"/>
            <ac:spMk id="5" creationId="{F89F8885-53C0-938E-426A-33A0A4D2DF48}"/>
          </ac:spMkLst>
        </pc:spChg>
        <pc:graphicFrameChg chg="add mod modGraphic">
          <ac:chgData name="Guest User" userId="" providerId="Windows Live" clId="Web-{3EB26E9A-1659-4011-A539-9A7A183230C9}" dt="2022-12-06T02:17:03.425" v="76"/>
          <ac:graphicFrameMkLst>
            <pc:docMk/>
            <pc:sldMk cId="2119893362" sldId="262"/>
            <ac:graphicFrameMk id="4" creationId="{FF86F159-F9A4-25F3-2FEB-280F91B9B1B9}"/>
          </ac:graphicFrameMkLst>
        </pc:graphicFrameChg>
      </pc:sldChg>
      <pc:sldChg chg="addSp delSp modSp new mod modClrScheme chgLayout">
        <pc:chgData name="Guest User" userId="" providerId="Windows Live" clId="Web-{3EB26E9A-1659-4011-A539-9A7A183230C9}" dt="2022-12-06T02:15:39.327" v="65" actId="1076"/>
        <pc:sldMkLst>
          <pc:docMk/>
          <pc:sldMk cId="4273068846" sldId="290"/>
        </pc:sldMkLst>
        <pc:spChg chg="del mod ord">
          <ac:chgData name="Guest User" userId="" providerId="Windows Live" clId="Web-{3EB26E9A-1659-4011-A539-9A7A183230C9}" dt="2022-12-06T02:07:41.568" v="2"/>
          <ac:spMkLst>
            <pc:docMk/>
            <pc:sldMk cId="4273068846" sldId="290"/>
            <ac:spMk id="2" creationId="{0453E025-DD0A-01DC-125D-4739087AEF7B}"/>
          </ac:spMkLst>
        </pc:spChg>
        <pc:spChg chg="del mod ord">
          <ac:chgData name="Guest User" userId="" providerId="Windows Live" clId="Web-{3EB26E9A-1659-4011-A539-9A7A183230C9}" dt="2022-12-06T02:07:41.568" v="2"/>
          <ac:spMkLst>
            <pc:docMk/>
            <pc:sldMk cId="4273068846" sldId="290"/>
            <ac:spMk id="3" creationId="{40BA3478-8750-E6AB-C1BE-026BCFA5EA97}"/>
          </ac:spMkLst>
        </pc:spChg>
        <pc:spChg chg="add del mod ord">
          <ac:chgData name="Guest User" userId="" providerId="Windows Live" clId="Web-{3EB26E9A-1659-4011-A539-9A7A183230C9}" dt="2022-12-06T02:07:41.568" v="2"/>
          <ac:spMkLst>
            <pc:docMk/>
            <pc:sldMk cId="4273068846" sldId="290"/>
            <ac:spMk id="4" creationId="{F62C55E1-7837-FD9D-3023-50D126567B46}"/>
          </ac:spMkLst>
        </pc:spChg>
        <pc:spChg chg="add mod">
          <ac:chgData name="Guest User" userId="" providerId="Windows Live" clId="Web-{3EB26E9A-1659-4011-A539-9A7A183230C9}" dt="2022-12-06T02:15:39.327" v="65" actId="1076"/>
          <ac:spMkLst>
            <pc:docMk/>
            <pc:sldMk cId="4273068846" sldId="290"/>
            <ac:spMk id="5" creationId="{F680C1C7-4611-647C-ECEA-D50A850F80CD}"/>
          </ac:spMkLst>
        </pc:spChg>
      </pc:sldChg>
    </pc:docChg>
  </pc:docChgLst>
  <pc:docChgLst>
    <pc:chgData name="Guest User" providerId="Windows Live" clId="Web-{693FE4BD-D86A-4A1A-939D-59436FE9DC8B}"/>
    <pc:docChg chg="modSld">
      <pc:chgData name="Guest User" userId="" providerId="Windows Live" clId="Web-{693FE4BD-D86A-4A1A-939D-59436FE9DC8B}" dt="2022-12-06T00:09:40.884" v="200" actId="14100"/>
      <pc:docMkLst>
        <pc:docMk/>
      </pc:docMkLst>
      <pc:sldChg chg="modSp">
        <pc:chgData name="Guest User" userId="" providerId="Windows Live" clId="Web-{693FE4BD-D86A-4A1A-939D-59436FE9DC8B}" dt="2022-12-06T00:09:40.884" v="200" actId="14100"/>
        <pc:sldMkLst>
          <pc:docMk/>
          <pc:sldMk cId="1644904855" sldId="260"/>
        </pc:sldMkLst>
        <pc:spChg chg="mod">
          <ac:chgData name="Guest User" userId="" providerId="Windows Live" clId="Web-{693FE4BD-D86A-4A1A-939D-59436FE9DC8B}" dt="2022-12-06T00:09:40.884" v="200" actId="14100"/>
          <ac:spMkLst>
            <pc:docMk/>
            <pc:sldMk cId="1644904855" sldId="260"/>
            <ac:spMk id="3" creationId="{8C9FEEE1-8A51-123B-8A0B-1578237122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F10C-F18E-C265-EA61-D3D03C172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73C529-A76C-F222-8C7B-E76B3353A1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0104076-0703-32B7-0AD0-B15F2F53E735}"/>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5" name="Footer Placeholder 4">
            <a:extLst>
              <a:ext uri="{FF2B5EF4-FFF2-40B4-BE49-F238E27FC236}">
                <a16:creationId xmlns:a16="http://schemas.microsoft.com/office/drawing/2014/main" id="{75B22FD9-EB4F-39E1-7CF3-BA7F74F769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52646D-CBF5-FEDD-758A-CA040C96EC0B}"/>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222145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07AF-AA1F-AAD4-8F88-8AFF49BAEAF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4681DDF-0DBB-EA8F-253C-059F07BCE0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071462-62F4-72F0-D91B-02749F7577FC}"/>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5" name="Footer Placeholder 4">
            <a:extLst>
              <a:ext uri="{FF2B5EF4-FFF2-40B4-BE49-F238E27FC236}">
                <a16:creationId xmlns:a16="http://schemas.microsoft.com/office/drawing/2014/main" id="{A3459E58-EA7B-AA92-4133-7135F04FAD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C4400A-6ABF-F8F4-3991-947D2081DCFE}"/>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350732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F4AA9-EFB0-15FD-BBE9-7C0727B6D2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2513C42-14F9-329A-13FC-0D060E873D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A4CE13-3A65-645F-71BD-B26C4828C58A}"/>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5" name="Footer Placeholder 4">
            <a:extLst>
              <a:ext uri="{FF2B5EF4-FFF2-40B4-BE49-F238E27FC236}">
                <a16:creationId xmlns:a16="http://schemas.microsoft.com/office/drawing/2014/main" id="{14C06D60-3CB7-103A-D71E-12E052EA46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E6356E-DFB7-8B88-9A36-9CC3761F070A}"/>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220998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49B-1041-0861-395E-8CE1B9CA729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0F3175-3807-CB4B-378A-42F3C672C0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0D5A995-8A0C-558F-67A3-127254AB7E56}"/>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5" name="Footer Placeholder 4">
            <a:extLst>
              <a:ext uri="{FF2B5EF4-FFF2-40B4-BE49-F238E27FC236}">
                <a16:creationId xmlns:a16="http://schemas.microsoft.com/office/drawing/2014/main" id="{1B232C8D-9A3A-7852-970D-FF6D98E11BB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9B55588-C143-A7EF-5085-F59EB3DD6EDD}"/>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76291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EB3F-A50C-0C33-FA4F-69D4C1477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09821BB-4037-9D0D-2AFB-37DC20394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077202-EC6B-32CD-80A6-2BCDA9FB6A5D}"/>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5" name="Footer Placeholder 4">
            <a:extLst>
              <a:ext uri="{FF2B5EF4-FFF2-40B4-BE49-F238E27FC236}">
                <a16:creationId xmlns:a16="http://schemas.microsoft.com/office/drawing/2014/main" id="{205A4EEB-9EC3-967A-005B-C1C941F2A41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8F60A9-7774-4FF9-D82C-64D97D1312C5}"/>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3982675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B15-2CD0-5DFD-3030-9B9BB5542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50DE0A2-CCBB-9AF2-3994-20FFA92659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F7CCF70-3BDF-B278-7318-857D555FA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E78F40B-9D8B-CEF6-8DC2-E9AAAC8E8979}"/>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6" name="Footer Placeholder 5">
            <a:extLst>
              <a:ext uri="{FF2B5EF4-FFF2-40B4-BE49-F238E27FC236}">
                <a16:creationId xmlns:a16="http://schemas.microsoft.com/office/drawing/2014/main" id="{0AF3D9F1-CB20-80F8-D696-4C8FC881E5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C8CA23F-735A-900A-B87B-BB00A3F48804}"/>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21299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3468-D6CF-6499-105F-6D773C716B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D87B195-C748-E5BB-4A25-DAE7CBDDD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5775F-9301-27B8-496A-C183C4010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EBEFBC-BE5A-442C-3BC8-96FAA30A4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B86513-0F6B-37DD-76A4-FA6024AB49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90E0EF0-810F-8437-DC98-BEB9A3A68A48}"/>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8" name="Footer Placeholder 7">
            <a:extLst>
              <a:ext uri="{FF2B5EF4-FFF2-40B4-BE49-F238E27FC236}">
                <a16:creationId xmlns:a16="http://schemas.microsoft.com/office/drawing/2014/main" id="{0242A71E-4C76-4D06-CD59-A1583229C9A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846483-1848-1F5F-3604-1286CE9AEAF6}"/>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335636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8AB2-3D57-9A45-00AD-A261EDAEBAF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C4A97E9-373A-DC07-42B9-5EAE944D42F7}"/>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4" name="Footer Placeholder 3">
            <a:extLst>
              <a:ext uri="{FF2B5EF4-FFF2-40B4-BE49-F238E27FC236}">
                <a16:creationId xmlns:a16="http://schemas.microsoft.com/office/drawing/2014/main" id="{F788B93C-D3B2-27DC-2FE8-90905712B4C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251DBFF-E054-BC8E-7DB6-5C0EFB95816A}"/>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78245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31F3A-74D4-50D4-41DD-6860EA8B39D6}"/>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3" name="Footer Placeholder 2">
            <a:extLst>
              <a:ext uri="{FF2B5EF4-FFF2-40B4-BE49-F238E27FC236}">
                <a16:creationId xmlns:a16="http://schemas.microsoft.com/office/drawing/2014/main" id="{942F362E-27DF-28A0-DCD1-F6FADA56F1B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A3D1E26-0CB7-142D-45DA-284B11667854}"/>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278393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C77D-6D10-97A6-F4F7-C76E6641C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5F4A708-E479-4328-2D31-FEB6F3F95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8E066AC-EE44-0A8F-A9B4-1FC1B1474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45085-43B1-B3FC-5C16-6E5E2AE3C77D}"/>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6" name="Footer Placeholder 5">
            <a:extLst>
              <a:ext uri="{FF2B5EF4-FFF2-40B4-BE49-F238E27FC236}">
                <a16:creationId xmlns:a16="http://schemas.microsoft.com/office/drawing/2014/main" id="{D8FD5F83-63D5-E5E3-543F-74158795BC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D9597E-343A-47C2-2DA3-C3D2EA9520C9}"/>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212538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6BE4-2A5E-92CE-C39F-3FF431F16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F63BC0-CE19-6FB3-F2BD-5F904592C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19AB9C6-C49D-3451-F1AF-9A4EA6D64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8DC94-6771-FD36-27C2-F6A82D39575A}"/>
              </a:ext>
            </a:extLst>
          </p:cNvPr>
          <p:cNvSpPr>
            <a:spLocks noGrp="1"/>
          </p:cNvSpPr>
          <p:nvPr>
            <p:ph type="dt" sz="half" idx="10"/>
          </p:nvPr>
        </p:nvSpPr>
        <p:spPr/>
        <p:txBody>
          <a:bodyPr/>
          <a:lstStyle/>
          <a:p>
            <a:fld id="{D193FFCD-028A-42F4-B1F2-59822F69F16D}" type="datetimeFigureOut">
              <a:rPr lang="en-CA" smtClean="0"/>
              <a:t>2022-12-05</a:t>
            </a:fld>
            <a:endParaRPr lang="en-CA"/>
          </a:p>
        </p:txBody>
      </p:sp>
      <p:sp>
        <p:nvSpPr>
          <p:cNvPr id="6" name="Footer Placeholder 5">
            <a:extLst>
              <a:ext uri="{FF2B5EF4-FFF2-40B4-BE49-F238E27FC236}">
                <a16:creationId xmlns:a16="http://schemas.microsoft.com/office/drawing/2014/main" id="{1CBE9EEE-5904-618E-10AD-85D5CB22681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EE38B99-65AB-5238-982B-88E11892F27D}"/>
              </a:ext>
            </a:extLst>
          </p:cNvPr>
          <p:cNvSpPr>
            <a:spLocks noGrp="1"/>
          </p:cNvSpPr>
          <p:nvPr>
            <p:ph type="sldNum" sz="quarter" idx="12"/>
          </p:nvPr>
        </p:nvSpPr>
        <p:spPr/>
        <p:txBody>
          <a:bodyPr/>
          <a:lstStyle/>
          <a:p>
            <a:fld id="{62F94027-E040-43BD-8D07-82EB5255FEA8}" type="slidenum">
              <a:rPr lang="en-CA" smtClean="0"/>
              <a:t>‹#›</a:t>
            </a:fld>
            <a:endParaRPr lang="en-CA"/>
          </a:p>
        </p:txBody>
      </p:sp>
    </p:spTree>
    <p:extLst>
      <p:ext uri="{BB962C8B-B14F-4D97-AF65-F5344CB8AC3E}">
        <p14:creationId xmlns:p14="http://schemas.microsoft.com/office/powerpoint/2010/main" val="237984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A4140F-C4AD-3130-57B6-05CEA0F90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6E66FFE-BD46-7959-0CE5-F9E14D32B4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2759B9-69D2-8BA5-3C09-26CC28E75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3FFCD-028A-42F4-B1F2-59822F69F16D}" type="datetimeFigureOut">
              <a:rPr lang="en-CA" smtClean="0"/>
              <a:t>2022-12-05</a:t>
            </a:fld>
            <a:endParaRPr lang="en-CA"/>
          </a:p>
        </p:txBody>
      </p:sp>
      <p:sp>
        <p:nvSpPr>
          <p:cNvPr id="5" name="Footer Placeholder 4">
            <a:extLst>
              <a:ext uri="{FF2B5EF4-FFF2-40B4-BE49-F238E27FC236}">
                <a16:creationId xmlns:a16="http://schemas.microsoft.com/office/drawing/2014/main" id="{15F47FB4-D087-0487-5FD4-42B8AF675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879D822-227A-65DC-268C-711C83DA2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94027-E040-43BD-8D07-82EB5255FEA8}" type="slidenum">
              <a:rPr lang="en-CA" smtClean="0"/>
              <a:t>‹#›</a:t>
            </a:fld>
            <a:endParaRPr lang="en-CA"/>
          </a:p>
        </p:txBody>
      </p:sp>
    </p:spTree>
    <p:extLst>
      <p:ext uri="{BB962C8B-B14F-4D97-AF65-F5344CB8AC3E}">
        <p14:creationId xmlns:p14="http://schemas.microsoft.com/office/powerpoint/2010/main" val="931692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97D4-273C-649A-A8B7-AE286843A6D0}"/>
              </a:ext>
            </a:extLst>
          </p:cNvPr>
          <p:cNvSpPr>
            <a:spLocks noGrp="1"/>
          </p:cNvSpPr>
          <p:nvPr>
            <p:ph type="ctrTitle"/>
          </p:nvPr>
        </p:nvSpPr>
        <p:spPr/>
        <p:txBody>
          <a:bodyPr/>
          <a:lstStyle/>
          <a:p>
            <a:r>
              <a:rPr lang="en-CA" dirty="0"/>
              <a:t>CISC 204 - Rush Hour Solver</a:t>
            </a:r>
          </a:p>
        </p:txBody>
      </p:sp>
      <p:sp>
        <p:nvSpPr>
          <p:cNvPr id="3" name="Subtitle 2">
            <a:extLst>
              <a:ext uri="{FF2B5EF4-FFF2-40B4-BE49-F238E27FC236}">
                <a16:creationId xmlns:a16="http://schemas.microsoft.com/office/drawing/2014/main" id="{869F852C-B6C0-D3FA-01F7-82881EC414BD}"/>
              </a:ext>
            </a:extLst>
          </p:cNvPr>
          <p:cNvSpPr>
            <a:spLocks noGrp="1"/>
          </p:cNvSpPr>
          <p:nvPr>
            <p:ph type="subTitle" idx="1"/>
          </p:nvPr>
        </p:nvSpPr>
        <p:spPr/>
        <p:txBody>
          <a:bodyPr/>
          <a:lstStyle/>
          <a:p>
            <a:r>
              <a:rPr lang="en-CA" dirty="0"/>
              <a:t>David Rogers, Chanakya </a:t>
            </a:r>
            <a:r>
              <a:rPr lang="en-CA" dirty="0" err="1"/>
              <a:t>Gajjar</a:t>
            </a:r>
            <a:r>
              <a:rPr lang="en-CA" dirty="0"/>
              <a:t>, </a:t>
            </a:r>
            <a:r>
              <a:rPr lang="en-CA" dirty="0" err="1"/>
              <a:t>Manraj</a:t>
            </a:r>
            <a:r>
              <a:rPr lang="en-CA" dirty="0"/>
              <a:t> </a:t>
            </a:r>
            <a:r>
              <a:rPr lang="en-CA" dirty="0" err="1"/>
              <a:t>Juneja</a:t>
            </a:r>
            <a:r>
              <a:rPr lang="en-CA" dirty="0"/>
              <a:t>, Rishikesh Menon</a:t>
            </a:r>
          </a:p>
        </p:txBody>
      </p:sp>
    </p:spTree>
    <p:extLst>
      <p:ext uri="{BB962C8B-B14F-4D97-AF65-F5344CB8AC3E}">
        <p14:creationId xmlns:p14="http://schemas.microsoft.com/office/powerpoint/2010/main" val="316765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FDDE-871A-75E8-0E10-45ADEBC402D4}"/>
              </a:ext>
            </a:extLst>
          </p:cNvPr>
          <p:cNvSpPr>
            <a:spLocks noGrp="1"/>
          </p:cNvSpPr>
          <p:nvPr>
            <p:ph type="title"/>
          </p:nvPr>
        </p:nvSpPr>
        <p:spPr/>
        <p:txBody>
          <a:bodyPr/>
          <a:lstStyle/>
          <a:p>
            <a:r>
              <a:rPr lang="en-CA" dirty="0"/>
              <a:t>Constraints (Exactly one move at a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0D9FBE-CEC9-9282-3B75-B2CBC51D65A2}"/>
                  </a:ext>
                </a:extLst>
              </p:cNvPr>
              <p:cNvSpPr>
                <a:spLocks noGrp="1"/>
              </p:cNvSpPr>
              <p:nvPr>
                <p:ph idx="1"/>
              </p:nvPr>
            </p:nvSpPr>
            <p:spPr>
              <a:xfrm>
                <a:off x="320633" y="1825625"/>
                <a:ext cx="11661569" cy="4351338"/>
              </a:xfrm>
            </p:spPr>
            <p:txBody>
              <a:bodyPr/>
              <a:lstStyle/>
              <a:p>
                <a:r>
                  <a:rPr lang="en-CA" dirty="0"/>
                  <a:t>Two moves cannot be made at the same time.</a:t>
                </a:r>
              </a:p>
              <a:p>
                <a:r>
                  <a:rPr lang="en-CA" dirty="0"/>
                  <a:t>For every time (except the last), select exactly one move (excluding “HOLD” for a car (excluding 0). One car will move, and all others will hold</a:t>
                </a:r>
              </a:p>
              <a:p>
                <a:r>
                  <a:rPr lang="en-CA" dirty="0"/>
                  <a:t>For t in TIME[:-1] #don’t need to make a move on the last state</a:t>
                </a:r>
              </a:p>
              <a:p>
                <a:pPr lvl="1"/>
                <a:r>
                  <a:rPr lang="en-CA" dirty="0" err="1"/>
                  <a:t>Exactly_one</a:t>
                </a:r>
                <a:r>
                  <a:rPr lang="en-CA" dirty="0"/>
                  <a:t>([</a:t>
                </a:r>
                <a:r>
                  <a:rPr lang="en-CA" dirty="0" err="1"/>
                  <a:t>CarMoves</a:t>
                </a:r>
                <a:r>
                  <a:rPr lang="en-CA" dirty="0"/>
                  <a:t>(</a:t>
                </a:r>
                <a:r>
                  <a:rPr lang="en-CA" dirty="0" err="1"/>
                  <a:t>car,movement,t</a:t>
                </a:r>
                <a:r>
                  <a:rPr lang="en-CA" dirty="0"/>
                  <a:t>) for car in CAR_IDS[1:] for movement in MOVEMENTS[:-1]])</a:t>
                </a:r>
              </a:p>
              <a:p>
                <a:r>
                  <a:rPr lang="en-CA" dirty="0"/>
                  <a:t>For t in TIME, car in CAR_IDS, d in MOVEMENTS[:-1], </a:t>
                </a:r>
                <a:r>
                  <a:rPr lang="en-CA" dirty="0" err="1"/>
                  <a:t>d_other</a:t>
                </a:r>
                <a:r>
                  <a:rPr lang="en-CA" dirty="0"/>
                  <a:t> in MOVEMENTS</a:t>
                </a:r>
              </a:p>
              <a:p>
                <a:pPr lvl="1"/>
                <a:r>
                  <a:rPr lang="en-CA" dirty="0"/>
                  <a:t>If not d == </a:t>
                </a:r>
                <a:r>
                  <a:rPr lang="en-CA" dirty="0" err="1"/>
                  <a:t>d_other</a:t>
                </a:r>
                <a:r>
                  <a:rPr lang="en-CA" dirty="0"/>
                  <a:t>:</a:t>
                </a:r>
              </a:p>
              <a:p>
                <a:pPr lvl="2"/>
                <a:r>
                  <a:rPr lang="en-CA" dirty="0" err="1"/>
                  <a:t>CarMoves</a:t>
                </a:r>
                <a:r>
                  <a:rPr lang="en-CA" dirty="0"/>
                  <a:t>(</a:t>
                </a:r>
                <a:r>
                  <a:rPr lang="en-CA" dirty="0" err="1"/>
                  <a:t>car,d,t</a:t>
                </a:r>
                <a:r>
                  <a:rPr lang="en-CA" dirty="0"/>
                  <a:t>) </a:t>
                </a:r>
                <a14:m>
                  <m:oMath xmlns:m="http://schemas.openxmlformats.org/officeDocument/2006/math">
                    <m:r>
                      <a:rPr lang="en-CA" i="1" smtClean="0">
                        <a:latin typeface="Cambria Math" panose="02040503050406030204" pitchFamily="18" charset="0"/>
                      </a:rPr>
                      <m:t>→</m:t>
                    </m:r>
                  </m:oMath>
                </a14:m>
                <a:r>
                  <a:rPr lang="en-CA" dirty="0"/>
                  <a:t> ¬CarMoves(car, </a:t>
                </a:r>
                <a:r>
                  <a:rPr lang="en-CA" dirty="0" err="1"/>
                  <a:t>d_other</a:t>
                </a:r>
                <a:r>
                  <a:rPr lang="en-CA" dirty="0"/>
                  <a:t>, t)</a:t>
                </a:r>
              </a:p>
              <a:p>
                <a:endParaRPr lang="en-CA" dirty="0"/>
              </a:p>
            </p:txBody>
          </p:sp>
        </mc:Choice>
        <mc:Fallback>
          <p:sp>
            <p:nvSpPr>
              <p:cNvPr id="3" name="Content Placeholder 2">
                <a:extLst>
                  <a:ext uri="{FF2B5EF4-FFF2-40B4-BE49-F238E27FC236}">
                    <a16:creationId xmlns:a16="http://schemas.microsoft.com/office/drawing/2014/main" id="{900D9FBE-CEC9-9282-3B75-B2CBC51D65A2}"/>
                  </a:ext>
                </a:extLst>
              </p:cNvPr>
              <p:cNvSpPr>
                <a:spLocks noGrp="1" noRot="1" noChangeAspect="1" noMove="1" noResize="1" noEditPoints="1" noAdjustHandles="1" noChangeArrowheads="1" noChangeShapeType="1" noTextEdit="1"/>
              </p:cNvSpPr>
              <p:nvPr>
                <p:ph idx="1"/>
              </p:nvPr>
            </p:nvSpPr>
            <p:spPr>
              <a:xfrm>
                <a:off x="320633" y="1825625"/>
                <a:ext cx="11661569" cy="4351338"/>
              </a:xfrm>
              <a:blipFill>
                <a:blip r:embed="rId2"/>
                <a:stretch>
                  <a:fillRect l="-941" t="-2241" r="-314"/>
                </a:stretch>
              </a:blipFill>
            </p:spPr>
            <p:txBody>
              <a:bodyPr/>
              <a:lstStyle/>
              <a:p>
                <a:r>
                  <a:rPr lang="en-CA">
                    <a:noFill/>
                  </a:rPr>
                  <a:t> </a:t>
                </a:r>
              </a:p>
            </p:txBody>
          </p:sp>
        </mc:Fallback>
      </mc:AlternateContent>
    </p:spTree>
    <p:extLst>
      <p:ext uri="{BB962C8B-B14F-4D97-AF65-F5344CB8AC3E}">
        <p14:creationId xmlns:p14="http://schemas.microsoft.com/office/powerpoint/2010/main" val="404461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867B-FD8E-D306-CC1C-46D90413E12C}"/>
              </a:ext>
            </a:extLst>
          </p:cNvPr>
          <p:cNvSpPr>
            <a:spLocks noGrp="1"/>
          </p:cNvSpPr>
          <p:nvPr>
            <p:ph type="title"/>
          </p:nvPr>
        </p:nvSpPr>
        <p:spPr/>
        <p:txBody>
          <a:bodyPr/>
          <a:lstStyle/>
          <a:p>
            <a:r>
              <a:rPr lang="en-CA" dirty="0"/>
              <a:t>Constraints (A car can only move in one direction at a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E08B74-F9EE-3F25-0AFB-99442CD9140D}"/>
                  </a:ext>
                </a:extLst>
              </p:cNvPr>
              <p:cNvSpPr>
                <a:spLocks noGrp="1"/>
              </p:cNvSpPr>
              <p:nvPr>
                <p:ph idx="1"/>
              </p:nvPr>
            </p:nvSpPr>
            <p:spPr>
              <a:xfrm>
                <a:off x="838200" y="1825625"/>
                <a:ext cx="11155878" cy="4351338"/>
              </a:xfrm>
            </p:spPr>
            <p:txBody>
              <a:bodyPr/>
              <a:lstStyle/>
              <a:p>
                <a:r>
                  <a:rPr lang="en-CA" dirty="0"/>
                  <a:t>Ex. A car cannot move up and down at the same time.</a:t>
                </a:r>
              </a:p>
              <a:p>
                <a:r>
                  <a:rPr lang="en-CA" dirty="0"/>
                  <a:t>If a car is moving in one direction, negate the car moving in all other directions</a:t>
                </a:r>
              </a:p>
              <a:p>
                <a:r>
                  <a:rPr lang="en-CA" dirty="0"/>
                  <a:t>For t in TIME, car in CAR_IDS, d in MOVEMENTS, </a:t>
                </a:r>
                <a:r>
                  <a:rPr lang="en-CA" dirty="0" err="1"/>
                  <a:t>d_other</a:t>
                </a:r>
                <a:r>
                  <a:rPr lang="en-CA" dirty="0"/>
                  <a:t> in MOVEMENTS:</a:t>
                </a:r>
              </a:p>
              <a:p>
                <a:pPr lvl="1"/>
                <a:r>
                  <a:rPr lang="en-CA" dirty="0"/>
                  <a:t>If not d == </a:t>
                </a:r>
                <a:r>
                  <a:rPr lang="en-CA" dirty="0" err="1"/>
                  <a:t>dOther</a:t>
                </a:r>
                <a:r>
                  <a:rPr lang="en-CA" dirty="0"/>
                  <a:t>:</a:t>
                </a:r>
              </a:p>
              <a:p>
                <a:pPr lvl="2"/>
                <a:r>
                  <a:rPr lang="en-CA" dirty="0" err="1"/>
                  <a:t>CarMoves</a:t>
                </a:r>
                <a:r>
                  <a:rPr lang="en-CA" dirty="0"/>
                  <a:t>(</a:t>
                </a:r>
                <a:r>
                  <a:rPr lang="en-CA" dirty="0" err="1"/>
                  <a:t>car,d,t</a:t>
                </a:r>
                <a:r>
                  <a:rPr lang="en-CA" dirty="0"/>
                  <a:t>) </a:t>
                </a:r>
                <a14:m>
                  <m:oMath xmlns:m="http://schemas.openxmlformats.org/officeDocument/2006/math">
                    <m:r>
                      <a:rPr lang="en-CA" i="1" smtClean="0">
                        <a:latin typeface="Cambria Math" panose="02040503050406030204" pitchFamily="18" charset="0"/>
                      </a:rPr>
                      <m:t>→</m:t>
                    </m:r>
                  </m:oMath>
                </a14:m>
                <a:r>
                  <a:rPr lang="en-CA" dirty="0"/>
                  <a:t> ¬CarMoves(</a:t>
                </a:r>
                <a:r>
                  <a:rPr lang="en-CA" dirty="0" err="1"/>
                  <a:t>car,d_other,t</a:t>
                </a:r>
                <a:r>
                  <a:rPr lang="en-CA" dirty="0"/>
                  <a:t>) </a:t>
                </a:r>
              </a:p>
            </p:txBody>
          </p:sp>
        </mc:Choice>
        <mc:Fallback>
          <p:sp>
            <p:nvSpPr>
              <p:cNvPr id="3" name="Content Placeholder 2">
                <a:extLst>
                  <a:ext uri="{FF2B5EF4-FFF2-40B4-BE49-F238E27FC236}">
                    <a16:creationId xmlns:a16="http://schemas.microsoft.com/office/drawing/2014/main" id="{0AE08B74-F9EE-3F25-0AFB-99442CD9140D}"/>
                  </a:ext>
                </a:extLst>
              </p:cNvPr>
              <p:cNvSpPr>
                <a:spLocks noGrp="1" noRot="1" noChangeAspect="1" noMove="1" noResize="1" noEditPoints="1" noAdjustHandles="1" noChangeArrowheads="1" noChangeShapeType="1" noTextEdit="1"/>
              </p:cNvSpPr>
              <p:nvPr>
                <p:ph idx="1"/>
              </p:nvPr>
            </p:nvSpPr>
            <p:spPr>
              <a:xfrm>
                <a:off x="838200" y="1825625"/>
                <a:ext cx="11155878" cy="4351338"/>
              </a:xfrm>
              <a:blipFill>
                <a:blip r:embed="rId2"/>
                <a:stretch>
                  <a:fillRect l="-984" t="-2241" r="-328"/>
                </a:stretch>
              </a:blipFill>
            </p:spPr>
            <p:txBody>
              <a:bodyPr/>
              <a:lstStyle/>
              <a:p>
                <a:r>
                  <a:rPr lang="en-CA">
                    <a:noFill/>
                  </a:rPr>
                  <a:t> </a:t>
                </a:r>
              </a:p>
            </p:txBody>
          </p:sp>
        </mc:Fallback>
      </mc:AlternateContent>
    </p:spTree>
    <p:extLst>
      <p:ext uri="{BB962C8B-B14F-4D97-AF65-F5344CB8AC3E}">
        <p14:creationId xmlns:p14="http://schemas.microsoft.com/office/powerpoint/2010/main" val="129068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B8CD-F9C1-58E9-F7DC-8B321CCA9A89}"/>
              </a:ext>
            </a:extLst>
          </p:cNvPr>
          <p:cNvSpPr>
            <a:spLocks noGrp="1"/>
          </p:cNvSpPr>
          <p:nvPr>
            <p:ph type="title"/>
          </p:nvPr>
        </p:nvSpPr>
        <p:spPr/>
        <p:txBody>
          <a:bodyPr/>
          <a:lstStyle/>
          <a:p>
            <a:r>
              <a:rPr lang="en-CA" dirty="0"/>
              <a:t>Constraints (Tile swapping)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1BBA23-4A18-FF54-CB85-43EF09ED35CB}"/>
                  </a:ext>
                </a:extLst>
              </p:cNvPr>
              <p:cNvSpPr>
                <a:spLocks noGrp="1"/>
              </p:cNvSpPr>
              <p:nvPr>
                <p:ph idx="1"/>
              </p:nvPr>
            </p:nvSpPr>
            <p:spPr>
              <a:xfrm>
                <a:off x="154379" y="1813750"/>
                <a:ext cx="11851573" cy="4351338"/>
              </a:xfrm>
            </p:spPr>
            <p:txBody>
              <a:bodyPr/>
              <a:lstStyle/>
              <a:p>
                <a:r>
                  <a:rPr lang="en-CA" dirty="0"/>
                  <a:t>An empty till will switch into one of the previous positions of a car when it is moved into.</a:t>
                </a:r>
              </a:p>
              <a:p>
                <a:r>
                  <a:rPr lang="en-CA" dirty="0"/>
                  <a:t>An empty tile will also be filled, so don’t hold that position</a:t>
                </a:r>
              </a:p>
              <a:p>
                <a:r>
                  <a:rPr lang="en-CA" dirty="0"/>
                  <a:t>For t in TIME, x in X_POSITIONS, y in Y_POSITIONS, d in MOVEMENTS, car in CAR_IDS:</a:t>
                </a:r>
              </a:p>
              <a:p>
                <a:pPr lvl="1"/>
                <a:r>
                  <a:rPr lang="en-CA" dirty="0"/>
                  <a:t>#If this is the front of the car, then don’t hold the tile that’s going to be moved into</a:t>
                </a:r>
              </a:p>
              <a:p>
                <a:pPr lvl="1"/>
                <a:r>
                  <a:rPr lang="en-CA" sz="2000" dirty="0"/>
                  <a:t>(</a:t>
                </a:r>
                <a:r>
                  <a:rPr lang="en-CA" sz="2000" dirty="0" err="1"/>
                  <a:t>CarMoves</a:t>
                </a:r>
                <a:r>
                  <a:rPr lang="en-CA" sz="2000" dirty="0"/>
                  <a:t>(car, “UP”,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a:t>
                </a:r>
                <a:r>
                  <a:rPr lang="en-CA" sz="2000" dirty="0" err="1"/>
                  <a:t>TileState</a:t>
                </a:r>
                <a:r>
                  <a:rPr lang="en-CA" sz="2000" dirty="0"/>
                  <a:t>(</a:t>
                </a:r>
                <a:r>
                  <a:rPr lang="en-CA" sz="2000" dirty="0" err="1"/>
                  <a:t>car,x,y,t</a:t>
                </a:r>
                <a:r>
                  <a:rPr lang="en-CA" sz="2000" dirty="0"/>
                  <a:t>) </a:t>
                </a:r>
                <a14:m>
                  <m:oMath xmlns:m="http://schemas.openxmlformats.org/officeDocument/2006/math">
                    <m:r>
                      <a:rPr lang="en-CA" sz="2000" b="1">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 </a:t>
                </a:r>
                <a:r>
                  <a:rPr lang="en-CA" sz="2000" dirty="0" err="1"/>
                  <a:t>TileState</a:t>
                </a:r>
                <a:r>
                  <a:rPr lang="en-CA" sz="2000" dirty="0"/>
                  <a:t>(car,x,y-1,t)) </a:t>
                </a:r>
                <a14:m>
                  <m:oMath xmlns:m="http://schemas.openxmlformats.org/officeDocument/2006/math">
                    <m:r>
                      <a:rPr lang="en-CA" sz="2000" i="1">
                        <a:latin typeface="Cambria Math" panose="02040503050406030204" pitchFamily="18" charset="0"/>
                      </a:rPr>
                      <m:t>→</m:t>
                    </m:r>
                  </m:oMath>
                </a14:m>
                <a:r>
                  <a:rPr lang="en-CA" sz="2000" dirty="0"/>
                  <a:t> </a:t>
                </a:r>
                <a:r>
                  <a:rPr lang="en-CA" sz="2000" dirty="0" err="1"/>
                  <a:t>ToBeSwapped</a:t>
                </a:r>
                <a:r>
                  <a:rPr lang="en-CA" sz="2000" dirty="0"/>
                  <a:t>(x,y-1,t)</a:t>
                </a:r>
              </a:p>
              <a:p>
                <a:pPr lvl="1"/>
                <a:r>
                  <a:rPr lang="en-CA" sz="2000" dirty="0"/>
                  <a:t>(</a:t>
                </a:r>
                <a:r>
                  <a:rPr lang="en-CA" sz="2000" dirty="0" err="1"/>
                  <a:t>CarMoves</a:t>
                </a:r>
                <a:r>
                  <a:rPr lang="en-CA" sz="2000" dirty="0"/>
                  <a:t>(car, “DOWN”,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a:t>
                </a:r>
                <a:r>
                  <a:rPr lang="en-CA" sz="2000" dirty="0" err="1"/>
                  <a:t>TileState</a:t>
                </a:r>
                <a:r>
                  <a:rPr lang="en-CA" sz="2000" dirty="0"/>
                  <a:t>(</a:t>
                </a:r>
                <a:r>
                  <a:rPr lang="en-CA" sz="2000" dirty="0" err="1"/>
                  <a:t>car,x,y,t</a:t>
                </a:r>
                <a:r>
                  <a:rPr lang="en-CA" sz="2000" dirty="0"/>
                  <a:t>) </a:t>
                </a:r>
                <a14:m>
                  <m:oMath xmlns:m="http://schemas.openxmlformats.org/officeDocument/2006/math">
                    <m:r>
                      <a:rPr lang="en-CA" sz="2000" b="1">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 </a:t>
                </a:r>
                <a:r>
                  <a:rPr lang="en-CA" sz="2000" dirty="0" err="1"/>
                  <a:t>TileState</a:t>
                </a:r>
                <a:r>
                  <a:rPr lang="en-CA" sz="2000" dirty="0"/>
                  <a:t>(car,x,y+1,t)) </a:t>
                </a:r>
                <a14:m>
                  <m:oMath xmlns:m="http://schemas.openxmlformats.org/officeDocument/2006/math">
                    <m:r>
                      <a:rPr lang="en-CA" sz="2000" i="1">
                        <a:latin typeface="Cambria Math" panose="02040503050406030204" pitchFamily="18" charset="0"/>
                      </a:rPr>
                      <m:t>→</m:t>
                    </m:r>
                  </m:oMath>
                </a14:m>
                <a:r>
                  <a:rPr lang="en-CA" sz="2000" dirty="0"/>
                  <a:t> </a:t>
                </a:r>
                <a:r>
                  <a:rPr lang="en-CA" sz="2000" dirty="0" err="1"/>
                  <a:t>ToBeSwapped</a:t>
                </a:r>
                <a:r>
                  <a:rPr lang="en-CA" sz="2000" dirty="0"/>
                  <a:t>(x,y+1,t)</a:t>
                </a:r>
              </a:p>
              <a:p>
                <a:pPr lvl="1"/>
                <a:r>
                  <a:rPr lang="en-CA" sz="2000" dirty="0"/>
                  <a:t>(</a:t>
                </a:r>
                <a:r>
                  <a:rPr lang="en-CA" sz="2000" dirty="0" err="1"/>
                  <a:t>CarMoves</a:t>
                </a:r>
                <a:r>
                  <a:rPr lang="en-CA" sz="2000" dirty="0"/>
                  <a:t>(car, “LEFT”,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a:t>
                </a:r>
                <a:r>
                  <a:rPr lang="en-CA" sz="2000" dirty="0" err="1"/>
                  <a:t>TileState</a:t>
                </a:r>
                <a:r>
                  <a:rPr lang="en-CA" sz="2000" dirty="0"/>
                  <a:t>(</a:t>
                </a:r>
                <a:r>
                  <a:rPr lang="en-CA" sz="2000" dirty="0" err="1"/>
                  <a:t>car,x,y,t</a:t>
                </a:r>
                <a:r>
                  <a:rPr lang="en-CA" sz="2000" dirty="0"/>
                  <a:t>) </a:t>
                </a:r>
                <a14:m>
                  <m:oMath xmlns:m="http://schemas.openxmlformats.org/officeDocument/2006/math">
                    <m:r>
                      <a:rPr lang="en-CA" sz="2000" b="1">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 </a:t>
                </a:r>
                <a:r>
                  <a:rPr lang="en-CA" sz="2000" dirty="0" err="1"/>
                  <a:t>TileState</a:t>
                </a:r>
                <a:r>
                  <a:rPr lang="en-CA" sz="2000" dirty="0"/>
                  <a:t>(car,x-1,y,t)) </a:t>
                </a:r>
                <a14:m>
                  <m:oMath xmlns:m="http://schemas.openxmlformats.org/officeDocument/2006/math">
                    <m:r>
                      <a:rPr lang="en-CA" sz="2000" i="1">
                        <a:latin typeface="Cambria Math" panose="02040503050406030204" pitchFamily="18" charset="0"/>
                      </a:rPr>
                      <m:t>→</m:t>
                    </m:r>
                  </m:oMath>
                </a14:m>
                <a:r>
                  <a:rPr lang="en-CA" sz="2000" dirty="0"/>
                  <a:t> </a:t>
                </a:r>
                <a:r>
                  <a:rPr lang="en-CA" sz="2000" dirty="0" err="1"/>
                  <a:t>ToBeSwapped</a:t>
                </a:r>
                <a:r>
                  <a:rPr lang="en-CA" sz="2000" dirty="0"/>
                  <a:t>(x-1,y,t)</a:t>
                </a:r>
              </a:p>
              <a:p>
                <a:pPr lvl="1"/>
                <a:r>
                  <a:rPr lang="en-CA" sz="2000" dirty="0"/>
                  <a:t>(</a:t>
                </a:r>
                <a:r>
                  <a:rPr lang="en-CA" sz="2000" dirty="0" err="1"/>
                  <a:t>CarMoves</a:t>
                </a:r>
                <a:r>
                  <a:rPr lang="en-CA" sz="2000" dirty="0"/>
                  <a:t>(car, “RIGHT”,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a:t>
                </a:r>
                <a:r>
                  <a:rPr lang="en-CA" sz="2000" dirty="0" err="1"/>
                  <a:t>TileState</a:t>
                </a:r>
                <a:r>
                  <a:rPr lang="en-CA" sz="2000" dirty="0"/>
                  <a:t>(</a:t>
                </a:r>
                <a:r>
                  <a:rPr lang="en-CA" sz="2000" dirty="0" err="1"/>
                  <a:t>car,x,y,t</a:t>
                </a:r>
                <a:r>
                  <a:rPr lang="en-CA" sz="2000" dirty="0"/>
                  <a:t>) </a:t>
                </a:r>
                <a14:m>
                  <m:oMath xmlns:m="http://schemas.openxmlformats.org/officeDocument/2006/math">
                    <m:r>
                      <a:rPr lang="en-CA" sz="2000" b="1">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 </a:t>
                </a:r>
                <a:r>
                  <a:rPr lang="en-CA" sz="2000" dirty="0" err="1"/>
                  <a:t>TileState</a:t>
                </a:r>
                <a:r>
                  <a:rPr lang="en-CA" sz="2000" dirty="0"/>
                  <a:t>(car,x+1,y,t)) </a:t>
                </a:r>
                <a14:m>
                  <m:oMath xmlns:m="http://schemas.openxmlformats.org/officeDocument/2006/math">
                    <m:r>
                      <a:rPr lang="en-CA" sz="2000" i="1">
                        <a:latin typeface="Cambria Math" panose="02040503050406030204" pitchFamily="18" charset="0"/>
                      </a:rPr>
                      <m:t>→</m:t>
                    </m:r>
                  </m:oMath>
                </a14:m>
                <a:r>
                  <a:rPr lang="en-CA" sz="2000" dirty="0"/>
                  <a:t> </a:t>
                </a:r>
                <a:r>
                  <a:rPr lang="en-CA" sz="2000" dirty="0" err="1"/>
                  <a:t>ToBeSwapped</a:t>
                </a:r>
                <a:r>
                  <a:rPr lang="en-CA" sz="2000" dirty="0"/>
                  <a:t>(x+1,y,t)</a:t>
                </a:r>
              </a:p>
              <a:p>
                <a:pPr marL="457200" lvl="1" indent="0">
                  <a:buNone/>
                </a:pPr>
                <a:endParaRPr lang="en-CA" sz="2000" dirty="0"/>
              </a:p>
            </p:txBody>
          </p:sp>
        </mc:Choice>
        <mc:Fallback>
          <p:sp>
            <p:nvSpPr>
              <p:cNvPr id="3" name="Content Placeholder 2">
                <a:extLst>
                  <a:ext uri="{FF2B5EF4-FFF2-40B4-BE49-F238E27FC236}">
                    <a16:creationId xmlns:a16="http://schemas.microsoft.com/office/drawing/2014/main" id="{601BBA23-4A18-FF54-CB85-43EF09ED35CB}"/>
                  </a:ext>
                </a:extLst>
              </p:cNvPr>
              <p:cNvSpPr>
                <a:spLocks noGrp="1" noRot="1" noChangeAspect="1" noMove="1" noResize="1" noEditPoints="1" noAdjustHandles="1" noChangeArrowheads="1" noChangeShapeType="1" noTextEdit="1"/>
              </p:cNvSpPr>
              <p:nvPr>
                <p:ph idx="1"/>
              </p:nvPr>
            </p:nvSpPr>
            <p:spPr>
              <a:xfrm>
                <a:off x="154379" y="1813750"/>
                <a:ext cx="11851573" cy="4351338"/>
              </a:xfrm>
              <a:blipFill>
                <a:blip r:embed="rId2"/>
                <a:stretch>
                  <a:fillRect l="-926" t="-2384"/>
                </a:stretch>
              </a:blipFill>
            </p:spPr>
            <p:txBody>
              <a:bodyPr/>
              <a:lstStyle/>
              <a:p>
                <a:r>
                  <a:rPr lang="en-CA">
                    <a:noFill/>
                  </a:rPr>
                  <a:t> </a:t>
                </a:r>
              </a:p>
            </p:txBody>
          </p:sp>
        </mc:Fallback>
      </mc:AlternateContent>
    </p:spTree>
    <p:extLst>
      <p:ext uri="{BB962C8B-B14F-4D97-AF65-F5344CB8AC3E}">
        <p14:creationId xmlns:p14="http://schemas.microsoft.com/office/powerpoint/2010/main" val="216270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5E39-F624-6817-50FE-2619EB7CA6FB}"/>
              </a:ext>
            </a:extLst>
          </p:cNvPr>
          <p:cNvSpPr>
            <a:spLocks noGrp="1"/>
          </p:cNvSpPr>
          <p:nvPr>
            <p:ph type="title"/>
          </p:nvPr>
        </p:nvSpPr>
        <p:spPr/>
        <p:txBody>
          <a:bodyPr/>
          <a:lstStyle/>
          <a:p>
            <a:r>
              <a:rPr lang="en-CA" dirty="0"/>
              <a:t>Constraints (Tile Swapping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CF4C10-7A5C-7CD4-CDE9-20E37533711D}"/>
                  </a:ext>
                </a:extLst>
              </p:cNvPr>
              <p:cNvSpPr>
                <a:spLocks noGrp="1"/>
              </p:cNvSpPr>
              <p:nvPr>
                <p:ph idx="1"/>
              </p:nvPr>
            </p:nvSpPr>
            <p:spPr>
              <a:xfrm>
                <a:off x="368134" y="1825625"/>
                <a:ext cx="11376561" cy="4351338"/>
              </a:xfrm>
            </p:spPr>
            <p:txBody>
              <a:bodyPr/>
              <a:lstStyle/>
              <a:p>
                <a:r>
                  <a:rPr lang="en-CA" dirty="0"/>
                  <a:t>For t in TIME, x in X_POSITIONS, y in Y_POSITIONS, d in MOVEMENTS, car in CAR_IDS:</a:t>
                </a:r>
              </a:p>
              <a:p>
                <a:pPr lvl="1"/>
                <a:r>
                  <a:rPr lang="en-CA" dirty="0"/>
                  <a:t>#if this tile is the back of the car, then it will be filled with an empty tile</a:t>
                </a:r>
              </a:p>
              <a:p>
                <a:pPr lvl="1"/>
                <a:r>
                  <a:rPr lang="en-CA" sz="2000" dirty="0"/>
                  <a:t>(</a:t>
                </a:r>
                <a:r>
                  <a:rPr lang="en-CA" sz="2000" dirty="0" err="1"/>
                  <a:t>CarMoves</a:t>
                </a:r>
                <a:r>
                  <a:rPr lang="en-CA" sz="2000" dirty="0"/>
                  <a:t>(car, “UP”,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a:t>
                </a:r>
                <a:r>
                  <a:rPr lang="en-CA" sz="2000" dirty="0" err="1"/>
                  <a:t>TileState</a:t>
                </a:r>
                <a:r>
                  <a:rPr lang="en-CA" sz="2000" dirty="0"/>
                  <a:t>(</a:t>
                </a:r>
                <a:r>
                  <a:rPr lang="en-CA" sz="2000" dirty="0" err="1"/>
                  <a:t>car,x,y,t</a:t>
                </a:r>
                <a:r>
                  <a:rPr lang="en-CA" sz="2000" dirty="0"/>
                  <a:t>) </a:t>
                </a:r>
                <a14:m>
                  <m:oMath xmlns:m="http://schemas.openxmlformats.org/officeDocument/2006/math">
                    <m:r>
                      <a:rPr lang="en-CA" sz="2000" b="1">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 </a:t>
                </a:r>
                <a:r>
                  <a:rPr lang="en-CA" sz="2000" dirty="0" err="1"/>
                  <a:t>TileState</a:t>
                </a:r>
                <a:r>
                  <a:rPr lang="en-CA" sz="2000" dirty="0"/>
                  <a:t>(car,x,y-1,t)) </a:t>
                </a:r>
                <a14:m>
                  <m:oMath xmlns:m="http://schemas.openxmlformats.org/officeDocument/2006/math">
                    <m:r>
                      <a:rPr lang="en-CA" sz="2000" i="1">
                        <a:latin typeface="Cambria Math" panose="02040503050406030204" pitchFamily="18" charset="0"/>
                      </a:rPr>
                      <m:t>→</m:t>
                    </m:r>
                  </m:oMath>
                </a14:m>
                <a:r>
                  <a:rPr lang="en-CA" sz="2000" dirty="0"/>
                  <a:t> </a:t>
                </a:r>
                <a:r>
                  <a:rPr lang="en-CA" sz="2000" dirty="0" err="1"/>
                  <a:t>TileState</a:t>
                </a:r>
                <a:r>
                  <a:rPr lang="en-CA" sz="2000" dirty="0"/>
                  <a:t>(0,x,y,t+1)</a:t>
                </a:r>
              </a:p>
              <a:p>
                <a:pPr lvl="1"/>
                <a:r>
                  <a:rPr lang="en-CA" sz="2000" dirty="0"/>
                  <a:t>(</a:t>
                </a:r>
                <a:r>
                  <a:rPr lang="en-CA" sz="2000" dirty="0" err="1"/>
                  <a:t>CarMoves</a:t>
                </a:r>
                <a:r>
                  <a:rPr lang="en-CA" sz="2000" dirty="0"/>
                  <a:t>(car, “DOWN”,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a:t>
                </a:r>
                <a:r>
                  <a:rPr lang="en-CA" sz="2000" dirty="0" err="1"/>
                  <a:t>TileState</a:t>
                </a:r>
                <a:r>
                  <a:rPr lang="en-CA" sz="2000" dirty="0"/>
                  <a:t>(</a:t>
                </a:r>
                <a:r>
                  <a:rPr lang="en-CA" sz="2000" dirty="0" err="1"/>
                  <a:t>car,x,y,t</a:t>
                </a:r>
                <a:r>
                  <a:rPr lang="en-CA" sz="2000" dirty="0"/>
                  <a:t>) </a:t>
                </a:r>
                <a14:m>
                  <m:oMath xmlns:m="http://schemas.openxmlformats.org/officeDocument/2006/math">
                    <m:r>
                      <a:rPr lang="en-CA" sz="2000" b="1">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 </a:t>
                </a:r>
                <a:r>
                  <a:rPr lang="en-CA" sz="2000" dirty="0" err="1"/>
                  <a:t>TileState</a:t>
                </a:r>
                <a:r>
                  <a:rPr lang="en-CA" sz="2000" dirty="0"/>
                  <a:t>(car,x,y+1,t)) </a:t>
                </a:r>
                <a14:m>
                  <m:oMath xmlns:m="http://schemas.openxmlformats.org/officeDocument/2006/math">
                    <m:r>
                      <a:rPr lang="en-CA" sz="2000" i="1">
                        <a:latin typeface="Cambria Math" panose="02040503050406030204" pitchFamily="18" charset="0"/>
                      </a:rPr>
                      <m:t>→</m:t>
                    </m:r>
                  </m:oMath>
                </a14:m>
                <a:r>
                  <a:rPr lang="en-CA" sz="2000" dirty="0"/>
                  <a:t> TileState(0,x,y,t+1)</a:t>
                </a:r>
              </a:p>
              <a:p>
                <a:pPr lvl="1"/>
                <a:r>
                  <a:rPr lang="en-CA" sz="2000" dirty="0"/>
                  <a:t>(</a:t>
                </a:r>
                <a:r>
                  <a:rPr lang="en-CA" sz="2000" dirty="0" err="1"/>
                  <a:t>CarMoves</a:t>
                </a:r>
                <a:r>
                  <a:rPr lang="en-CA" sz="2000" dirty="0"/>
                  <a:t>(car, “LEFT”,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a:t>
                </a:r>
                <a:r>
                  <a:rPr lang="en-CA" sz="2000" dirty="0" err="1"/>
                  <a:t>TileState</a:t>
                </a:r>
                <a:r>
                  <a:rPr lang="en-CA" sz="2000" dirty="0"/>
                  <a:t>(</a:t>
                </a:r>
                <a:r>
                  <a:rPr lang="en-CA" sz="2000" dirty="0" err="1"/>
                  <a:t>car,x,y,t</a:t>
                </a:r>
                <a:r>
                  <a:rPr lang="en-CA" sz="2000" dirty="0"/>
                  <a:t>) </a:t>
                </a:r>
                <a14:m>
                  <m:oMath xmlns:m="http://schemas.openxmlformats.org/officeDocument/2006/math">
                    <m:r>
                      <a:rPr lang="en-CA" sz="2000" b="1">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 </a:t>
                </a:r>
                <a:r>
                  <a:rPr lang="en-CA" sz="2000" dirty="0" err="1"/>
                  <a:t>TileState</a:t>
                </a:r>
                <a:r>
                  <a:rPr lang="en-CA" sz="2000" dirty="0"/>
                  <a:t>(car,x-1,y,t)) </a:t>
                </a:r>
                <a14:m>
                  <m:oMath xmlns:m="http://schemas.openxmlformats.org/officeDocument/2006/math">
                    <m:r>
                      <a:rPr lang="en-CA" sz="2000" i="1">
                        <a:latin typeface="Cambria Math" panose="02040503050406030204" pitchFamily="18" charset="0"/>
                      </a:rPr>
                      <m:t>→</m:t>
                    </m:r>
                  </m:oMath>
                </a14:m>
                <a:r>
                  <a:rPr lang="en-CA" sz="2000" dirty="0"/>
                  <a:t> TileState(0,x,y,t+1)</a:t>
                </a:r>
              </a:p>
              <a:p>
                <a:pPr lvl="1"/>
                <a:r>
                  <a:rPr lang="en-CA" sz="2000" dirty="0"/>
                  <a:t>(</a:t>
                </a:r>
                <a:r>
                  <a:rPr lang="en-CA" sz="2000" dirty="0" err="1"/>
                  <a:t>CarMoves</a:t>
                </a:r>
                <a:r>
                  <a:rPr lang="en-CA" sz="2000" dirty="0"/>
                  <a:t>(car, “RIGHT”,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a:t>
                </a:r>
                <a:r>
                  <a:rPr lang="en-CA" sz="2000" dirty="0" err="1"/>
                  <a:t>TileState</a:t>
                </a:r>
                <a:r>
                  <a:rPr lang="en-CA" sz="2000" dirty="0"/>
                  <a:t>(</a:t>
                </a:r>
                <a:r>
                  <a:rPr lang="en-CA" sz="2000" dirty="0" err="1"/>
                  <a:t>car,x,y,t</a:t>
                </a:r>
                <a:r>
                  <a:rPr lang="en-CA" sz="2000" dirty="0"/>
                  <a:t>) </a:t>
                </a:r>
                <a14:m>
                  <m:oMath xmlns:m="http://schemas.openxmlformats.org/officeDocument/2006/math">
                    <m:r>
                      <a:rPr lang="en-CA" sz="2000" b="1">
                        <a:latin typeface="Cambria Math" panose="02040503050406030204" pitchFamily="18" charset="0"/>
                        <a:ea typeface="Times New Roman" panose="02020603050405020304" pitchFamily="18" charset="0"/>
                        <a:cs typeface="Times New Roman" panose="02020603050405020304" pitchFamily="18" charset="0"/>
                      </a:rPr>
                      <m:t>∧</m:t>
                    </m:r>
                  </m:oMath>
                </a14:m>
                <a:r>
                  <a:rPr lang="en-CA" sz="2000" dirty="0"/>
                  <a:t> ¬ </a:t>
                </a:r>
                <a:r>
                  <a:rPr lang="en-CA" sz="2000" dirty="0" err="1"/>
                  <a:t>TileState</a:t>
                </a:r>
                <a:r>
                  <a:rPr lang="en-CA" sz="2000" dirty="0"/>
                  <a:t>(car,x+1,y,t)) </a:t>
                </a:r>
                <a14:m>
                  <m:oMath xmlns:m="http://schemas.openxmlformats.org/officeDocument/2006/math">
                    <m:r>
                      <a:rPr lang="en-CA" sz="2000" i="1">
                        <a:latin typeface="Cambria Math" panose="02040503050406030204" pitchFamily="18" charset="0"/>
                      </a:rPr>
                      <m:t>→</m:t>
                    </m:r>
                  </m:oMath>
                </a14:m>
                <a:r>
                  <a:rPr lang="en-CA" sz="2000" dirty="0"/>
                  <a:t> TileState(0,x,y,t+1)</a:t>
                </a:r>
              </a:p>
              <a:p>
                <a:pPr marL="457200" lvl="1" indent="0">
                  <a:buNone/>
                </a:pPr>
                <a:endParaRPr lang="en-CA" sz="2800" dirty="0"/>
              </a:p>
            </p:txBody>
          </p:sp>
        </mc:Choice>
        <mc:Fallback>
          <p:sp>
            <p:nvSpPr>
              <p:cNvPr id="3" name="Content Placeholder 2">
                <a:extLst>
                  <a:ext uri="{FF2B5EF4-FFF2-40B4-BE49-F238E27FC236}">
                    <a16:creationId xmlns:a16="http://schemas.microsoft.com/office/drawing/2014/main" id="{63CF4C10-7A5C-7CD4-CDE9-20E37533711D}"/>
                  </a:ext>
                </a:extLst>
              </p:cNvPr>
              <p:cNvSpPr>
                <a:spLocks noGrp="1" noRot="1" noChangeAspect="1" noMove="1" noResize="1" noEditPoints="1" noAdjustHandles="1" noChangeArrowheads="1" noChangeShapeType="1" noTextEdit="1"/>
              </p:cNvSpPr>
              <p:nvPr>
                <p:ph idx="1"/>
              </p:nvPr>
            </p:nvSpPr>
            <p:spPr>
              <a:xfrm>
                <a:off x="368134" y="1825625"/>
                <a:ext cx="11376561" cy="4351338"/>
              </a:xfrm>
              <a:blipFill>
                <a:blip r:embed="rId2"/>
                <a:stretch>
                  <a:fillRect l="-964" t="-2241" r="-1178"/>
                </a:stretch>
              </a:blipFill>
            </p:spPr>
            <p:txBody>
              <a:bodyPr/>
              <a:lstStyle/>
              <a:p>
                <a:r>
                  <a:rPr lang="en-CA">
                    <a:noFill/>
                  </a:rPr>
                  <a:t> </a:t>
                </a:r>
              </a:p>
            </p:txBody>
          </p:sp>
        </mc:Fallback>
      </mc:AlternateContent>
    </p:spTree>
    <p:extLst>
      <p:ext uri="{BB962C8B-B14F-4D97-AF65-F5344CB8AC3E}">
        <p14:creationId xmlns:p14="http://schemas.microsoft.com/office/powerpoint/2010/main" val="119976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EA5A-853E-3091-ECEC-E63158984CA9}"/>
              </a:ext>
            </a:extLst>
          </p:cNvPr>
          <p:cNvSpPr>
            <a:spLocks noGrp="1"/>
          </p:cNvSpPr>
          <p:nvPr>
            <p:ph type="title"/>
          </p:nvPr>
        </p:nvSpPr>
        <p:spPr/>
        <p:txBody>
          <a:bodyPr/>
          <a:lstStyle/>
          <a:p>
            <a:r>
              <a:rPr lang="en-CA" dirty="0"/>
              <a:t>Constraints (Only one tile swapped at a time, and it must be empty)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EE5288-620E-E3FC-D797-7078F5B88D61}"/>
                  </a:ext>
                </a:extLst>
              </p:cNvPr>
              <p:cNvSpPr>
                <a:spLocks noGrp="1"/>
              </p:cNvSpPr>
              <p:nvPr>
                <p:ph idx="1"/>
              </p:nvPr>
            </p:nvSpPr>
            <p:spPr/>
            <p:txBody>
              <a:bodyPr/>
              <a:lstStyle/>
              <a:p>
                <a:r>
                  <a:rPr lang="en-CA" dirty="0"/>
                  <a:t>Only one tile can be moved into at a time</a:t>
                </a:r>
              </a:p>
              <a:p>
                <a:r>
                  <a:rPr lang="en-CA" dirty="0"/>
                  <a:t>For t in TIME, x in X_POSITIONS, y in Y_POSITIONS, </a:t>
                </a:r>
                <a:r>
                  <a:rPr lang="en-CA" dirty="0" err="1"/>
                  <a:t>otherX</a:t>
                </a:r>
                <a:r>
                  <a:rPr lang="en-CA" dirty="0"/>
                  <a:t> in X_POSITIONS, </a:t>
                </a:r>
                <a:r>
                  <a:rPr lang="en-CA" dirty="0" err="1"/>
                  <a:t>otherY</a:t>
                </a:r>
                <a:r>
                  <a:rPr lang="en-CA" dirty="0"/>
                  <a:t> in Y_POSITIONS:</a:t>
                </a:r>
              </a:p>
              <a:p>
                <a:pPr lvl="1"/>
                <a:r>
                  <a:rPr lang="en-CA" dirty="0"/>
                  <a:t>If not (x == </a:t>
                </a:r>
                <a:r>
                  <a:rPr lang="en-CA" dirty="0" err="1"/>
                  <a:t>otherX</a:t>
                </a:r>
                <a:r>
                  <a:rPr lang="en-CA" dirty="0"/>
                  <a:t> and y == </a:t>
                </a:r>
                <a:r>
                  <a:rPr lang="en-CA" dirty="0" err="1"/>
                  <a:t>otherY</a:t>
                </a:r>
                <a:r>
                  <a:rPr lang="en-CA" dirty="0"/>
                  <a:t>):</a:t>
                </a:r>
              </a:p>
              <a:p>
                <a:pPr lvl="2"/>
                <a:r>
                  <a:rPr lang="en-CA" dirty="0" err="1"/>
                  <a:t>ToBeSwapped</a:t>
                </a:r>
                <a:r>
                  <a:rPr lang="en-CA" dirty="0"/>
                  <a:t>(</a:t>
                </a:r>
                <a:r>
                  <a:rPr lang="en-CA" dirty="0" err="1"/>
                  <a:t>x,y,t</a:t>
                </a:r>
                <a:r>
                  <a:rPr lang="en-CA" dirty="0"/>
                  <a:t>)</a:t>
                </a:r>
                <a:r>
                  <a:rPr lang="en-CA" sz="2000" dirty="0"/>
                  <a:t> </a:t>
                </a:r>
                <a14:m>
                  <m:oMath xmlns:m="http://schemas.openxmlformats.org/officeDocument/2006/math">
                    <m:r>
                      <a:rPr lang="en-CA" sz="2000" i="1">
                        <a:latin typeface="Cambria Math" panose="02040503050406030204" pitchFamily="18" charset="0"/>
                      </a:rPr>
                      <m:t>→</m:t>
                    </m:r>
                  </m:oMath>
                </a14:m>
                <a:r>
                  <a:rPr lang="en-CA" dirty="0"/>
                  <a:t> ¬ </a:t>
                </a:r>
                <a:r>
                  <a:rPr lang="en-CA" dirty="0" err="1"/>
                  <a:t>ToBeSwapped</a:t>
                </a:r>
                <a:r>
                  <a:rPr lang="en-CA" dirty="0"/>
                  <a:t>(</a:t>
                </a:r>
                <a:r>
                  <a:rPr lang="en-CA" dirty="0" err="1"/>
                  <a:t>otherX,otherY,t</a:t>
                </a:r>
                <a:r>
                  <a:rPr lang="en-CA" dirty="0"/>
                  <a:t>)</a:t>
                </a:r>
              </a:p>
              <a:p>
                <a:r>
                  <a:rPr lang="en-CA" dirty="0"/>
                  <a:t>Only empty tiles can be swapped</a:t>
                </a:r>
              </a:p>
              <a:p>
                <a:r>
                  <a:rPr lang="en-CA" dirty="0"/>
                  <a:t>For t in TIME, x in X_POSITIONS, y in Y_POSITIONS, car in CAR_IDS[1:]:</a:t>
                </a:r>
              </a:p>
              <a:p>
                <a:pPr lvl="1"/>
                <a:r>
                  <a:rPr lang="en-CA" dirty="0" err="1"/>
                  <a:t>TileState</a:t>
                </a:r>
                <a:r>
                  <a:rPr lang="en-CA" dirty="0"/>
                  <a:t>(</a:t>
                </a:r>
                <a:r>
                  <a:rPr lang="en-CA" dirty="0" err="1"/>
                  <a:t>car,x,y,t</a:t>
                </a:r>
                <a:r>
                  <a:rPr lang="en-CA" dirty="0"/>
                  <a:t>) </a:t>
                </a:r>
                <a14:m>
                  <m:oMath xmlns:m="http://schemas.openxmlformats.org/officeDocument/2006/math">
                    <m:r>
                      <a:rPr lang="en-CA" sz="2400" i="1" smtClean="0">
                        <a:latin typeface="Cambria Math" panose="02040503050406030204" pitchFamily="18" charset="0"/>
                      </a:rPr>
                      <m:t>→</m:t>
                    </m:r>
                  </m:oMath>
                </a14:m>
                <a:r>
                  <a:rPr lang="en-CA" dirty="0"/>
                  <a:t> ¬ </a:t>
                </a:r>
                <a:r>
                  <a:rPr lang="en-CA" dirty="0" err="1"/>
                  <a:t>ToBeSwapped</a:t>
                </a:r>
                <a:r>
                  <a:rPr lang="en-CA" dirty="0"/>
                  <a:t>(</a:t>
                </a:r>
                <a:r>
                  <a:rPr lang="en-CA" dirty="0" err="1"/>
                  <a:t>x,y,t</a:t>
                </a:r>
                <a:r>
                  <a:rPr lang="en-CA" dirty="0"/>
                  <a:t>)</a:t>
                </a:r>
              </a:p>
            </p:txBody>
          </p:sp>
        </mc:Choice>
        <mc:Fallback>
          <p:sp>
            <p:nvSpPr>
              <p:cNvPr id="3" name="Content Placeholder 2">
                <a:extLst>
                  <a:ext uri="{FF2B5EF4-FFF2-40B4-BE49-F238E27FC236}">
                    <a16:creationId xmlns:a16="http://schemas.microsoft.com/office/drawing/2014/main" id="{F3EE5288-620E-E3FC-D797-7078F5B88D61}"/>
                  </a:ext>
                </a:extLst>
              </p:cNvPr>
              <p:cNvSpPr>
                <a:spLocks noGrp="1" noRot="1" noChangeAspect="1" noMove="1" noResize="1" noEditPoints="1" noAdjustHandles="1" noChangeArrowheads="1" noChangeShapeType="1" noTextEdit="1"/>
              </p:cNvSpPr>
              <p:nvPr>
                <p:ph idx="1"/>
              </p:nvPr>
            </p:nvSpPr>
            <p:spPr>
              <a:blipFill>
                <a:blip r:embed="rId2"/>
                <a:stretch>
                  <a:fillRect l="-1043" t="-2241" r="-870"/>
                </a:stretch>
              </a:blipFill>
            </p:spPr>
            <p:txBody>
              <a:bodyPr/>
              <a:lstStyle/>
              <a:p>
                <a:r>
                  <a:rPr lang="en-CA">
                    <a:noFill/>
                  </a:rPr>
                  <a:t> </a:t>
                </a:r>
              </a:p>
            </p:txBody>
          </p:sp>
        </mc:Fallback>
      </mc:AlternateContent>
    </p:spTree>
    <p:extLst>
      <p:ext uri="{BB962C8B-B14F-4D97-AF65-F5344CB8AC3E}">
        <p14:creationId xmlns:p14="http://schemas.microsoft.com/office/powerpoint/2010/main" val="258691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FC6B9-0255-2598-FF93-0B05046BB43A}"/>
              </a:ext>
            </a:extLst>
          </p:cNvPr>
          <p:cNvSpPr>
            <a:spLocks noGrp="1"/>
          </p:cNvSpPr>
          <p:nvPr>
            <p:ph type="title"/>
          </p:nvPr>
        </p:nvSpPr>
        <p:spPr>
          <a:xfrm>
            <a:off x="838200" y="365125"/>
            <a:ext cx="10515600" cy="1828444"/>
          </a:xfrm>
        </p:spPr>
        <p:txBody>
          <a:bodyPr vert="horz" lIns="91440" tIns="45720" rIns="91440" bIns="45720" rtlCol="0" anchor="ctr">
            <a:normAutofit/>
          </a:bodyPr>
          <a:lstStyle/>
          <a:p>
            <a:r>
              <a:rPr lang="en-US" sz="5200" kern="1200" dirty="0">
                <a:solidFill>
                  <a:schemeClr val="tx1"/>
                </a:solidFill>
                <a:latin typeface="+mj-lt"/>
                <a:ea typeface="+mj-ea"/>
                <a:cs typeface="+mj-cs"/>
              </a:rPr>
              <a:t>Constraints (Starting Board State)</a:t>
            </a:r>
          </a:p>
        </p:txBody>
      </p:sp>
      <p:sp>
        <p:nvSpPr>
          <p:cNvPr id="3" name="Content Placeholder 2">
            <a:extLst>
              <a:ext uri="{FF2B5EF4-FFF2-40B4-BE49-F238E27FC236}">
                <a16:creationId xmlns:a16="http://schemas.microsoft.com/office/drawing/2014/main" id="{2259C686-AD68-2465-C847-C8FDE566A074}"/>
              </a:ext>
            </a:extLst>
          </p:cNvPr>
          <p:cNvSpPr>
            <a:spLocks noGrp="1"/>
          </p:cNvSpPr>
          <p:nvPr>
            <p:ph idx="1"/>
          </p:nvPr>
        </p:nvSpPr>
        <p:spPr>
          <a:xfrm>
            <a:off x="838200" y="2398626"/>
            <a:ext cx="5158427" cy="3730460"/>
          </a:xfrm>
        </p:spPr>
        <p:txBody>
          <a:bodyPr vert="horz" lIns="91440" tIns="45720" rIns="91440" bIns="45720" rtlCol="0">
            <a:normAutofit/>
          </a:bodyPr>
          <a:lstStyle/>
          <a:p>
            <a:r>
              <a:rPr lang="en-US" sz="1900"/>
              <a:t>Starting board configuration is set by the user</a:t>
            </a:r>
          </a:p>
          <a:p>
            <a:pPr marL="457200" lvl="1"/>
            <a:r>
              <a:rPr lang="en-US" sz="1900" b="0">
                <a:effectLst/>
              </a:rPr>
              <a:t>Ex:</a:t>
            </a:r>
          </a:p>
          <a:p>
            <a:pPr marL="457200" lvl="1"/>
            <a:r>
              <a:rPr lang="en-US" sz="1900" b="0">
                <a:effectLst/>
              </a:rPr>
              <a:t>BOARD_ARRAY = [</a:t>
            </a:r>
          </a:p>
          <a:p>
            <a:r>
              <a:rPr lang="en-US" sz="1900" b="0">
                <a:effectLst/>
              </a:rPr>
              <a:t>    [0,0,0,0,0,0],</a:t>
            </a:r>
          </a:p>
          <a:p>
            <a:r>
              <a:rPr lang="en-US" sz="1900" b="0">
                <a:effectLst/>
              </a:rPr>
              <a:t>    [0,0,0,0,0,2],</a:t>
            </a:r>
          </a:p>
          <a:p>
            <a:r>
              <a:rPr lang="en-US" sz="1900" b="0">
                <a:effectLst/>
              </a:rPr>
              <a:t>    [0,0,0,1,1,2], # &lt;-EXIT</a:t>
            </a:r>
          </a:p>
          <a:p>
            <a:r>
              <a:rPr lang="en-US" sz="1900" b="0">
                <a:effectLst/>
              </a:rPr>
              <a:t>    [0,0,0,0,0,0],</a:t>
            </a:r>
          </a:p>
          <a:p>
            <a:r>
              <a:rPr lang="en-US" sz="1900" b="0">
                <a:effectLst/>
              </a:rPr>
              <a:t>    [0,0,0,0,0,0],</a:t>
            </a:r>
          </a:p>
          <a:p>
            <a:r>
              <a:rPr lang="en-US" sz="1900" b="0">
                <a:effectLst/>
              </a:rPr>
              <a:t>    [0,0,0,0,0,0]</a:t>
            </a:r>
          </a:p>
          <a:p>
            <a:r>
              <a:rPr lang="en-US" sz="1900" b="0">
                <a:effectLst/>
              </a:rPr>
              <a:t>]</a:t>
            </a:r>
          </a:p>
          <a:p>
            <a:endParaRPr lang="en-US" sz="1900"/>
          </a:p>
        </p:txBody>
      </p:sp>
      <p:sp>
        <p:nvSpPr>
          <p:cNvPr id="4" name="Content Placeholder 2">
            <a:extLst>
              <a:ext uri="{FF2B5EF4-FFF2-40B4-BE49-F238E27FC236}">
                <a16:creationId xmlns:a16="http://schemas.microsoft.com/office/drawing/2014/main" id="{A4D054A3-AD25-AD12-4C3E-EE1E8E9879FB}"/>
              </a:ext>
            </a:extLst>
          </p:cNvPr>
          <p:cNvSpPr txBox="1">
            <a:spLocks/>
          </p:cNvSpPr>
          <p:nvPr/>
        </p:nvSpPr>
        <p:spPr>
          <a:xfrm>
            <a:off x="6189154" y="2398626"/>
            <a:ext cx="5164645" cy="3730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Starting constraints are set by interpreting array:</a:t>
            </a:r>
          </a:p>
          <a:p>
            <a:pPr lvl="1"/>
            <a:r>
              <a:rPr lang="en-US" sz="2000" dirty="0"/>
              <a:t>For y in Y_POSITIONS, x in X_POSITIONS:</a:t>
            </a:r>
          </a:p>
          <a:p>
            <a:pPr lvl="2"/>
            <a:r>
              <a:rPr lang="en-US" sz="1600" dirty="0" err="1"/>
              <a:t>TileState</a:t>
            </a:r>
            <a:r>
              <a:rPr lang="en-US" sz="1600" dirty="0"/>
              <a:t>(BOARD_ARRAY[y][x],x,y,0)</a:t>
            </a:r>
          </a:p>
        </p:txBody>
      </p:sp>
    </p:spTree>
    <p:extLst>
      <p:ext uri="{BB962C8B-B14F-4D97-AF65-F5344CB8AC3E}">
        <p14:creationId xmlns:p14="http://schemas.microsoft.com/office/powerpoint/2010/main" val="278847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518B-B043-E5B6-CBCA-FBB84F7B6D12}"/>
              </a:ext>
            </a:extLst>
          </p:cNvPr>
          <p:cNvSpPr>
            <a:spLocks noGrp="1"/>
          </p:cNvSpPr>
          <p:nvPr>
            <p:ph type="title"/>
          </p:nvPr>
        </p:nvSpPr>
        <p:spPr>
          <a:xfrm>
            <a:off x="470559" y="377000"/>
            <a:ext cx="11250881" cy="1325563"/>
          </a:xfrm>
        </p:spPr>
        <p:txBody>
          <a:bodyPr/>
          <a:lstStyle/>
          <a:p>
            <a:r>
              <a:rPr lang="en-CA" dirty="0"/>
              <a:t>Model Exploration Pt. 1 (</a:t>
            </a:r>
            <a:r>
              <a:rPr lang="en-CA" dirty="0" err="1"/>
              <a:t>WinState</a:t>
            </a:r>
            <a:r>
              <a:rPr lang="en-CA" dirty="0"/>
              <a:t> Optimizations)</a:t>
            </a:r>
          </a:p>
        </p:txBody>
      </p:sp>
      <p:sp>
        <p:nvSpPr>
          <p:cNvPr id="3" name="Content Placeholder 2">
            <a:extLst>
              <a:ext uri="{FF2B5EF4-FFF2-40B4-BE49-F238E27FC236}">
                <a16:creationId xmlns:a16="http://schemas.microsoft.com/office/drawing/2014/main" id="{B7779384-0DED-EBDB-6CAF-405FE0D3EB3A}"/>
              </a:ext>
            </a:extLst>
          </p:cNvPr>
          <p:cNvSpPr>
            <a:spLocks noGrp="1"/>
          </p:cNvSpPr>
          <p:nvPr>
            <p:ph idx="1"/>
          </p:nvPr>
        </p:nvSpPr>
        <p:spPr>
          <a:xfrm>
            <a:off x="838200" y="1825624"/>
            <a:ext cx="10515600" cy="4655375"/>
          </a:xfrm>
        </p:spPr>
        <p:txBody>
          <a:bodyPr>
            <a:normAutofit fontScale="85000" lnSpcReduction="10000"/>
          </a:bodyPr>
          <a:lstStyle/>
          <a:p>
            <a:r>
              <a:rPr lang="en-CA" dirty="0"/>
              <a:t>The original </a:t>
            </a:r>
            <a:r>
              <a:rPr lang="en-CA" dirty="0" err="1"/>
              <a:t>WinState</a:t>
            </a:r>
            <a:r>
              <a:rPr lang="en-CA" dirty="0"/>
              <a:t> conditions required that both tiles to the immediate left of the exit be occupied by CAR_ID 1.</a:t>
            </a:r>
          </a:p>
          <a:p>
            <a:pPr lvl="1"/>
            <a:r>
              <a:rPr lang="en-CA" dirty="0"/>
              <a:t>This constraint could be simplified to only require one tile to the immediate left of the exit be CAR_ID 1. This would ensure that the red car was at the exit, and could rely on other game constraints (all car tiles moving together, and no intersecting tiles), to ensure that the entire red car was aligned with the exit.</a:t>
            </a:r>
          </a:p>
          <a:p>
            <a:pPr lvl="1"/>
            <a:r>
              <a:rPr lang="en-CA" dirty="0"/>
              <a:t>This was timed and tested using python’s datetime module, but no difference was found in solving time.</a:t>
            </a:r>
          </a:p>
          <a:p>
            <a:r>
              <a:rPr lang="en-CA" dirty="0"/>
              <a:t>Additionally, the </a:t>
            </a:r>
            <a:r>
              <a:rPr lang="en-CA" dirty="0" err="1"/>
              <a:t>WinState</a:t>
            </a:r>
            <a:r>
              <a:rPr lang="en-CA" dirty="0"/>
              <a:t> was once simplified to assert a win on the condition that all tiles between the red car and the exit were empty.	</a:t>
            </a:r>
          </a:p>
          <a:p>
            <a:pPr lvl="1"/>
            <a:r>
              <a:rPr lang="en-CA" dirty="0"/>
              <a:t>This made a notable difference in solution time in solutions that had the red car on the far left of the board, with few obstacles in the way (96% reduction in solution time)</a:t>
            </a:r>
          </a:p>
          <a:p>
            <a:pPr lvl="1"/>
            <a:r>
              <a:rPr lang="en-CA" dirty="0"/>
              <a:t>Although this was a notable efficiency boost, it was only realized in cases like that mentioned above, and did not show the full solution of the car leaving the board as required in the game rules.</a:t>
            </a:r>
          </a:p>
          <a:p>
            <a:pPr lvl="1"/>
            <a:r>
              <a:rPr lang="en-CA" dirty="0"/>
              <a:t>To follow the game rules, this feature was taken out.</a:t>
            </a:r>
          </a:p>
          <a:p>
            <a:endParaRPr lang="en-CA" dirty="0"/>
          </a:p>
          <a:p>
            <a:pPr lvl="1"/>
            <a:endParaRPr lang="en-CA" dirty="0"/>
          </a:p>
        </p:txBody>
      </p:sp>
    </p:spTree>
    <p:extLst>
      <p:ext uri="{BB962C8B-B14F-4D97-AF65-F5344CB8AC3E}">
        <p14:creationId xmlns:p14="http://schemas.microsoft.com/office/powerpoint/2010/main" val="421565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D59D-4DAD-4F7A-0610-0FF86EAB4AE4}"/>
              </a:ext>
            </a:extLst>
          </p:cNvPr>
          <p:cNvSpPr>
            <a:spLocks noGrp="1"/>
          </p:cNvSpPr>
          <p:nvPr>
            <p:ph type="title"/>
          </p:nvPr>
        </p:nvSpPr>
        <p:spPr/>
        <p:txBody>
          <a:bodyPr/>
          <a:lstStyle/>
          <a:p>
            <a:r>
              <a:rPr lang="en-CA" dirty="0"/>
              <a:t>Model Exploration Pt. 2 (Solver Limits)</a:t>
            </a:r>
          </a:p>
        </p:txBody>
      </p:sp>
      <p:sp>
        <p:nvSpPr>
          <p:cNvPr id="3" name="Content Placeholder 2">
            <a:extLst>
              <a:ext uri="{FF2B5EF4-FFF2-40B4-BE49-F238E27FC236}">
                <a16:creationId xmlns:a16="http://schemas.microsoft.com/office/drawing/2014/main" id="{6C48A3E3-7616-93A8-01E4-381B299785E1}"/>
              </a:ext>
            </a:extLst>
          </p:cNvPr>
          <p:cNvSpPr>
            <a:spLocks noGrp="1"/>
          </p:cNvSpPr>
          <p:nvPr>
            <p:ph idx="1"/>
          </p:nvPr>
        </p:nvSpPr>
        <p:spPr>
          <a:xfrm>
            <a:off x="838200" y="1341912"/>
            <a:ext cx="7688283" cy="5367646"/>
          </a:xfrm>
        </p:spPr>
        <p:txBody>
          <a:bodyPr>
            <a:normAutofit lnSpcReduction="10000"/>
          </a:bodyPr>
          <a:lstStyle/>
          <a:p>
            <a:r>
              <a:rPr lang="en-CA" dirty="0"/>
              <a:t>Due to the complexity of this model, the solver takes exponentially more time given more complex board arrangements. </a:t>
            </a:r>
          </a:p>
          <a:p>
            <a:r>
              <a:rPr lang="en-CA" dirty="0"/>
              <a:t>Need to limit number of moves (Table. 1)</a:t>
            </a:r>
          </a:p>
          <a:p>
            <a:pPr lvl="1"/>
            <a:r>
              <a:rPr lang="en-CA" dirty="0"/>
              <a:t>Limited to one car on board</a:t>
            </a:r>
          </a:p>
          <a:p>
            <a:r>
              <a:rPr lang="en-CA" dirty="0"/>
              <a:t>Need to limit number of cars (Table. 2)</a:t>
            </a:r>
          </a:p>
          <a:p>
            <a:pPr lvl="1"/>
            <a:r>
              <a:rPr lang="en-CA" dirty="0"/>
              <a:t>Limited to one move to solution</a:t>
            </a:r>
          </a:p>
          <a:p>
            <a:r>
              <a:rPr lang="en-CA" dirty="0"/>
              <a:t>A 3 move solution with 3 cars requires &gt; 4 hours</a:t>
            </a:r>
          </a:p>
          <a:p>
            <a:r>
              <a:rPr lang="en-CA" dirty="0"/>
              <a:t>Don’t count total solutions</a:t>
            </a:r>
          </a:p>
          <a:p>
            <a:pPr lvl="1"/>
            <a:r>
              <a:rPr lang="en-CA" dirty="0"/>
              <a:t>We quickly discovered that counting the total number of solutions, without limiting the number of moves was a poor idea, and would generate infinite solutions.</a:t>
            </a:r>
          </a:p>
          <a:p>
            <a:pPr lvl="1"/>
            <a:r>
              <a:rPr lang="en-CA" dirty="0"/>
              <a:t>This was discovered at ~26gb of used RAM</a:t>
            </a:r>
          </a:p>
          <a:p>
            <a:endParaRPr lang="en-CA" dirty="0"/>
          </a:p>
          <a:p>
            <a:endParaRPr lang="en-CA" dirty="0"/>
          </a:p>
        </p:txBody>
      </p:sp>
      <p:graphicFrame>
        <p:nvGraphicFramePr>
          <p:cNvPr id="4" name="Table 4">
            <a:extLst>
              <a:ext uri="{FF2B5EF4-FFF2-40B4-BE49-F238E27FC236}">
                <a16:creationId xmlns:a16="http://schemas.microsoft.com/office/drawing/2014/main" id="{4A60E5CF-7DDA-4F96-E82F-36999F5AF3CC}"/>
              </a:ext>
            </a:extLst>
          </p:cNvPr>
          <p:cNvGraphicFramePr>
            <a:graphicFrameLocks noGrp="1"/>
          </p:cNvGraphicFramePr>
          <p:nvPr>
            <p:extLst>
              <p:ext uri="{D42A27DB-BD31-4B8C-83A1-F6EECF244321}">
                <p14:modId xmlns:p14="http://schemas.microsoft.com/office/powerpoint/2010/main" val="2938905876"/>
              </p:ext>
            </p:extLst>
          </p:nvPr>
        </p:nvGraphicFramePr>
        <p:xfrm>
          <a:off x="8858992" y="1455937"/>
          <a:ext cx="2612572" cy="2494280"/>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501685780"/>
                    </a:ext>
                  </a:extLst>
                </a:gridCol>
                <a:gridCol w="1306286">
                  <a:extLst>
                    <a:ext uri="{9D8B030D-6E8A-4147-A177-3AD203B41FA5}">
                      <a16:colId xmlns:a16="http://schemas.microsoft.com/office/drawing/2014/main" val="1100092522"/>
                    </a:ext>
                  </a:extLst>
                </a:gridCol>
              </a:tblGrid>
              <a:tr h="370840">
                <a:tc>
                  <a:txBody>
                    <a:bodyPr/>
                    <a:lstStyle/>
                    <a:p>
                      <a:r>
                        <a:rPr lang="en-CA" dirty="0"/>
                        <a:t># of Moves</a:t>
                      </a:r>
                    </a:p>
                  </a:txBody>
                  <a:tcPr/>
                </a:tc>
                <a:tc>
                  <a:txBody>
                    <a:bodyPr/>
                    <a:lstStyle/>
                    <a:p>
                      <a:r>
                        <a:rPr lang="en-CA" dirty="0"/>
                        <a:t>Completion time (S)</a:t>
                      </a:r>
                    </a:p>
                  </a:txBody>
                  <a:tcPr/>
                </a:tc>
                <a:extLst>
                  <a:ext uri="{0D108BD9-81ED-4DB2-BD59-A6C34878D82A}">
                    <a16:rowId xmlns:a16="http://schemas.microsoft.com/office/drawing/2014/main" val="4053720974"/>
                  </a:ext>
                </a:extLst>
              </a:tr>
              <a:tr h="370840">
                <a:tc>
                  <a:txBody>
                    <a:bodyPr/>
                    <a:lstStyle/>
                    <a:p>
                      <a:r>
                        <a:rPr lang="en-CA" dirty="0"/>
                        <a:t>0</a:t>
                      </a:r>
                    </a:p>
                  </a:txBody>
                  <a:tcPr/>
                </a:tc>
                <a:tc>
                  <a:txBody>
                    <a:bodyPr/>
                    <a:lstStyle/>
                    <a:p>
                      <a:r>
                        <a:rPr lang="en-CA" dirty="0"/>
                        <a:t>1.53</a:t>
                      </a:r>
                    </a:p>
                  </a:txBody>
                  <a:tcPr/>
                </a:tc>
                <a:extLst>
                  <a:ext uri="{0D108BD9-81ED-4DB2-BD59-A6C34878D82A}">
                    <a16:rowId xmlns:a16="http://schemas.microsoft.com/office/drawing/2014/main" val="4196842"/>
                  </a:ext>
                </a:extLst>
              </a:tr>
              <a:tr h="370840">
                <a:tc>
                  <a:txBody>
                    <a:bodyPr/>
                    <a:lstStyle/>
                    <a:p>
                      <a:r>
                        <a:rPr lang="en-CA" dirty="0"/>
                        <a:t>1</a:t>
                      </a:r>
                    </a:p>
                  </a:txBody>
                  <a:tcPr/>
                </a:tc>
                <a:tc>
                  <a:txBody>
                    <a:bodyPr/>
                    <a:lstStyle/>
                    <a:p>
                      <a:r>
                        <a:rPr lang="en-CA" dirty="0"/>
                        <a:t>14.36</a:t>
                      </a:r>
                    </a:p>
                  </a:txBody>
                  <a:tcPr/>
                </a:tc>
                <a:extLst>
                  <a:ext uri="{0D108BD9-81ED-4DB2-BD59-A6C34878D82A}">
                    <a16:rowId xmlns:a16="http://schemas.microsoft.com/office/drawing/2014/main" val="56758903"/>
                  </a:ext>
                </a:extLst>
              </a:tr>
              <a:tr h="370840">
                <a:tc>
                  <a:txBody>
                    <a:bodyPr/>
                    <a:lstStyle/>
                    <a:p>
                      <a:r>
                        <a:rPr lang="en-CA" dirty="0"/>
                        <a:t>2</a:t>
                      </a:r>
                    </a:p>
                  </a:txBody>
                  <a:tcPr/>
                </a:tc>
                <a:tc>
                  <a:txBody>
                    <a:bodyPr/>
                    <a:lstStyle/>
                    <a:p>
                      <a:r>
                        <a:rPr lang="en-CA" dirty="0"/>
                        <a:t>48.70</a:t>
                      </a:r>
                    </a:p>
                  </a:txBody>
                  <a:tcPr/>
                </a:tc>
                <a:extLst>
                  <a:ext uri="{0D108BD9-81ED-4DB2-BD59-A6C34878D82A}">
                    <a16:rowId xmlns:a16="http://schemas.microsoft.com/office/drawing/2014/main" val="3454819445"/>
                  </a:ext>
                </a:extLst>
              </a:tr>
              <a:tr h="370840">
                <a:tc>
                  <a:txBody>
                    <a:bodyPr/>
                    <a:lstStyle/>
                    <a:p>
                      <a:r>
                        <a:rPr lang="en-CA" dirty="0"/>
                        <a:t>3</a:t>
                      </a:r>
                    </a:p>
                  </a:txBody>
                  <a:tcPr/>
                </a:tc>
                <a:tc>
                  <a:txBody>
                    <a:bodyPr/>
                    <a:lstStyle/>
                    <a:p>
                      <a:r>
                        <a:rPr lang="en-CA" dirty="0"/>
                        <a:t>100.27</a:t>
                      </a:r>
                    </a:p>
                  </a:txBody>
                  <a:tcPr/>
                </a:tc>
                <a:extLst>
                  <a:ext uri="{0D108BD9-81ED-4DB2-BD59-A6C34878D82A}">
                    <a16:rowId xmlns:a16="http://schemas.microsoft.com/office/drawing/2014/main" val="3490890049"/>
                  </a:ext>
                </a:extLst>
              </a:tr>
              <a:tr h="370840">
                <a:tc>
                  <a:txBody>
                    <a:bodyPr/>
                    <a:lstStyle/>
                    <a:p>
                      <a:r>
                        <a:rPr lang="en-CA" dirty="0"/>
                        <a:t>4</a:t>
                      </a:r>
                    </a:p>
                  </a:txBody>
                  <a:tcPr/>
                </a:tc>
                <a:tc>
                  <a:txBody>
                    <a:bodyPr/>
                    <a:lstStyle/>
                    <a:p>
                      <a:r>
                        <a:rPr lang="en-CA" dirty="0"/>
                        <a:t>191.32</a:t>
                      </a:r>
                    </a:p>
                  </a:txBody>
                  <a:tcPr/>
                </a:tc>
                <a:extLst>
                  <a:ext uri="{0D108BD9-81ED-4DB2-BD59-A6C34878D82A}">
                    <a16:rowId xmlns:a16="http://schemas.microsoft.com/office/drawing/2014/main" val="3873127075"/>
                  </a:ext>
                </a:extLst>
              </a:tr>
            </a:tbl>
          </a:graphicData>
        </a:graphic>
      </p:graphicFrame>
      <p:graphicFrame>
        <p:nvGraphicFramePr>
          <p:cNvPr id="11" name="Table 4">
            <a:extLst>
              <a:ext uri="{FF2B5EF4-FFF2-40B4-BE49-F238E27FC236}">
                <a16:creationId xmlns:a16="http://schemas.microsoft.com/office/drawing/2014/main" id="{5EE1FF1F-9BCA-33A4-4D96-6B0484940705}"/>
              </a:ext>
            </a:extLst>
          </p:cNvPr>
          <p:cNvGraphicFramePr>
            <a:graphicFrameLocks noGrp="1"/>
          </p:cNvGraphicFramePr>
          <p:nvPr>
            <p:extLst>
              <p:ext uri="{D42A27DB-BD31-4B8C-83A1-F6EECF244321}">
                <p14:modId xmlns:p14="http://schemas.microsoft.com/office/powerpoint/2010/main" val="3288801204"/>
              </p:ext>
            </p:extLst>
          </p:nvPr>
        </p:nvGraphicFramePr>
        <p:xfrm>
          <a:off x="8858992" y="4025735"/>
          <a:ext cx="2612572" cy="2123440"/>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501685780"/>
                    </a:ext>
                  </a:extLst>
                </a:gridCol>
                <a:gridCol w="1306286">
                  <a:extLst>
                    <a:ext uri="{9D8B030D-6E8A-4147-A177-3AD203B41FA5}">
                      <a16:colId xmlns:a16="http://schemas.microsoft.com/office/drawing/2014/main" val="1100092522"/>
                    </a:ext>
                  </a:extLst>
                </a:gridCol>
              </a:tblGrid>
              <a:tr h="370840">
                <a:tc>
                  <a:txBody>
                    <a:bodyPr/>
                    <a:lstStyle/>
                    <a:p>
                      <a:r>
                        <a:rPr lang="en-CA" dirty="0"/>
                        <a:t># of Cars</a:t>
                      </a:r>
                    </a:p>
                  </a:txBody>
                  <a:tcPr/>
                </a:tc>
                <a:tc>
                  <a:txBody>
                    <a:bodyPr/>
                    <a:lstStyle/>
                    <a:p>
                      <a:r>
                        <a:rPr lang="en-CA" dirty="0"/>
                        <a:t>Completion time (S)</a:t>
                      </a:r>
                    </a:p>
                  </a:txBody>
                  <a:tcPr/>
                </a:tc>
                <a:extLst>
                  <a:ext uri="{0D108BD9-81ED-4DB2-BD59-A6C34878D82A}">
                    <a16:rowId xmlns:a16="http://schemas.microsoft.com/office/drawing/2014/main" val="4053720974"/>
                  </a:ext>
                </a:extLst>
              </a:tr>
              <a:tr h="370840">
                <a:tc>
                  <a:txBody>
                    <a:bodyPr/>
                    <a:lstStyle/>
                    <a:p>
                      <a:r>
                        <a:rPr lang="en-CA" dirty="0"/>
                        <a:t>1</a:t>
                      </a:r>
                    </a:p>
                  </a:txBody>
                  <a:tcPr/>
                </a:tc>
                <a:tc>
                  <a:txBody>
                    <a:bodyPr/>
                    <a:lstStyle/>
                    <a:p>
                      <a:r>
                        <a:rPr lang="en-CA" dirty="0"/>
                        <a:t>14.94</a:t>
                      </a:r>
                    </a:p>
                  </a:txBody>
                  <a:tcPr/>
                </a:tc>
                <a:extLst>
                  <a:ext uri="{0D108BD9-81ED-4DB2-BD59-A6C34878D82A}">
                    <a16:rowId xmlns:a16="http://schemas.microsoft.com/office/drawing/2014/main" val="4196842"/>
                  </a:ext>
                </a:extLst>
              </a:tr>
              <a:tr h="370840">
                <a:tc>
                  <a:txBody>
                    <a:bodyPr/>
                    <a:lstStyle/>
                    <a:p>
                      <a:r>
                        <a:rPr lang="en-CA" dirty="0"/>
                        <a:t>2</a:t>
                      </a:r>
                    </a:p>
                  </a:txBody>
                  <a:tcPr/>
                </a:tc>
                <a:tc>
                  <a:txBody>
                    <a:bodyPr/>
                    <a:lstStyle/>
                    <a:p>
                      <a:r>
                        <a:rPr lang="en-CA" dirty="0"/>
                        <a:t>41.60</a:t>
                      </a:r>
                    </a:p>
                  </a:txBody>
                  <a:tcPr/>
                </a:tc>
                <a:extLst>
                  <a:ext uri="{0D108BD9-81ED-4DB2-BD59-A6C34878D82A}">
                    <a16:rowId xmlns:a16="http://schemas.microsoft.com/office/drawing/2014/main" val="56758903"/>
                  </a:ext>
                </a:extLst>
              </a:tr>
              <a:tr h="370840">
                <a:tc>
                  <a:txBody>
                    <a:bodyPr/>
                    <a:lstStyle/>
                    <a:p>
                      <a:r>
                        <a:rPr lang="en-CA" dirty="0"/>
                        <a:t>3</a:t>
                      </a:r>
                    </a:p>
                  </a:txBody>
                  <a:tcPr/>
                </a:tc>
                <a:tc>
                  <a:txBody>
                    <a:bodyPr/>
                    <a:lstStyle/>
                    <a:p>
                      <a:r>
                        <a:rPr lang="en-CA" dirty="0"/>
                        <a:t>77.12</a:t>
                      </a:r>
                    </a:p>
                  </a:txBody>
                  <a:tcPr/>
                </a:tc>
                <a:extLst>
                  <a:ext uri="{0D108BD9-81ED-4DB2-BD59-A6C34878D82A}">
                    <a16:rowId xmlns:a16="http://schemas.microsoft.com/office/drawing/2014/main" val="3454819445"/>
                  </a:ext>
                </a:extLst>
              </a:tr>
              <a:tr h="370840">
                <a:tc>
                  <a:txBody>
                    <a:bodyPr/>
                    <a:lstStyle/>
                    <a:p>
                      <a:r>
                        <a:rPr lang="en-CA" dirty="0"/>
                        <a:t>4</a:t>
                      </a:r>
                    </a:p>
                  </a:txBody>
                  <a:tcPr/>
                </a:tc>
                <a:tc>
                  <a:txBody>
                    <a:bodyPr/>
                    <a:lstStyle/>
                    <a:p>
                      <a:r>
                        <a:rPr lang="en-CA" dirty="0"/>
                        <a:t>83.25</a:t>
                      </a:r>
                    </a:p>
                  </a:txBody>
                  <a:tcPr/>
                </a:tc>
                <a:extLst>
                  <a:ext uri="{0D108BD9-81ED-4DB2-BD59-A6C34878D82A}">
                    <a16:rowId xmlns:a16="http://schemas.microsoft.com/office/drawing/2014/main" val="3008186502"/>
                  </a:ext>
                </a:extLst>
              </a:tr>
            </a:tbl>
          </a:graphicData>
        </a:graphic>
      </p:graphicFrame>
    </p:spTree>
    <p:extLst>
      <p:ext uri="{BB962C8B-B14F-4D97-AF65-F5344CB8AC3E}">
        <p14:creationId xmlns:p14="http://schemas.microsoft.com/office/powerpoint/2010/main" val="424756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5DE2-986F-7793-B8FB-CB82CEE607E0}"/>
              </a:ext>
            </a:extLst>
          </p:cNvPr>
          <p:cNvSpPr>
            <a:spLocks noGrp="1"/>
          </p:cNvSpPr>
          <p:nvPr>
            <p:ph type="title"/>
          </p:nvPr>
        </p:nvSpPr>
        <p:spPr>
          <a:xfrm>
            <a:off x="498764" y="365125"/>
            <a:ext cx="11150930" cy="1325563"/>
          </a:xfrm>
        </p:spPr>
        <p:txBody>
          <a:bodyPr/>
          <a:lstStyle/>
          <a:p>
            <a:r>
              <a:rPr lang="en-CA" dirty="0"/>
              <a:t>Model Exploration Pt. 3 (Breaking Game Rules)</a:t>
            </a:r>
          </a:p>
        </p:txBody>
      </p:sp>
      <p:sp>
        <p:nvSpPr>
          <p:cNvPr id="3" name="Content Placeholder 2">
            <a:extLst>
              <a:ext uri="{FF2B5EF4-FFF2-40B4-BE49-F238E27FC236}">
                <a16:creationId xmlns:a16="http://schemas.microsoft.com/office/drawing/2014/main" id="{8AB30302-93D4-FD13-F414-61D0E8FFD4FD}"/>
              </a:ext>
            </a:extLst>
          </p:cNvPr>
          <p:cNvSpPr>
            <a:spLocks noGrp="1"/>
          </p:cNvSpPr>
          <p:nvPr>
            <p:ph idx="1"/>
          </p:nvPr>
        </p:nvSpPr>
        <p:spPr>
          <a:xfrm>
            <a:off x="838199" y="1825625"/>
            <a:ext cx="7453393" cy="4351338"/>
          </a:xfrm>
        </p:spPr>
        <p:txBody>
          <a:bodyPr>
            <a:normAutofit/>
          </a:bodyPr>
          <a:lstStyle/>
          <a:p>
            <a:r>
              <a:rPr lang="en-CA" sz="2000" dirty="0"/>
              <a:t>By removing the constraint that cars can only move in one axis, its possible to extend the game to a much more common </a:t>
            </a:r>
            <a:r>
              <a:rPr lang="en-CA" sz="2000" dirty="0" err="1"/>
              <a:t>Klotski</a:t>
            </a:r>
            <a:r>
              <a:rPr lang="en-CA" sz="2000" dirty="0"/>
              <a:t> sliding block puzzle, that has been around for hundreds of years. This allows blocks to move around in all 4 directions. </a:t>
            </a:r>
          </a:p>
          <a:p>
            <a:pPr lvl="1"/>
            <a:r>
              <a:rPr lang="en-CA" sz="1800" dirty="0"/>
              <a:t>When testing this as a </a:t>
            </a:r>
            <a:r>
              <a:rPr lang="en-CA" sz="1800" dirty="0" err="1"/>
              <a:t>Klotski</a:t>
            </a:r>
            <a:r>
              <a:rPr lang="en-CA" sz="1800" dirty="0"/>
              <a:t> solver, solution times were similar, however many boards that were unsolvable became solvable with this new logic. </a:t>
            </a:r>
          </a:p>
          <a:p>
            <a:pPr lvl="1"/>
            <a:r>
              <a:rPr lang="en-CA" sz="1800" dirty="0"/>
              <a:t>A simple example was if the red car was not in the exit row, it could just move vertically into the exit row, and then move right into the win position.</a:t>
            </a:r>
          </a:p>
          <a:p>
            <a:r>
              <a:rPr lang="en-CA" sz="2000" dirty="0"/>
              <a:t>Alternatively, the solver was also modified to solve a ordered block puzzle.</a:t>
            </a:r>
          </a:p>
          <a:p>
            <a:pPr lvl="1"/>
            <a:r>
              <a:rPr lang="en-CA" sz="1600" dirty="0"/>
              <a:t>Set win condition to require tiles in exact positions on right</a:t>
            </a:r>
          </a:p>
          <a:p>
            <a:pPr lvl="1"/>
            <a:r>
              <a:rPr lang="en-CA" sz="1600" dirty="0"/>
              <a:t>Set 35 1x1 cars, that can move in all 4 direction</a:t>
            </a:r>
          </a:p>
          <a:p>
            <a:pPr lvl="1"/>
            <a:r>
              <a:rPr lang="en-CA" sz="1600" dirty="0"/>
              <a:t>Could only solve if &lt; 2 moves, otherwise took hours without solution</a:t>
            </a:r>
          </a:p>
        </p:txBody>
      </p:sp>
      <p:pic>
        <p:nvPicPr>
          <p:cNvPr id="3076" name="Picture 4" descr="Number Puzzle - Sliding Puzzle - Apps on Google Play">
            <a:extLst>
              <a:ext uri="{FF2B5EF4-FFF2-40B4-BE49-F238E27FC236}">
                <a16:creationId xmlns:a16="http://schemas.microsoft.com/office/drawing/2014/main" id="{635A67BF-0E10-54C0-106D-0824C3B81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5515" y="434975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lotski - Apps on Google Play">
            <a:extLst>
              <a:ext uri="{FF2B5EF4-FFF2-40B4-BE49-F238E27FC236}">
                <a16:creationId xmlns:a16="http://schemas.microsoft.com/office/drawing/2014/main" id="{09DB6798-9A8C-8C90-CBBF-6E3A1B188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463" y="1348351"/>
            <a:ext cx="2845231" cy="284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96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FBE8-F4FA-2C9D-F1BC-1E5852732899}"/>
              </a:ext>
            </a:extLst>
          </p:cNvPr>
          <p:cNvSpPr>
            <a:spLocks noGrp="1"/>
          </p:cNvSpPr>
          <p:nvPr>
            <p:ph type="title"/>
          </p:nvPr>
        </p:nvSpPr>
        <p:spPr/>
        <p:txBody>
          <a:bodyPr/>
          <a:lstStyle/>
          <a:p>
            <a:r>
              <a:rPr lang="en-CA" dirty="0"/>
              <a:t>First Order Extension (Prepositions)</a:t>
            </a:r>
          </a:p>
        </p:txBody>
      </p:sp>
      <p:sp>
        <p:nvSpPr>
          <p:cNvPr id="3" name="Content Placeholder 2">
            <a:extLst>
              <a:ext uri="{FF2B5EF4-FFF2-40B4-BE49-F238E27FC236}">
                <a16:creationId xmlns:a16="http://schemas.microsoft.com/office/drawing/2014/main" id="{43F06F19-ACD0-63C9-3048-FCB5D04B2721}"/>
              </a:ext>
            </a:extLst>
          </p:cNvPr>
          <p:cNvSpPr>
            <a:spLocks noGrp="1"/>
          </p:cNvSpPr>
          <p:nvPr>
            <p:ph idx="1"/>
          </p:nvPr>
        </p:nvSpPr>
        <p:spPr>
          <a:xfrm>
            <a:off x="838200" y="1825625"/>
            <a:ext cx="5693229" cy="4351338"/>
          </a:xfrm>
        </p:spPr>
        <p:txBody>
          <a:bodyPr>
            <a:normAutofit lnSpcReduction="10000"/>
          </a:bodyPr>
          <a:lstStyle/>
          <a:p>
            <a:r>
              <a:rPr lang="en-CA" dirty="0"/>
              <a:t>The vast majority of this project was modelled using first-order logic, since all prepositions were implemented through Bauhaus objects.</a:t>
            </a:r>
          </a:p>
          <a:p>
            <a:r>
              <a:rPr lang="en-CA" dirty="0"/>
              <a:t>The only preposition that would need converting to predicate logic would be the CAR_ORIENTATIONS dictionary. It could be replaced as 3 Bauhaus prepositional objects of the following structure:</a:t>
            </a:r>
          </a:p>
          <a:p>
            <a:endParaRPr lang="en-CA" dirty="0"/>
          </a:p>
          <a:p>
            <a:endParaRPr lang="en-CA" dirty="0"/>
          </a:p>
        </p:txBody>
      </p:sp>
      <p:sp>
        <p:nvSpPr>
          <p:cNvPr id="4" name="Content Placeholder 2">
            <a:extLst>
              <a:ext uri="{FF2B5EF4-FFF2-40B4-BE49-F238E27FC236}">
                <a16:creationId xmlns:a16="http://schemas.microsoft.com/office/drawing/2014/main" id="{E05DB080-1781-A3D7-842F-C0C8511CB162}"/>
              </a:ext>
            </a:extLst>
          </p:cNvPr>
          <p:cNvSpPr txBox="1">
            <a:spLocks/>
          </p:cNvSpPr>
          <p:nvPr/>
        </p:nvSpPr>
        <p:spPr>
          <a:xfrm>
            <a:off x="7023266" y="1825625"/>
            <a:ext cx="5693229"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b="0" dirty="0">
                <a:solidFill>
                  <a:srgbClr val="D4D4D4"/>
                </a:solidFill>
                <a:effectLst/>
                <a:latin typeface="Consolas" panose="020B0609020204030204" pitchFamily="49" charset="0"/>
              </a:rPr>
              <a:t>@</a:t>
            </a:r>
            <a:r>
              <a:rPr lang="en-CA" b="0" dirty="0">
                <a:solidFill>
                  <a:srgbClr val="DCDCAA"/>
                </a:solidFill>
                <a:effectLst/>
                <a:latin typeface="Consolas" panose="020B0609020204030204" pitchFamily="49" charset="0"/>
              </a:rPr>
              <a:t>proposition</a:t>
            </a:r>
            <a:r>
              <a:rPr lang="en-CA" b="0" dirty="0">
                <a:solidFill>
                  <a:srgbClr val="D4D4D4"/>
                </a:solidFill>
                <a:effectLst/>
                <a:latin typeface="Consolas" panose="020B0609020204030204" pitchFamily="49" charset="0"/>
              </a:rPr>
              <a:t>(</a:t>
            </a:r>
            <a:r>
              <a:rPr lang="en-CA" b="0" dirty="0">
                <a:solidFill>
                  <a:srgbClr val="4FC1FF"/>
                </a:solidFill>
                <a:effectLst/>
                <a:latin typeface="Consolas" panose="020B0609020204030204" pitchFamily="49" charset="0"/>
              </a:rPr>
              <a:t>E</a:t>
            </a:r>
            <a:r>
              <a:rPr lang="en-CA" b="0" dirty="0">
                <a:solidFill>
                  <a:srgbClr val="D4D4D4"/>
                </a:solidFill>
                <a:effectLst/>
                <a:latin typeface="Consolas" panose="020B0609020204030204" pitchFamily="49" charset="0"/>
              </a:rPr>
              <a:t>)</a:t>
            </a:r>
          </a:p>
          <a:p>
            <a:r>
              <a:rPr lang="en-CA" b="0" dirty="0">
                <a:solidFill>
                  <a:srgbClr val="569CD6"/>
                </a:solidFill>
                <a:effectLst/>
                <a:latin typeface="Consolas" panose="020B0609020204030204" pitchFamily="49" charset="0"/>
              </a:rPr>
              <a:t>class</a:t>
            </a:r>
            <a:r>
              <a:rPr lang="en-CA" b="0" dirty="0">
                <a:solidFill>
                  <a:srgbClr val="D4D4D4"/>
                </a:solidFill>
                <a:effectLst/>
                <a:latin typeface="Consolas" panose="020B0609020204030204" pitchFamily="49" charset="0"/>
              </a:rPr>
              <a:t> </a:t>
            </a:r>
            <a:r>
              <a:rPr lang="en-CA" b="0" dirty="0" err="1">
                <a:solidFill>
                  <a:srgbClr val="4EC9B0"/>
                </a:solidFill>
                <a:effectLst/>
                <a:latin typeface="Consolas" panose="020B0609020204030204" pitchFamily="49" charset="0"/>
              </a:rPr>
              <a:t>IsVertical</a:t>
            </a:r>
            <a:r>
              <a:rPr lang="en-CA" b="0" dirty="0">
                <a:solidFill>
                  <a:srgbClr val="D4D4D4"/>
                </a:solidFill>
                <a:effectLst/>
                <a:latin typeface="Consolas" panose="020B0609020204030204" pitchFamily="49" charset="0"/>
              </a:rPr>
              <a:t>(</a:t>
            </a:r>
            <a:r>
              <a:rPr lang="en-CA" b="0" dirty="0">
                <a:solidFill>
                  <a:srgbClr val="4EC9B0"/>
                </a:solidFill>
                <a:effectLst/>
                <a:latin typeface="Consolas" panose="020B0609020204030204" pitchFamily="49" charset="0"/>
              </a:rPr>
              <a:t>Unique</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r>
              <a:rPr lang="en-CA" b="0" dirty="0">
                <a:solidFill>
                  <a:srgbClr val="569CD6"/>
                </a:solidFill>
                <a:effectLst/>
                <a:latin typeface="Consolas" panose="020B0609020204030204" pitchFamily="49" charset="0"/>
              </a:rPr>
              <a:t>def</a:t>
            </a:r>
            <a:r>
              <a:rPr lang="en-CA" b="0" dirty="0">
                <a:solidFill>
                  <a:srgbClr val="D4D4D4"/>
                </a:solidFill>
                <a:effectLst/>
                <a:latin typeface="Consolas" panose="020B0609020204030204" pitchFamily="49" charset="0"/>
              </a:rPr>
              <a:t> </a:t>
            </a:r>
            <a:r>
              <a:rPr lang="en-CA" b="0" dirty="0">
                <a:solidFill>
                  <a:srgbClr val="DCDCAA"/>
                </a:solidFill>
                <a:effectLst/>
                <a:latin typeface="Consolas" panose="020B0609020204030204" pitchFamily="49" charset="0"/>
              </a:rPr>
              <a:t>__</a:t>
            </a:r>
            <a:r>
              <a:rPr lang="en-CA" b="0" dirty="0" err="1">
                <a:solidFill>
                  <a:srgbClr val="DCDCAA"/>
                </a:solidFill>
                <a:effectLst/>
                <a:latin typeface="Consolas" panose="020B0609020204030204" pitchFamily="49" charset="0"/>
              </a:rPr>
              <a:t>init</a:t>
            </a:r>
            <a:r>
              <a:rPr lang="en-CA" b="0" dirty="0">
                <a:solidFill>
                  <a:srgbClr val="DCDCAA"/>
                </a:solidFill>
                <a:effectLst/>
                <a:latin typeface="Consolas" panose="020B0609020204030204" pitchFamily="49" charset="0"/>
              </a:rPr>
              <a:t>__</a:t>
            </a:r>
            <a:r>
              <a:rPr lang="en-CA" b="0" dirty="0">
                <a:solidFill>
                  <a:srgbClr val="D4D4D4"/>
                </a:solidFill>
                <a:effectLst/>
                <a:latin typeface="Consolas" panose="020B0609020204030204" pitchFamily="49" charset="0"/>
              </a:rPr>
              <a:t>(</a:t>
            </a:r>
            <a:r>
              <a:rPr lang="en-CA" b="0" dirty="0">
                <a:solidFill>
                  <a:srgbClr val="9CDCFE"/>
                </a:solidFill>
                <a:effectLst/>
                <a:latin typeface="Consolas" panose="020B0609020204030204" pitchFamily="49" charset="0"/>
              </a:rPr>
              <a:t>self</a:t>
            </a:r>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carId</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self</a:t>
            </a:r>
            <a:r>
              <a:rPr lang="en-CA" b="0" dirty="0" err="1">
                <a:solidFill>
                  <a:srgbClr val="D4D4D4"/>
                </a:solidFill>
                <a:effectLst/>
                <a:latin typeface="Consolas" panose="020B0609020204030204" pitchFamily="49" charset="0"/>
              </a:rPr>
              <a:t>.</a:t>
            </a:r>
            <a:r>
              <a:rPr lang="en-CA" b="0" dirty="0" err="1">
                <a:solidFill>
                  <a:srgbClr val="9CDCFE"/>
                </a:solidFill>
                <a:effectLst/>
                <a:latin typeface="Consolas" panose="020B0609020204030204" pitchFamily="49" charset="0"/>
              </a:rPr>
              <a:t>carId</a:t>
            </a:r>
            <a:r>
              <a:rPr lang="en-CA" b="0" dirty="0">
                <a:solidFill>
                  <a:srgbClr val="D4D4D4"/>
                </a:solidFill>
                <a:effectLst/>
                <a:latin typeface="Consolas" panose="020B0609020204030204" pitchFamily="49" charset="0"/>
              </a:rPr>
              <a:t> = </a:t>
            </a:r>
            <a:r>
              <a:rPr lang="en-CA" b="0" dirty="0" err="1">
                <a:solidFill>
                  <a:srgbClr val="9CDCFE"/>
                </a:solidFill>
                <a:effectLst/>
                <a:latin typeface="Consolas" panose="020B0609020204030204" pitchFamily="49" charset="0"/>
              </a:rPr>
              <a:t>carId</a:t>
            </a:r>
            <a:endParaRPr lang="en-CA" b="0" dirty="0">
              <a:solidFill>
                <a:srgbClr val="D4D4D4"/>
              </a:solidFill>
              <a:effectLst/>
              <a:latin typeface="Consolas" panose="020B0609020204030204" pitchFamily="49" charset="0"/>
            </a:endParaRPr>
          </a:p>
          <a:p>
            <a:br>
              <a:rPr lang="en-CA" b="0" dirty="0">
                <a:solidFill>
                  <a:srgbClr val="D4D4D4"/>
                </a:solidFill>
                <a:effectLst/>
                <a:latin typeface="Consolas" panose="020B0609020204030204" pitchFamily="49" charset="0"/>
              </a:rPr>
            </a:br>
            <a:r>
              <a:rPr lang="en-CA" b="0" dirty="0">
                <a:solidFill>
                  <a:srgbClr val="D4D4D4"/>
                </a:solidFill>
                <a:effectLst/>
                <a:latin typeface="Consolas" panose="020B0609020204030204" pitchFamily="49" charset="0"/>
              </a:rPr>
              <a:t>@</a:t>
            </a:r>
            <a:r>
              <a:rPr lang="en-CA" b="0" dirty="0">
                <a:solidFill>
                  <a:srgbClr val="DCDCAA"/>
                </a:solidFill>
                <a:effectLst/>
                <a:latin typeface="Consolas" panose="020B0609020204030204" pitchFamily="49" charset="0"/>
              </a:rPr>
              <a:t>proposition</a:t>
            </a:r>
            <a:r>
              <a:rPr lang="en-CA" b="0" dirty="0">
                <a:solidFill>
                  <a:srgbClr val="D4D4D4"/>
                </a:solidFill>
                <a:effectLst/>
                <a:latin typeface="Consolas" panose="020B0609020204030204" pitchFamily="49" charset="0"/>
              </a:rPr>
              <a:t>(</a:t>
            </a:r>
            <a:r>
              <a:rPr lang="en-CA" b="0" dirty="0">
                <a:solidFill>
                  <a:srgbClr val="4FC1FF"/>
                </a:solidFill>
                <a:effectLst/>
                <a:latin typeface="Consolas" panose="020B0609020204030204" pitchFamily="49" charset="0"/>
              </a:rPr>
              <a:t>E</a:t>
            </a:r>
            <a:r>
              <a:rPr lang="en-CA" b="0" dirty="0">
                <a:solidFill>
                  <a:srgbClr val="D4D4D4"/>
                </a:solidFill>
                <a:effectLst/>
                <a:latin typeface="Consolas" panose="020B0609020204030204" pitchFamily="49" charset="0"/>
              </a:rPr>
              <a:t>)</a:t>
            </a:r>
          </a:p>
          <a:p>
            <a:r>
              <a:rPr lang="en-CA" b="0" dirty="0">
                <a:solidFill>
                  <a:srgbClr val="569CD6"/>
                </a:solidFill>
                <a:effectLst/>
                <a:latin typeface="Consolas" panose="020B0609020204030204" pitchFamily="49" charset="0"/>
              </a:rPr>
              <a:t>class</a:t>
            </a:r>
            <a:r>
              <a:rPr lang="en-CA" b="0" dirty="0">
                <a:solidFill>
                  <a:srgbClr val="D4D4D4"/>
                </a:solidFill>
                <a:effectLst/>
                <a:latin typeface="Consolas" panose="020B0609020204030204" pitchFamily="49" charset="0"/>
              </a:rPr>
              <a:t> </a:t>
            </a:r>
            <a:r>
              <a:rPr lang="en-CA" b="0" dirty="0" err="1">
                <a:solidFill>
                  <a:srgbClr val="4EC9B0"/>
                </a:solidFill>
                <a:effectLst/>
                <a:latin typeface="Consolas" panose="020B0609020204030204" pitchFamily="49" charset="0"/>
              </a:rPr>
              <a:t>IsHorizontal</a:t>
            </a:r>
            <a:r>
              <a:rPr lang="en-CA" b="0" dirty="0">
                <a:solidFill>
                  <a:srgbClr val="D4D4D4"/>
                </a:solidFill>
                <a:effectLst/>
                <a:latin typeface="Consolas" panose="020B0609020204030204" pitchFamily="49" charset="0"/>
              </a:rPr>
              <a:t>(</a:t>
            </a:r>
            <a:r>
              <a:rPr lang="en-CA" b="0" dirty="0">
                <a:solidFill>
                  <a:srgbClr val="4EC9B0"/>
                </a:solidFill>
                <a:effectLst/>
                <a:latin typeface="Consolas" panose="020B0609020204030204" pitchFamily="49" charset="0"/>
              </a:rPr>
              <a:t>Unique</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r>
              <a:rPr lang="en-CA" b="0" dirty="0">
                <a:solidFill>
                  <a:srgbClr val="569CD6"/>
                </a:solidFill>
                <a:effectLst/>
                <a:latin typeface="Consolas" panose="020B0609020204030204" pitchFamily="49" charset="0"/>
              </a:rPr>
              <a:t>def</a:t>
            </a:r>
            <a:r>
              <a:rPr lang="en-CA" b="0" dirty="0">
                <a:solidFill>
                  <a:srgbClr val="D4D4D4"/>
                </a:solidFill>
                <a:effectLst/>
                <a:latin typeface="Consolas" panose="020B0609020204030204" pitchFamily="49" charset="0"/>
              </a:rPr>
              <a:t> </a:t>
            </a:r>
            <a:r>
              <a:rPr lang="en-CA" b="0" dirty="0">
                <a:solidFill>
                  <a:srgbClr val="DCDCAA"/>
                </a:solidFill>
                <a:effectLst/>
                <a:latin typeface="Consolas" panose="020B0609020204030204" pitchFamily="49" charset="0"/>
              </a:rPr>
              <a:t>__</a:t>
            </a:r>
            <a:r>
              <a:rPr lang="en-CA" b="0" dirty="0" err="1">
                <a:solidFill>
                  <a:srgbClr val="DCDCAA"/>
                </a:solidFill>
                <a:effectLst/>
                <a:latin typeface="Consolas" panose="020B0609020204030204" pitchFamily="49" charset="0"/>
              </a:rPr>
              <a:t>init</a:t>
            </a:r>
            <a:r>
              <a:rPr lang="en-CA" b="0" dirty="0">
                <a:solidFill>
                  <a:srgbClr val="DCDCAA"/>
                </a:solidFill>
                <a:effectLst/>
                <a:latin typeface="Consolas" panose="020B0609020204030204" pitchFamily="49" charset="0"/>
              </a:rPr>
              <a:t>__</a:t>
            </a:r>
            <a:r>
              <a:rPr lang="en-CA" b="0" dirty="0">
                <a:solidFill>
                  <a:srgbClr val="D4D4D4"/>
                </a:solidFill>
                <a:effectLst/>
                <a:latin typeface="Consolas" panose="020B0609020204030204" pitchFamily="49" charset="0"/>
              </a:rPr>
              <a:t>(</a:t>
            </a:r>
            <a:r>
              <a:rPr lang="en-CA" b="0" dirty="0">
                <a:solidFill>
                  <a:srgbClr val="9CDCFE"/>
                </a:solidFill>
                <a:effectLst/>
                <a:latin typeface="Consolas" panose="020B0609020204030204" pitchFamily="49" charset="0"/>
              </a:rPr>
              <a:t>self</a:t>
            </a:r>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carId</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self</a:t>
            </a:r>
            <a:r>
              <a:rPr lang="en-CA" b="0" dirty="0" err="1">
                <a:solidFill>
                  <a:srgbClr val="D4D4D4"/>
                </a:solidFill>
                <a:effectLst/>
                <a:latin typeface="Consolas" panose="020B0609020204030204" pitchFamily="49" charset="0"/>
              </a:rPr>
              <a:t>.</a:t>
            </a:r>
            <a:r>
              <a:rPr lang="en-CA" b="0" dirty="0" err="1">
                <a:solidFill>
                  <a:srgbClr val="9CDCFE"/>
                </a:solidFill>
                <a:effectLst/>
                <a:latin typeface="Consolas" panose="020B0609020204030204" pitchFamily="49" charset="0"/>
              </a:rPr>
              <a:t>carId</a:t>
            </a:r>
            <a:r>
              <a:rPr lang="en-CA" b="0" dirty="0">
                <a:solidFill>
                  <a:srgbClr val="D4D4D4"/>
                </a:solidFill>
                <a:effectLst/>
                <a:latin typeface="Consolas" panose="020B0609020204030204" pitchFamily="49" charset="0"/>
              </a:rPr>
              <a:t> = </a:t>
            </a:r>
            <a:r>
              <a:rPr lang="en-CA" b="0" dirty="0" err="1">
                <a:solidFill>
                  <a:srgbClr val="9CDCFE"/>
                </a:solidFill>
                <a:effectLst/>
                <a:latin typeface="Consolas" panose="020B0609020204030204" pitchFamily="49" charset="0"/>
              </a:rPr>
              <a:t>carId</a:t>
            </a:r>
            <a:endParaRPr lang="en-CA" b="0" dirty="0">
              <a:solidFill>
                <a:srgbClr val="D4D4D4"/>
              </a:solidFill>
              <a:effectLst/>
              <a:latin typeface="Consolas" panose="020B0609020204030204" pitchFamily="49" charset="0"/>
            </a:endParaRPr>
          </a:p>
          <a:p>
            <a:br>
              <a:rPr lang="en-CA" b="0" dirty="0">
                <a:solidFill>
                  <a:srgbClr val="D4D4D4"/>
                </a:solidFill>
                <a:effectLst/>
                <a:latin typeface="Consolas" panose="020B0609020204030204" pitchFamily="49" charset="0"/>
              </a:rPr>
            </a:br>
            <a:r>
              <a:rPr lang="en-CA" b="0" dirty="0">
                <a:solidFill>
                  <a:srgbClr val="D4D4D4"/>
                </a:solidFill>
                <a:effectLst/>
                <a:latin typeface="Consolas" panose="020B0609020204030204" pitchFamily="49" charset="0"/>
              </a:rPr>
              <a:t>@</a:t>
            </a:r>
            <a:r>
              <a:rPr lang="en-CA" b="0" dirty="0">
                <a:solidFill>
                  <a:srgbClr val="DCDCAA"/>
                </a:solidFill>
                <a:effectLst/>
                <a:latin typeface="Consolas" panose="020B0609020204030204" pitchFamily="49" charset="0"/>
              </a:rPr>
              <a:t>proposition</a:t>
            </a:r>
            <a:r>
              <a:rPr lang="en-CA" b="0" dirty="0">
                <a:solidFill>
                  <a:srgbClr val="D4D4D4"/>
                </a:solidFill>
                <a:effectLst/>
                <a:latin typeface="Consolas" panose="020B0609020204030204" pitchFamily="49" charset="0"/>
              </a:rPr>
              <a:t>(</a:t>
            </a:r>
            <a:r>
              <a:rPr lang="en-CA" b="0" dirty="0">
                <a:solidFill>
                  <a:srgbClr val="4FC1FF"/>
                </a:solidFill>
                <a:effectLst/>
                <a:latin typeface="Consolas" panose="020B0609020204030204" pitchFamily="49" charset="0"/>
              </a:rPr>
              <a:t>E</a:t>
            </a:r>
            <a:r>
              <a:rPr lang="en-CA" b="0" dirty="0">
                <a:solidFill>
                  <a:srgbClr val="D4D4D4"/>
                </a:solidFill>
                <a:effectLst/>
                <a:latin typeface="Consolas" panose="020B0609020204030204" pitchFamily="49" charset="0"/>
              </a:rPr>
              <a:t>)</a:t>
            </a:r>
          </a:p>
          <a:p>
            <a:r>
              <a:rPr lang="en-CA" b="0" dirty="0">
                <a:solidFill>
                  <a:srgbClr val="569CD6"/>
                </a:solidFill>
                <a:effectLst/>
                <a:latin typeface="Consolas" panose="020B0609020204030204" pitchFamily="49" charset="0"/>
              </a:rPr>
              <a:t>class</a:t>
            </a:r>
            <a:r>
              <a:rPr lang="en-CA" b="0" dirty="0">
                <a:solidFill>
                  <a:srgbClr val="D4D4D4"/>
                </a:solidFill>
                <a:effectLst/>
                <a:latin typeface="Consolas" panose="020B0609020204030204" pitchFamily="49" charset="0"/>
              </a:rPr>
              <a:t> </a:t>
            </a:r>
            <a:r>
              <a:rPr lang="en-CA" b="0" dirty="0" err="1">
                <a:solidFill>
                  <a:srgbClr val="4EC9B0"/>
                </a:solidFill>
                <a:effectLst/>
                <a:latin typeface="Consolas" panose="020B0609020204030204" pitchFamily="49" charset="0"/>
              </a:rPr>
              <a:t>IsEmpty</a:t>
            </a:r>
            <a:r>
              <a:rPr lang="en-CA" b="0" dirty="0">
                <a:solidFill>
                  <a:srgbClr val="D4D4D4"/>
                </a:solidFill>
                <a:effectLst/>
                <a:latin typeface="Consolas" panose="020B0609020204030204" pitchFamily="49" charset="0"/>
              </a:rPr>
              <a:t>(</a:t>
            </a:r>
            <a:r>
              <a:rPr lang="en-CA" b="0" dirty="0">
                <a:solidFill>
                  <a:srgbClr val="4EC9B0"/>
                </a:solidFill>
                <a:effectLst/>
                <a:latin typeface="Consolas" panose="020B0609020204030204" pitchFamily="49" charset="0"/>
              </a:rPr>
              <a:t>Unique</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r>
              <a:rPr lang="en-CA" b="0" dirty="0">
                <a:solidFill>
                  <a:srgbClr val="569CD6"/>
                </a:solidFill>
                <a:effectLst/>
                <a:latin typeface="Consolas" panose="020B0609020204030204" pitchFamily="49" charset="0"/>
              </a:rPr>
              <a:t>def</a:t>
            </a:r>
            <a:r>
              <a:rPr lang="en-CA" b="0" dirty="0">
                <a:solidFill>
                  <a:srgbClr val="D4D4D4"/>
                </a:solidFill>
                <a:effectLst/>
                <a:latin typeface="Consolas" panose="020B0609020204030204" pitchFamily="49" charset="0"/>
              </a:rPr>
              <a:t> </a:t>
            </a:r>
            <a:r>
              <a:rPr lang="en-CA" b="0" dirty="0">
                <a:solidFill>
                  <a:srgbClr val="DCDCAA"/>
                </a:solidFill>
                <a:effectLst/>
                <a:latin typeface="Consolas" panose="020B0609020204030204" pitchFamily="49" charset="0"/>
              </a:rPr>
              <a:t>__</a:t>
            </a:r>
            <a:r>
              <a:rPr lang="en-CA" b="0" dirty="0" err="1">
                <a:solidFill>
                  <a:srgbClr val="DCDCAA"/>
                </a:solidFill>
                <a:effectLst/>
                <a:latin typeface="Consolas" panose="020B0609020204030204" pitchFamily="49" charset="0"/>
              </a:rPr>
              <a:t>init</a:t>
            </a:r>
            <a:r>
              <a:rPr lang="en-CA" b="0" dirty="0">
                <a:solidFill>
                  <a:srgbClr val="DCDCAA"/>
                </a:solidFill>
                <a:effectLst/>
                <a:latin typeface="Consolas" panose="020B0609020204030204" pitchFamily="49" charset="0"/>
              </a:rPr>
              <a:t>__</a:t>
            </a:r>
            <a:r>
              <a:rPr lang="en-CA" b="0" dirty="0">
                <a:solidFill>
                  <a:srgbClr val="D4D4D4"/>
                </a:solidFill>
                <a:effectLst/>
                <a:latin typeface="Consolas" panose="020B0609020204030204" pitchFamily="49" charset="0"/>
              </a:rPr>
              <a:t>(</a:t>
            </a:r>
            <a:r>
              <a:rPr lang="en-CA" b="0" dirty="0">
                <a:solidFill>
                  <a:srgbClr val="9CDCFE"/>
                </a:solidFill>
                <a:effectLst/>
                <a:latin typeface="Consolas" panose="020B0609020204030204" pitchFamily="49" charset="0"/>
              </a:rPr>
              <a:t>self</a:t>
            </a:r>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carId</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self</a:t>
            </a:r>
            <a:r>
              <a:rPr lang="en-CA" b="0" dirty="0" err="1">
                <a:solidFill>
                  <a:srgbClr val="D4D4D4"/>
                </a:solidFill>
                <a:effectLst/>
                <a:latin typeface="Consolas" panose="020B0609020204030204" pitchFamily="49" charset="0"/>
              </a:rPr>
              <a:t>.</a:t>
            </a:r>
            <a:r>
              <a:rPr lang="en-CA" b="0" dirty="0" err="1">
                <a:solidFill>
                  <a:srgbClr val="9CDCFE"/>
                </a:solidFill>
                <a:effectLst/>
                <a:latin typeface="Consolas" panose="020B0609020204030204" pitchFamily="49" charset="0"/>
              </a:rPr>
              <a:t>carId</a:t>
            </a:r>
            <a:r>
              <a:rPr lang="en-CA" b="0" dirty="0">
                <a:solidFill>
                  <a:srgbClr val="D4D4D4"/>
                </a:solidFill>
                <a:effectLst/>
                <a:latin typeface="Consolas" panose="020B0609020204030204" pitchFamily="49" charset="0"/>
              </a:rPr>
              <a:t> = </a:t>
            </a:r>
            <a:r>
              <a:rPr lang="en-CA" b="0" dirty="0" err="1">
                <a:solidFill>
                  <a:srgbClr val="9CDCFE"/>
                </a:solidFill>
                <a:effectLst/>
                <a:latin typeface="Consolas" panose="020B0609020204030204" pitchFamily="49" charset="0"/>
              </a:rPr>
              <a:t>carId</a:t>
            </a:r>
            <a:endParaRPr lang="en-CA" b="0" dirty="0">
              <a:solidFill>
                <a:srgbClr val="D4D4D4"/>
              </a:solidFill>
              <a:effectLst/>
              <a:latin typeface="Consolas" panose="020B0609020204030204" pitchFamily="49" charset="0"/>
            </a:endParaRPr>
          </a:p>
          <a:p>
            <a:pPr marL="0" indent="0">
              <a:buNone/>
            </a:pPr>
            <a:endParaRPr lang="en-CA" dirty="0"/>
          </a:p>
          <a:p>
            <a:endParaRPr lang="en-CA" dirty="0"/>
          </a:p>
        </p:txBody>
      </p:sp>
    </p:spTree>
    <p:extLst>
      <p:ext uri="{BB962C8B-B14F-4D97-AF65-F5344CB8AC3E}">
        <p14:creationId xmlns:p14="http://schemas.microsoft.com/office/powerpoint/2010/main" val="3711163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E17B-AD1B-1286-CCFD-7F6CAA03CB56}"/>
              </a:ext>
            </a:extLst>
          </p:cNvPr>
          <p:cNvSpPr>
            <a:spLocks noGrp="1"/>
          </p:cNvSpPr>
          <p:nvPr>
            <p:ph type="title"/>
          </p:nvPr>
        </p:nvSpPr>
        <p:spPr/>
        <p:txBody>
          <a:bodyPr/>
          <a:lstStyle/>
          <a:p>
            <a:r>
              <a:rPr lang="en-CA" dirty="0"/>
              <a:t>Problem Description</a:t>
            </a:r>
          </a:p>
        </p:txBody>
      </p:sp>
      <p:sp>
        <p:nvSpPr>
          <p:cNvPr id="5" name="Content Placeholder 4">
            <a:extLst>
              <a:ext uri="{FF2B5EF4-FFF2-40B4-BE49-F238E27FC236}">
                <a16:creationId xmlns:a16="http://schemas.microsoft.com/office/drawing/2014/main" id="{4E5A46C1-9012-4FA4-E50A-C9401A4AA581}"/>
              </a:ext>
            </a:extLst>
          </p:cNvPr>
          <p:cNvSpPr>
            <a:spLocks noGrp="1"/>
          </p:cNvSpPr>
          <p:nvPr>
            <p:ph idx="1"/>
          </p:nvPr>
        </p:nvSpPr>
        <p:spPr>
          <a:xfrm>
            <a:off x="838200" y="1825625"/>
            <a:ext cx="8071450" cy="4351338"/>
          </a:xfrm>
        </p:spPr>
        <p:txBody>
          <a:bodyPr vert="horz" lIns="91440" tIns="45720" rIns="91440" bIns="45720" rtlCol="0" anchor="t">
            <a:normAutofit/>
          </a:bodyPr>
          <a:lstStyle/>
          <a:p>
            <a:pPr marL="0" indent="0">
              <a:buNone/>
            </a:pPr>
            <a:r>
              <a:rPr lang="en-CA">
                <a:cs typeface="Calibri"/>
              </a:rPr>
              <a:t>The game rush hour is a basic kids game which involves one red car and a couple of other cars on a 6x6 grid. The goal of the game is to create a free path for the red car to slide out of the perimeter of the board by moving any car that is obstructing the path. Any given car can only move within the axis of its orientation.</a:t>
            </a:r>
            <a:endParaRPr lang="en-US"/>
          </a:p>
          <a:p>
            <a:pPr marL="0" indent="0">
              <a:buNone/>
            </a:pPr>
            <a:r>
              <a:rPr lang="en-CA">
                <a:cs typeface="Calibri"/>
              </a:rPr>
              <a:t>The objective of this project is to model the logic that can be used to solve this game.</a:t>
            </a:r>
          </a:p>
        </p:txBody>
      </p:sp>
      <p:pic>
        <p:nvPicPr>
          <p:cNvPr id="3" name="Picture 3" descr="Graphical user interface&#10;&#10;Description automatically generated">
            <a:extLst>
              <a:ext uri="{FF2B5EF4-FFF2-40B4-BE49-F238E27FC236}">
                <a16:creationId xmlns:a16="http://schemas.microsoft.com/office/drawing/2014/main" id="{DBBCC4B8-D8ED-7E7B-222B-16C1F4AF01F1}"/>
              </a:ext>
            </a:extLst>
          </p:cNvPr>
          <p:cNvPicPr>
            <a:picLocks noChangeAspect="1"/>
          </p:cNvPicPr>
          <p:nvPr/>
        </p:nvPicPr>
        <p:blipFill>
          <a:blip r:embed="rId2"/>
          <a:stretch>
            <a:fillRect/>
          </a:stretch>
        </p:blipFill>
        <p:spPr>
          <a:xfrm>
            <a:off x="9454551" y="2006433"/>
            <a:ext cx="2743200" cy="3995323"/>
          </a:xfrm>
          <a:prstGeom prst="rect">
            <a:avLst/>
          </a:prstGeom>
        </p:spPr>
      </p:pic>
    </p:spTree>
    <p:extLst>
      <p:ext uri="{BB962C8B-B14F-4D97-AF65-F5344CB8AC3E}">
        <p14:creationId xmlns:p14="http://schemas.microsoft.com/office/powerpoint/2010/main" val="244007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32D5-529E-1A3F-142D-21798136793E}"/>
              </a:ext>
            </a:extLst>
          </p:cNvPr>
          <p:cNvSpPr>
            <a:spLocks noGrp="1"/>
          </p:cNvSpPr>
          <p:nvPr>
            <p:ph type="title"/>
          </p:nvPr>
        </p:nvSpPr>
        <p:spPr/>
        <p:txBody>
          <a:bodyPr/>
          <a:lstStyle/>
          <a:p>
            <a:r>
              <a:rPr lang="en-CA" dirty="0"/>
              <a:t>First Order Extension (Constraint Loops)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5B7F36-33DF-6585-17FC-0AE34582A30E}"/>
                  </a:ext>
                </a:extLst>
              </p:cNvPr>
              <p:cNvSpPr>
                <a:spLocks noGrp="1"/>
              </p:cNvSpPr>
              <p:nvPr>
                <p:ph idx="1"/>
              </p:nvPr>
            </p:nvSpPr>
            <p:spPr>
              <a:xfrm>
                <a:off x="838199" y="1825625"/>
                <a:ext cx="10728367" cy="4351338"/>
              </a:xfrm>
            </p:spPr>
            <p:txBody>
              <a:bodyPr/>
              <a:lstStyle/>
              <a:p>
                <a:r>
                  <a:rPr lang="en-CA" dirty="0"/>
                  <a:t>First Order quantifiers could replace many for-loop generated constraints:</a:t>
                </a:r>
              </a:p>
              <a:p>
                <a:r>
                  <a:rPr lang="en-CA" dirty="0"/>
                  <a:t>Would require an additional preposition: Same(</a:t>
                </a:r>
                <a:r>
                  <a:rPr lang="en-CA" dirty="0" err="1"/>
                  <a:t>x,y</a:t>
                </a:r>
                <a:r>
                  <a:rPr lang="en-CA" dirty="0"/>
                  <a:t>), which is true if the two elements are the same, and otherwise false.</a:t>
                </a:r>
              </a:p>
              <a:p>
                <a:r>
                  <a:rPr lang="en-CA" dirty="0"/>
                  <a:t>Ex. A tile can only have one car at a time:</a:t>
                </a:r>
              </a:p>
              <a:p>
                <a:pPr lvl="1"/>
                <a14:m>
                  <m:oMath xmlns:m="http://schemas.openxmlformats.org/officeDocument/2006/math">
                    <m:r>
                      <a:rPr lang="en-CA" sz="2800"/>
                      <m:t>∀</m:t>
                    </m:r>
                    <m:r>
                      <m:rPr>
                        <m:sty m:val="p"/>
                      </m:rPr>
                      <a:rPr lang="en-CA" sz="2800"/>
                      <m:t>t</m:t>
                    </m:r>
                  </m:oMath>
                </a14:m>
                <a:r>
                  <a:rPr lang="en-CA" sz="2800" dirty="0"/>
                  <a:t>.</a:t>
                </a:r>
                <a14:m>
                  <m:oMath xmlns:m="http://schemas.openxmlformats.org/officeDocument/2006/math">
                    <m:r>
                      <a:rPr lang="en-CA" sz="2800"/>
                      <m:t>∀</m:t>
                    </m:r>
                    <m:r>
                      <m:rPr>
                        <m:sty m:val="p"/>
                      </m:rPr>
                      <a:rPr lang="en-CA" sz="2800"/>
                      <m:t>x</m:t>
                    </m:r>
                  </m:oMath>
                </a14:m>
                <a:r>
                  <a:rPr lang="en-CA" sz="2800" dirty="0"/>
                  <a:t>.</a:t>
                </a:r>
                <a14:m>
                  <m:oMath xmlns:m="http://schemas.openxmlformats.org/officeDocument/2006/math">
                    <m:r>
                      <a:rPr lang="en-CA" sz="2800"/>
                      <m:t>∀</m:t>
                    </m:r>
                    <m:r>
                      <m:rPr>
                        <m:sty m:val="p"/>
                      </m:rPr>
                      <a:rPr lang="en-CA" sz="2800"/>
                      <m:t>y</m:t>
                    </m:r>
                  </m:oMath>
                </a14:m>
                <a:r>
                  <a:rPr lang="en-CA" sz="2800" dirty="0"/>
                  <a:t>.</a:t>
                </a:r>
                <a14:m>
                  <m:oMath xmlns:m="http://schemas.openxmlformats.org/officeDocument/2006/math">
                    <m:r>
                      <a:rPr lang="en-CA" sz="2800"/>
                      <m:t>∀</m:t>
                    </m:r>
                    <m:r>
                      <m:rPr>
                        <m:sty m:val="p"/>
                      </m:rPr>
                      <a:rPr lang="en-CA" sz="2800"/>
                      <m:t>c</m:t>
                    </m:r>
                  </m:oMath>
                </a14:m>
                <a:r>
                  <a:rPr lang="en-CA" sz="2800" dirty="0"/>
                  <a:t>.</a:t>
                </a:r>
                <a14:m>
                  <m:oMath xmlns:m="http://schemas.openxmlformats.org/officeDocument/2006/math">
                    <m:r>
                      <a:rPr lang="en-CA" sz="2800">
                        <a:latin typeface="Cambria Math" panose="02040503050406030204" pitchFamily="18" charset="0"/>
                      </a:rPr>
                      <m:t>∀</m:t>
                    </m:r>
                    <m:r>
                      <m:rPr>
                        <m:sty m:val="p"/>
                      </m:rPr>
                      <a:rPr lang="en-CA" sz="2800" b="0" i="0" smtClean="0">
                        <a:latin typeface="Cambria Math" panose="02040503050406030204" pitchFamily="18" charset="0"/>
                      </a:rPr>
                      <m:t>oc</m:t>
                    </m:r>
                  </m:oMath>
                </a14:m>
                <a:r>
                  <a:rPr lang="en-CA" sz="2800" dirty="0"/>
                  <a:t>. ((Time(t)</a:t>
                </a:r>
                <a:r>
                  <a:rPr lang="en-CA" dirty="0"/>
                  <a:t> </a:t>
                </a:r>
                <a14:m>
                  <m:oMath xmlns:m="http://schemas.openxmlformats.org/officeDocument/2006/math">
                    <m:r>
                      <a:rPr lang="en-CA"/>
                      <m:t>∧</m:t>
                    </m:r>
                  </m:oMath>
                </a14:m>
                <a:r>
                  <a:rPr lang="en-CA" sz="2800" dirty="0"/>
                  <a:t> </a:t>
                </a:r>
                <a:r>
                  <a:rPr lang="en-CA" sz="2800" dirty="0" err="1"/>
                  <a:t>Xpos</a:t>
                </a:r>
                <a:r>
                  <a:rPr lang="en-CA" sz="2800" dirty="0"/>
                  <a:t>(x) </a:t>
                </a:r>
                <a14:m>
                  <m:oMath xmlns:m="http://schemas.openxmlformats.org/officeDocument/2006/math">
                    <m:r>
                      <a:rPr lang="en-CA"/>
                      <m:t>∧</m:t>
                    </m:r>
                  </m:oMath>
                </a14:m>
                <a:r>
                  <a:rPr lang="en-CA" sz="2800" dirty="0"/>
                  <a:t> </a:t>
                </a:r>
                <a:r>
                  <a:rPr lang="en-CA" sz="2800" dirty="0" err="1"/>
                  <a:t>Ypos</a:t>
                </a:r>
                <a:r>
                  <a:rPr lang="en-CA" sz="2800" dirty="0"/>
                  <a:t>(y) </a:t>
                </a:r>
                <a14:m>
                  <m:oMath xmlns:m="http://schemas.openxmlformats.org/officeDocument/2006/math">
                    <m:r>
                      <a:rPr lang="en-CA"/>
                      <m:t>∧</m:t>
                    </m:r>
                  </m:oMath>
                </a14:m>
                <a:r>
                  <a:rPr lang="en-CA" sz="2800" dirty="0"/>
                  <a:t> </a:t>
                </a:r>
                <a:r>
                  <a:rPr lang="en-CA" sz="2800" dirty="0" err="1"/>
                  <a:t>CarId</a:t>
                </a:r>
                <a:r>
                  <a:rPr lang="en-CA" sz="2800" dirty="0"/>
                  <a:t>(c) </a:t>
                </a:r>
                <a14:m>
                  <m:oMath xmlns:m="http://schemas.openxmlformats.org/officeDocument/2006/math">
                    <m:r>
                      <a:rPr lang="en-CA" sz="2800">
                        <a:latin typeface="Cambria Math" panose="02040503050406030204" pitchFamily="18" charset="0"/>
                      </a:rPr>
                      <m:t>∧</m:t>
                    </m:r>
                  </m:oMath>
                </a14:m>
                <a:r>
                  <a:rPr lang="en-CA" sz="2800" dirty="0"/>
                  <a:t> </a:t>
                </a:r>
                <a:r>
                  <a:rPr lang="en-CA" sz="2800" dirty="0" err="1"/>
                  <a:t>CarId</a:t>
                </a:r>
                <a:r>
                  <a:rPr lang="en-CA" sz="2800" dirty="0"/>
                  <a:t>(</a:t>
                </a:r>
                <a:r>
                  <a:rPr lang="en-CA" sz="2800" dirty="0" err="1"/>
                  <a:t>oc</a:t>
                </a:r>
                <a:r>
                  <a:rPr lang="en-CA" sz="2800" dirty="0"/>
                  <a:t>))</a:t>
                </a:r>
                <a:r>
                  <a:rPr lang="en-CA" dirty="0"/>
                  <a:t> </a:t>
                </a:r>
                <a14:m>
                  <m:oMath xmlns:m="http://schemas.openxmlformats.org/officeDocument/2006/math">
                    <m:r>
                      <a:rPr lang="en-CA" i="1"/>
                      <m:t>→</m:t>
                    </m:r>
                  </m:oMath>
                </a14:m>
                <a:r>
                  <a:rPr lang="en-CA" sz="2800" dirty="0"/>
                  <a:t> ((TileState(</a:t>
                </a:r>
                <a:r>
                  <a:rPr lang="en-CA" sz="2800" dirty="0" err="1"/>
                  <a:t>c,x,y,t</a:t>
                </a:r>
                <a:r>
                  <a:rPr lang="en-CA" sz="2800" dirty="0"/>
                  <a:t>) </a:t>
                </a:r>
                <a14:m>
                  <m:oMath xmlns:m="http://schemas.openxmlformats.org/officeDocument/2006/math">
                    <m:r>
                      <a:rPr lang="en-CA" sz="2800">
                        <a:latin typeface="Cambria Math" panose="02040503050406030204" pitchFamily="18" charset="0"/>
                      </a:rPr>
                      <m:t>∧</m:t>
                    </m:r>
                  </m:oMath>
                </a14:m>
                <a:r>
                  <a:rPr lang="en-CA" sz="2800" dirty="0"/>
                  <a:t> ¬Same(</a:t>
                </a:r>
                <a:r>
                  <a:rPr lang="en-CA" sz="2800" dirty="0" err="1"/>
                  <a:t>c,oc</a:t>
                </a:r>
                <a:r>
                  <a:rPr lang="en-CA" sz="2800" dirty="0"/>
                  <a:t>))</a:t>
                </a:r>
                <a14:m>
                  <m:oMath xmlns:m="http://schemas.openxmlformats.org/officeDocument/2006/math">
                    <m:r>
                      <a:rPr lang="en-CA" i="1"/>
                      <m:t>→</m:t>
                    </m:r>
                  </m:oMath>
                </a14:m>
                <a:r>
                  <a:rPr lang="en-CA" sz="2800" dirty="0"/>
                  <a:t> ¬</a:t>
                </a:r>
                <a:r>
                  <a:rPr lang="en-CA" sz="2800" dirty="0" err="1"/>
                  <a:t>TileState</a:t>
                </a:r>
                <a:r>
                  <a:rPr lang="en-CA" sz="2800" dirty="0"/>
                  <a:t>(</a:t>
                </a:r>
                <a:r>
                  <a:rPr lang="en-CA" sz="2800" dirty="0" err="1"/>
                  <a:t>oc,x,y,t</a:t>
                </a:r>
                <a:r>
                  <a:rPr lang="en-CA" sz="2800" dirty="0"/>
                  <a:t>))</a:t>
                </a:r>
              </a:p>
              <a:p>
                <a:r>
                  <a:rPr lang="en-CA" sz="3200" dirty="0"/>
                  <a:t>Almost all other constraints could be modelled using this first order logic</a:t>
                </a:r>
              </a:p>
            </p:txBody>
          </p:sp>
        </mc:Choice>
        <mc:Fallback>
          <p:sp>
            <p:nvSpPr>
              <p:cNvPr id="3" name="Content Placeholder 2">
                <a:extLst>
                  <a:ext uri="{FF2B5EF4-FFF2-40B4-BE49-F238E27FC236}">
                    <a16:creationId xmlns:a16="http://schemas.microsoft.com/office/drawing/2014/main" id="{8C5B7F36-33DF-6585-17FC-0AE34582A30E}"/>
                  </a:ext>
                </a:extLst>
              </p:cNvPr>
              <p:cNvSpPr>
                <a:spLocks noGrp="1" noRot="1" noChangeAspect="1" noMove="1" noResize="1" noEditPoints="1" noAdjustHandles="1" noChangeArrowheads="1" noChangeShapeType="1" noTextEdit="1"/>
              </p:cNvSpPr>
              <p:nvPr>
                <p:ph idx="1"/>
              </p:nvPr>
            </p:nvSpPr>
            <p:spPr>
              <a:xfrm>
                <a:off x="838199" y="1825625"/>
                <a:ext cx="10728367" cy="4351338"/>
              </a:xfrm>
              <a:blipFill>
                <a:blip r:embed="rId2"/>
                <a:stretch>
                  <a:fillRect l="-1250" t="-2241" r="-1023"/>
                </a:stretch>
              </a:blipFill>
            </p:spPr>
            <p:txBody>
              <a:bodyPr/>
              <a:lstStyle/>
              <a:p>
                <a:r>
                  <a:rPr lang="en-CA">
                    <a:noFill/>
                  </a:rPr>
                  <a:t> </a:t>
                </a:r>
              </a:p>
            </p:txBody>
          </p:sp>
        </mc:Fallback>
      </mc:AlternateContent>
    </p:spTree>
    <p:extLst>
      <p:ext uri="{BB962C8B-B14F-4D97-AF65-F5344CB8AC3E}">
        <p14:creationId xmlns:p14="http://schemas.microsoft.com/office/powerpoint/2010/main" val="133056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FE1-F0CE-E910-677A-D92BB46250CA}"/>
              </a:ext>
            </a:extLst>
          </p:cNvPr>
          <p:cNvSpPr>
            <a:spLocks noGrp="1"/>
          </p:cNvSpPr>
          <p:nvPr>
            <p:ph type="title"/>
          </p:nvPr>
        </p:nvSpPr>
        <p:spPr/>
        <p:txBody>
          <a:bodyPr/>
          <a:lstStyle/>
          <a:p>
            <a:r>
              <a:rPr lang="en-CA" dirty="0"/>
              <a:t>First Order Extension (Starting Constraints)</a:t>
            </a:r>
          </a:p>
        </p:txBody>
      </p:sp>
      <p:sp>
        <p:nvSpPr>
          <p:cNvPr id="3" name="Content Placeholder 2">
            <a:extLst>
              <a:ext uri="{FF2B5EF4-FFF2-40B4-BE49-F238E27FC236}">
                <a16:creationId xmlns:a16="http://schemas.microsoft.com/office/drawing/2014/main" id="{14490935-4C3C-D8D5-2802-BB8BFA86B522}"/>
              </a:ext>
            </a:extLst>
          </p:cNvPr>
          <p:cNvSpPr>
            <a:spLocks noGrp="1"/>
          </p:cNvSpPr>
          <p:nvPr>
            <p:ph idx="1"/>
          </p:nvPr>
        </p:nvSpPr>
        <p:spPr/>
        <p:txBody>
          <a:bodyPr/>
          <a:lstStyle/>
          <a:p>
            <a:r>
              <a:rPr lang="en-CA" dirty="0"/>
              <a:t>The starting condition constraints could not be easily implemented through first order quantifiers.</a:t>
            </a:r>
          </a:p>
          <a:p>
            <a:r>
              <a:rPr lang="en-CA" dirty="0"/>
              <a:t>These constraints are generated by the starting array, and could not be generalized using existential/universal quantifiers.</a:t>
            </a:r>
          </a:p>
        </p:txBody>
      </p:sp>
    </p:spTree>
    <p:extLst>
      <p:ext uri="{BB962C8B-B14F-4D97-AF65-F5344CB8AC3E}">
        <p14:creationId xmlns:p14="http://schemas.microsoft.com/office/powerpoint/2010/main" val="3485483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88D4-647D-2660-B85E-CEA05E3E92B8}"/>
              </a:ext>
            </a:extLst>
          </p:cNvPr>
          <p:cNvSpPr>
            <a:spLocks noGrp="1"/>
          </p:cNvSpPr>
          <p:nvPr>
            <p:ph type="title"/>
          </p:nvPr>
        </p:nvSpPr>
        <p:spPr/>
        <p:txBody>
          <a:bodyPr/>
          <a:lstStyle/>
          <a:p>
            <a:r>
              <a:rPr lang="en-CA" dirty="0"/>
              <a:t>Jape Proof 1</a:t>
            </a:r>
          </a:p>
        </p:txBody>
      </p:sp>
      <p:sp>
        <p:nvSpPr>
          <p:cNvPr id="3" name="Content Placeholder 2">
            <a:extLst>
              <a:ext uri="{FF2B5EF4-FFF2-40B4-BE49-F238E27FC236}">
                <a16:creationId xmlns:a16="http://schemas.microsoft.com/office/drawing/2014/main" id="{8C9FEEE1-8A51-123B-8A0B-157823712288}"/>
              </a:ext>
            </a:extLst>
          </p:cNvPr>
          <p:cNvSpPr>
            <a:spLocks noGrp="1"/>
          </p:cNvSpPr>
          <p:nvPr>
            <p:ph idx="1"/>
          </p:nvPr>
        </p:nvSpPr>
        <p:spPr>
          <a:xfrm>
            <a:off x="838200" y="1497145"/>
            <a:ext cx="10515600" cy="5400683"/>
          </a:xfrm>
        </p:spPr>
        <p:txBody>
          <a:bodyPr vert="horz" lIns="91440" tIns="45720" rIns="91440" bIns="45720" rtlCol="0" anchor="t">
            <a:normAutofit/>
          </a:bodyPr>
          <a:lstStyle/>
          <a:p>
            <a:pPr marL="0" indent="0">
              <a:buNone/>
            </a:pPr>
            <a:r>
              <a:rPr lang="en-CA" sz="2400">
                <a:ea typeface="+mn-lt"/>
                <a:cs typeface="+mn-lt"/>
              </a:rPr>
              <a:t>Simulating the movement of the red car from start to finish and concluding that the car is in the winning state (Q). The red car can move right by 1 unit only if the tile next to it is not occupied by other cars. If the next tile is occupied by another car it needs to be moved for us to be able to move the red car. For this case, we take the following example:</a:t>
            </a:r>
          </a:p>
        </p:txBody>
      </p:sp>
      <p:graphicFrame>
        <p:nvGraphicFramePr>
          <p:cNvPr id="4" name="Table 4">
            <a:extLst>
              <a:ext uri="{FF2B5EF4-FFF2-40B4-BE49-F238E27FC236}">
                <a16:creationId xmlns:a16="http://schemas.microsoft.com/office/drawing/2014/main" id="{DFBCF31F-7844-E261-E3FC-8C2539E19EDE}"/>
              </a:ext>
            </a:extLst>
          </p:cNvPr>
          <p:cNvGraphicFramePr>
            <a:graphicFrameLocks noGrp="1"/>
          </p:cNvGraphicFramePr>
          <p:nvPr>
            <p:extLst>
              <p:ext uri="{D42A27DB-BD31-4B8C-83A1-F6EECF244321}">
                <p14:modId xmlns:p14="http://schemas.microsoft.com/office/powerpoint/2010/main" val="989496008"/>
              </p:ext>
            </p:extLst>
          </p:nvPr>
        </p:nvGraphicFramePr>
        <p:xfrm>
          <a:off x="3660098" y="3310327"/>
          <a:ext cx="3347442" cy="2772564"/>
        </p:xfrm>
        <a:graphic>
          <a:graphicData uri="http://schemas.openxmlformats.org/drawingml/2006/table">
            <a:tbl>
              <a:tblPr firstRow="1" bandRow="1"/>
              <a:tblGrid>
                <a:gridCol w="557907">
                  <a:extLst>
                    <a:ext uri="{9D8B030D-6E8A-4147-A177-3AD203B41FA5}">
                      <a16:colId xmlns:a16="http://schemas.microsoft.com/office/drawing/2014/main" val="2464931669"/>
                    </a:ext>
                  </a:extLst>
                </a:gridCol>
                <a:gridCol w="557907">
                  <a:extLst>
                    <a:ext uri="{9D8B030D-6E8A-4147-A177-3AD203B41FA5}">
                      <a16:colId xmlns:a16="http://schemas.microsoft.com/office/drawing/2014/main" val="4053119313"/>
                    </a:ext>
                  </a:extLst>
                </a:gridCol>
                <a:gridCol w="557907">
                  <a:extLst>
                    <a:ext uri="{9D8B030D-6E8A-4147-A177-3AD203B41FA5}">
                      <a16:colId xmlns:a16="http://schemas.microsoft.com/office/drawing/2014/main" val="629396058"/>
                    </a:ext>
                  </a:extLst>
                </a:gridCol>
                <a:gridCol w="557907">
                  <a:extLst>
                    <a:ext uri="{9D8B030D-6E8A-4147-A177-3AD203B41FA5}">
                      <a16:colId xmlns:a16="http://schemas.microsoft.com/office/drawing/2014/main" val="4267829195"/>
                    </a:ext>
                  </a:extLst>
                </a:gridCol>
                <a:gridCol w="557907">
                  <a:extLst>
                    <a:ext uri="{9D8B030D-6E8A-4147-A177-3AD203B41FA5}">
                      <a16:colId xmlns:a16="http://schemas.microsoft.com/office/drawing/2014/main" val="2898988459"/>
                    </a:ext>
                  </a:extLst>
                </a:gridCol>
                <a:gridCol w="557907">
                  <a:extLst>
                    <a:ext uri="{9D8B030D-6E8A-4147-A177-3AD203B41FA5}">
                      <a16:colId xmlns:a16="http://schemas.microsoft.com/office/drawing/2014/main" val="379063597"/>
                    </a:ext>
                  </a:extLst>
                </a:gridCol>
              </a:tblGrid>
              <a:tr h="46209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13461975"/>
                  </a:ext>
                </a:extLst>
              </a:tr>
              <a:tr h="462094">
                <a:tc>
                  <a:txBody>
                    <a:bodyPr/>
                    <a:lstStyle/>
                    <a:p>
                      <a:endParaRPr lang="en-US"/>
                    </a:p>
                  </a:txBody>
                  <a:tcPr/>
                </a:tc>
                <a:tc>
                  <a:txBody>
                    <a:bodyPr/>
                    <a:lstStyle/>
                    <a:p>
                      <a:endParaRPr lang="en-US"/>
                    </a:p>
                  </a:txBody>
                  <a:tcPr/>
                </a:tc>
                <a:tc>
                  <a:txBody>
                    <a:bodyPr/>
                    <a:lstStyle/>
                    <a:p>
                      <a:endParaRPr lang="en-US"/>
                    </a:p>
                  </a:txBody>
                  <a:tcPr>
                    <a:solidFill>
                      <a:srgbClr val="0070C0"/>
                    </a:solidFill>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79100"/>
                  </a:ext>
                </a:extLst>
              </a:tr>
              <a:tr h="462094">
                <a:tc>
                  <a:txBody>
                    <a:bodyPr/>
                    <a:lstStyle/>
                    <a:p>
                      <a:endParaRPr lang="en-US"/>
                    </a:p>
                  </a:txBody>
                  <a:tcPr>
                    <a:solidFill>
                      <a:srgbClr val="FF0000"/>
                    </a:solidFill>
                  </a:tcPr>
                </a:tc>
                <a:tc>
                  <a:txBody>
                    <a:bodyPr/>
                    <a:lstStyle/>
                    <a:p>
                      <a:endParaRPr lang="en-US"/>
                    </a:p>
                  </a:txBody>
                  <a:tcPr>
                    <a:solidFill>
                      <a:srgbClr val="FF0000"/>
                    </a:solidFill>
                  </a:tcPr>
                </a:tc>
                <a:tc>
                  <a:txBody>
                    <a:bodyPr/>
                    <a:lstStyle/>
                    <a:p>
                      <a:endParaRPr lang="en-US"/>
                    </a:p>
                  </a:txBody>
                  <a:tcPr>
                    <a:solidFill>
                      <a:srgbClr val="0070C0"/>
                    </a:solidFill>
                  </a:tcPr>
                </a:tc>
                <a:tc>
                  <a:txBody>
                    <a:bodyPr/>
                    <a:lstStyle/>
                    <a:p>
                      <a:endParaRPr lang="en-US"/>
                    </a:p>
                  </a:txBody>
                  <a:tcPr/>
                </a:tc>
                <a:tc>
                  <a:txBody>
                    <a:bodyPr/>
                    <a:lstStyle/>
                    <a:p>
                      <a:endParaRPr lang="en-US"/>
                    </a:p>
                  </a:txBody>
                  <a:tcPr/>
                </a:tc>
                <a:tc>
                  <a:txBody>
                    <a:bodyPr/>
                    <a:lstStyle/>
                    <a:p>
                      <a:endParaRPr lang="en-US"/>
                    </a:p>
                  </a:txBody>
                  <a:tcPr>
                    <a:solidFill>
                      <a:srgbClr val="0070C0"/>
                    </a:solidFill>
                  </a:tcPr>
                </a:tc>
                <a:extLst>
                  <a:ext uri="{0D108BD9-81ED-4DB2-BD59-A6C34878D82A}">
                    <a16:rowId xmlns:a16="http://schemas.microsoft.com/office/drawing/2014/main" val="1163008443"/>
                  </a:ext>
                </a:extLst>
              </a:tr>
              <a:tr h="46209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rgbClr val="0070C0"/>
                    </a:solidFill>
                  </a:tcPr>
                </a:tc>
                <a:extLst>
                  <a:ext uri="{0D108BD9-81ED-4DB2-BD59-A6C34878D82A}">
                    <a16:rowId xmlns:a16="http://schemas.microsoft.com/office/drawing/2014/main" val="1560036915"/>
                  </a:ext>
                </a:extLst>
              </a:tr>
              <a:tr h="46209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1963516"/>
                  </a:ext>
                </a:extLst>
              </a:tr>
              <a:tr h="46209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31443465"/>
                  </a:ext>
                </a:extLst>
              </a:tr>
            </a:tbl>
          </a:graphicData>
        </a:graphic>
      </p:graphicFrame>
      <p:sp>
        <p:nvSpPr>
          <p:cNvPr id="5" name="Rectangle 4">
            <a:extLst>
              <a:ext uri="{FF2B5EF4-FFF2-40B4-BE49-F238E27FC236}">
                <a16:creationId xmlns:a16="http://schemas.microsoft.com/office/drawing/2014/main" id="{ABD766AB-76B3-7F45-24F8-5198F36D0E41}"/>
              </a:ext>
            </a:extLst>
          </p:cNvPr>
          <p:cNvSpPr/>
          <p:nvPr/>
        </p:nvSpPr>
        <p:spPr>
          <a:xfrm>
            <a:off x="7057868" y="4247213"/>
            <a:ext cx="911901" cy="399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672E29-BCB1-21D5-79CC-B0247305F110}"/>
              </a:ext>
            </a:extLst>
          </p:cNvPr>
          <p:cNvSpPr txBox="1"/>
          <p:nvPr/>
        </p:nvSpPr>
        <p:spPr>
          <a:xfrm>
            <a:off x="7207770" y="4247213"/>
            <a:ext cx="874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EXIT</a:t>
            </a:r>
          </a:p>
          <a:p>
            <a:endParaRPr lang="en-US">
              <a:cs typeface="Calibri"/>
            </a:endParaRPr>
          </a:p>
        </p:txBody>
      </p:sp>
    </p:spTree>
    <p:extLst>
      <p:ext uri="{BB962C8B-B14F-4D97-AF65-F5344CB8AC3E}">
        <p14:creationId xmlns:p14="http://schemas.microsoft.com/office/powerpoint/2010/main" val="1644904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3B7AE-4730-BB27-EECC-5A9DCE6BA0D4}"/>
              </a:ext>
            </a:extLst>
          </p:cNvPr>
          <p:cNvSpPr txBox="1"/>
          <p:nvPr/>
        </p:nvSpPr>
        <p:spPr>
          <a:xfrm>
            <a:off x="286897" y="252643"/>
            <a:ext cx="1162509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400">
                <a:ea typeface="+mn-lt"/>
                <a:cs typeface="+mn-lt"/>
              </a:rPr>
              <a:t>PREMISES: </a:t>
            </a:r>
            <a:endParaRPr lang="en-US"/>
          </a:p>
          <a:p>
            <a:endParaRPr lang="en-CA" sz="2400">
              <a:ea typeface="+mn-lt"/>
              <a:cs typeface="+mn-lt"/>
            </a:endParaRPr>
          </a:p>
          <a:p>
            <a:pPr marL="457200" indent="-457200">
              <a:buAutoNum type="arabicPeriod"/>
            </a:pPr>
            <a:r>
              <a:rPr lang="en-CA" sz="2400">
                <a:ea typeface="+mn-lt"/>
                <a:cs typeface="+mn-lt"/>
              </a:rPr>
              <a:t>S&lt;x&gt;&lt;y&gt;&lt;car&gt;, where x stands for the X coordinate and y stands for the Y coordinate. Car represents the color of the tile or if it is empty.</a:t>
            </a:r>
            <a:endParaRPr lang="en-CA">
              <a:ea typeface="+mn-lt"/>
              <a:cs typeface="+mn-lt"/>
            </a:endParaRPr>
          </a:p>
          <a:p>
            <a:pPr marL="457200" indent="-457200">
              <a:buAutoNum type="arabicPeriod"/>
            </a:pPr>
            <a:r>
              <a:rPr lang="en-CA" sz="2400">
                <a:ea typeface="+mn-lt"/>
                <a:cs typeface="+mn-lt"/>
              </a:rPr>
              <a:t>(S02R ∧ S12R), (S21B ∧ S22B), (S32E ∧ S42E), (S52B ∧ S53B). These are used to set up the initial positions in the game.</a:t>
            </a:r>
            <a:endParaRPr lang="en-US">
              <a:cs typeface="Calibri" panose="020F0502020204030204"/>
            </a:endParaRPr>
          </a:p>
          <a:p>
            <a:pPr marL="457200" indent="-457200">
              <a:buAutoNum type="arabicPeriod"/>
            </a:pPr>
            <a:r>
              <a:rPr lang="en-CA" sz="2400">
                <a:ea typeface="+mn-lt"/>
                <a:cs typeface="+mn-lt"/>
              </a:rPr>
              <a:t>(S02R ∧ S12R ∧ S22E ) --&gt; (S02E ∧ S12R ∧ S22R), (S12R ∧ S22R ∧ S32E ) --&gt; (S12E ∧ S22R ∧ S32R), ……, (S32R ∧ S42R ∧ S52E ) --&gt; (S32E ∧ S42R ∧ S52R). These show that if the tile next to the red car is empty, a movement is made to the right.</a:t>
            </a:r>
            <a:endParaRPr lang="en-US">
              <a:ea typeface="+mn-lt"/>
              <a:cs typeface="+mn-lt"/>
            </a:endParaRPr>
          </a:p>
          <a:p>
            <a:pPr marL="457200" indent="-457200">
              <a:buAutoNum type="arabicPeriod"/>
            </a:pPr>
            <a:r>
              <a:rPr lang="en-CA" sz="2400">
                <a:ea typeface="+mn-lt"/>
                <a:cs typeface="+mn-lt"/>
              </a:rPr>
              <a:t>T is a set of moves that will move the blue tile in the way to make it empty.</a:t>
            </a:r>
            <a:endParaRPr lang="en-US">
              <a:ea typeface="+mn-lt"/>
              <a:cs typeface="+mn-lt"/>
            </a:endParaRPr>
          </a:p>
          <a:p>
            <a:pPr marL="457200" indent="-457200">
              <a:buAutoNum type="arabicPeriod"/>
            </a:pPr>
            <a:r>
              <a:rPr lang="en-CA" sz="2400">
                <a:ea typeface="+mn-lt"/>
                <a:cs typeface="+mn-lt"/>
              </a:rPr>
              <a:t> S22B --&gt; ( T --&gt; S22E),……, S52B --&gt; ( T --&gt; S52E). These show that when a tile is blue, moves T are made which results in the tile ending up empty and available for movement.</a:t>
            </a:r>
            <a:endParaRPr lang="en-US">
              <a:ea typeface="+mn-lt"/>
              <a:cs typeface="+mn-lt"/>
            </a:endParaRPr>
          </a:p>
          <a:p>
            <a:pPr marL="457200" indent="-457200">
              <a:buAutoNum type="arabicPeriod"/>
            </a:pPr>
            <a:r>
              <a:rPr lang="en-CA" sz="2400">
                <a:ea typeface="+mn-lt"/>
                <a:cs typeface="+mn-lt"/>
              </a:rPr>
              <a:t>S42R ∧ S52R --&gt; Q. This represents that when the tiles at these positions are red, it means that we have won the game. </a:t>
            </a:r>
            <a:endParaRPr lang="en-CA">
              <a:cs typeface="Calibri" panose="020F0502020204030204"/>
            </a:endParaRPr>
          </a:p>
          <a:p>
            <a:endParaRPr lang="en-CA" sz="2400">
              <a:cs typeface="Calibri" panose="020F0502020204030204"/>
            </a:endParaRPr>
          </a:p>
          <a:p>
            <a:br>
              <a:rPr lang="en-CA" dirty="0">
                <a:cs typeface="Calibri"/>
              </a:rPr>
            </a:br>
            <a:endParaRPr lang="en-US">
              <a:ea typeface="+mn-lt"/>
              <a:cs typeface="+mn-lt"/>
            </a:endParaRPr>
          </a:p>
          <a:p>
            <a:pPr algn="l"/>
            <a:endParaRPr lang="en-US" dirty="0">
              <a:cs typeface="Calibri"/>
            </a:endParaRPr>
          </a:p>
        </p:txBody>
      </p:sp>
    </p:spTree>
    <p:extLst>
      <p:ext uri="{BB962C8B-B14F-4D97-AF65-F5344CB8AC3E}">
        <p14:creationId xmlns:p14="http://schemas.microsoft.com/office/powerpoint/2010/main" val="2607789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6AB807-03EE-8CBE-6328-08426BB6DAAD}"/>
              </a:ext>
            </a:extLst>
          </p:cNvPr>
          <p:cNvSpPr txBox="1"/>
          <p:nvPr/>
        </p:nvSpPr>
        <p:spPr>
          <a:xfrm>
            <a:off x="315505" y="2963378"/>
            <a:ext cx="10515599" cy="93268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kern="1200">
                <a:latin typeface="+mj-lt"/>
                <a:ea typeface="+mj-ea"/>
                <a:cs typeface="+mj-cs"/>
              </a:rPr>
              <a:t>Image of proof 1:</a:t>
            </a:r>
          </a:p>
        </p:txBody>
      </p:sp>
      <p:pic>
        <p:nvPicPr>
          <p:cNvPr id="4" name="Picture 4" descr="A picture containing table&#10;&#10;Description automatically generated">
            <a:extLst>
              <a:ext uri="{FF2B5EF4-FFF2-40B4-BE49-F238E27FC236}">
                <a16:creationId xmlns:a16="http://schemas.microsoft.com/office/drawing/2014/main" id="{FA8FA0A4-CA41-DB91-93CD-937CC0E3A6C8}"/>
              </a:ext>
            </a:extLst>
          </p:cNvPr>
          <p:cNvPicPr>
            <a:picLocks noChangeAspect="1"/>
          </p:cNvPicPr>
          <p:nvPr/>
        </p:nvPicPr>
        <p:blipFill>
          <a:blip r:embed="rId2"/>
          <a:stretch>
            <a:fillRect/>
          </a:stretch>
        </p:blipFill>
        <p:spPr>
          <a:xfrm>
            <a:off x="4496741" y="5652"/>
            <a:ext cx="7692931" cy="6852874"/>
          </a:xfrm>
          <a:prstGeom prst="rect">
            <a:avLst/>
          </a:prstGeom>
        </p:spPr>
      </p:pic>
    </p:spTree>
    <p:extLst>
      <p:ext uri="{BB962C8B-B14F-4D97-AF65-F5344CB8AC3E}">
        <p14:creationId xmlns:p14="http://schemas.microsoft.com/office/powerpoint/2010/main" val="434691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DEE33-58D6-5A10-4E4C-1841CADB9EF3}"/>
              </a:ext>
            </a:extLst>
          </p:cNvPr>
          <p:cNvSpPr>
            <a:spLocks noGrp="1"/>
          </p:cNvSpPr>
          <p:nvPr>
            <p:ph idx="1"/>
          </p:nvPr>
        </p:nvSpPr>
        <p:spPr>
          <a:xfrm>
            <a:off x="848932" y="1509766"/>
            <a:ext cx="10504868" cy="4667197"/>
          </a:xfrm>
        </p:spPr>
        <p:txBody>
          <a:bodyPr vert="horz" lIns="91440" tIns="45720" rIns="91440" bIns="45720" rtlCol="0" anchor="t">
            <a:normAutofit/>
          </a:bodyPr>
          <a:lstStyle/>
          <a:p>
            <a:r>
              <a:rPr lang="en-CA" sz="1800">
                <a:ea typeface="+mn-lt"/>
                <a:cs typeface="+mn-lt"/>
              </a:rPr>
              <a:t>Modelling a state when the red car is blocked by a vertical car and the vertical car is blocked by horizontal car. This state would require the horizontal car to move right 2 steps and the vertical car to move down two steps in order to give the red car a clear path to the exit (This would require the red car to move 4 steps). </a:t>
            </a:r>
          </a:p>
          <a:p>
            <a:r>
              <a:rPr lang="en-CA" sz="1800">
                <a:ea typeface="+mn-lt"/>
                <a:cs typeface="+mn-lt"/>
              </a:rPr>
              <a:t>Each spot on the board will have a unique representation of the form S&lt;x&gt;&lt;y&gt;&lt;car&gt;, where x stands for the X coordinate and y stands for the Y coordinate. </a:t>
            </a:r>
          </a:p>
          <a:p>
            <a:endParaRPr lang="en-CA" sz="1800">
              <a:cs typeface="Calibri" panose="020F0502020204030204"/>
            </a:endParaRPr>
          </a:p>
          <a:p>
            <a:endParaRPr lang="en-CA" sz="1800">
              <a:cs typeface="Calibri" panose="020F0502020204030204"/>
            </a:endParaRPr>
          </a:p>
          <a:p>
            <a:endParaRPr lang="en-CA" sz="1800">
              <a:cs typeface="Calibri" panose="020F0502020204030204"/>
            </a:endParaRPr>
          </a:p>
          <a:p>
            <a:endParaRPr lang="en-CA" sz="1800">
              <a:cs typeface="Calibri" panose="020F0502020204030204"/>
            </a:endParaRPr>
          </a:p>
          <a:p>
            <a:endParaRPr lang="en-CA" sz="1800">
              <a:cs typeface="Calibri" panose="020F0502020204030204"/>
            </a:endParaRPr>
          </a:p>
          <a:p>
            <a:endParaRPr lang="en-CA" sz="1800">
              <a:cs typeface="Calibri" panose="020F0502020204030204"/>
            </a:endParaRPr>
          </a:p>
          <a:p>
            <a:endParaRPr lang="en-CA" sz="1800">
              <a:ea typeface="+mn-lt"/>
              <a:cs typeface="+mn-lt"/>
            </a:endParaRPr>
          </a:p>
          <a:p>
            <a:endParaRPr lang="en-CA" sz="1800">
              <a:ea typeface="+mn-lt"/>
              <a:cs typeface="+mn-lt"/>
            </a:endParaRPr>
          </a:p>
          <a:p>
            <a:endParaRPr lang="en-CA" sz="1800">
              <a:ea typeface="+mn-lt"/>
              <a:cs typeface="+mn-lt"/>
            </a:endParaRPr>
          </a:p>
        </p:txBody>
      </p:sp>
      <p:pic>
        <p:nvPicPr>
          <p:cNvPr id="4" name="Picture 4" descr="A picture containing shoji, crossword puzzle, building&#10;&#10;Description automatically generated">
            <a:extLst>
              <a:ext uri="{FF2B5EF4-FFF2-40B4-BE49-F238E27FC236}">
                <a16:creationId xmlns:a16="http://schemas.microsoft.com/office/drawing/2014/main" id="{91BBD51F-3972-AB17-7254-9DE2AD1D5BF5}"/>
              </a:ext>
            </a:extLst>
          </p:cNvPr>
          <p:cNvPicPr>
            <a:picLocks noChangeAspect="1"/>
          </p:cNvPicPr>
          <p:nvPr/>
        </p:nvPicPr>
        <p:blipFill>
          <a:blip r:embed="rId2"/>
          <a:stretch>
            <a:fillRect/>
          </a:stretch>
        </p:blipFill>
        <p:spPr>
          <a:xfrm>
            <a:off x="842493" y="3431683"/>
            <a:ext cx="2286000" cy="1905000"/>
          </a:xfrm>
          <a:prstGeom prst="rect">
            <a:avLst/>
          </a:prstGeom>
        </p:spPr>
      </p:pic>
      <p:pic>
        <p:nvPicPr>
          <p:cNvPr id="5" name="Picture 5" descr="A picture containing text, shoji, crossword puzzle&#10;&#10;Description automatically generated">
            <a:extLst>
              <a:ext uri="{FF2B5EF4-FFF2-40B4-BE49-F238E27FC236}">
                <a16:creationId xmlns:a16="http://schemas.microsoft.com/office/drawing/2014/main" id="{F468B2AE-8C3D-59C5-EDD2-1BD0FEAE06A3}"/>
              </a:ext>
            </a:extLst>
          </p:cNvPr>
          <p:cNvPicPr>
            <a:picLocks noChangeAspect="1"/>
          </p:cNvPicPr>
          <p:nvPr/>
        </p:nvPicPr>
        <p:blipFill>
          <a:blip r:embed="rId3"/>
          <a:stretch>
            <a:fillRect/>
          </a:stretch>
        </p:blipFill>
        <p:spPr>
          <a:xfrm>
            <a:off x="3545781" y="3426922"/>
            <a:ext cx="2181225" cy="1914525"/>
          </a:xfrm>
          <a:prstGeom prst="rect">
            <a:avLst/>
          </a:prstGeom>
        </p:spPr>
      </p:pic>
      <p:pic>
        <p:nvPicPr>
          <p:cNvPr id="6" name="Picture 6" descr="A picture containing shoji, crossword puzzle, building&#10;&#10;Description automatically generated">
            <a:extLst>
              <a:ext uri="{FF2B5EF4-FFF2-40B4-BE49-F238E27FC236}">
                <a16:creationId xmlns:a16="http://schemas.microsoft.com/office/drawing/2014/main" id="{B08424C8-2C60-7A25-F796-B6969D0D1B6E}"/>
              </a:ext>
            </a:extLst>
          </p:cNvPr>
          <p:cNvPicPr>
            <a:picLocks noChangeAspect="1"/>
          </p:cNvPicPr>
          <p:nvPr/>
        </p:nvPicPr>
        <p:blipFill>
          <a:blip r:embed="rId4"/>
          <a:stretch>
            <a:fillRect/>
          </a:stretch>
        </p:blipFill>
        <p:spPr>
          <a:xfrm>
            <a:off x="6143088" y="3429202"/>
            <a:ext cx="2417203" cy="1899230"/>
          </a:xfrm>
          <a:prstGeom prst="rect">
            <a:avLst/>
          </a:prstGeom>
        </p:spPr>
      </p:pic>
      <p:pic>
        <p:nvPicPr>
          <p:cNvPr id="7" name="Picture 7" descr="A picture containing shoji, crossword puzzle, building&#10;&#10;Description automatically generated">
            <a:extLst>
              <a:ext uri="{FF2B5EF4-FFF2-40B4-BE49-F238E27FC236}">
                <a16:creationId xmlns:a16="http://schemas.microsoft.com/office/drawing/2014/main" id="{31187B87-BB19-8172-BE6C-2CDFBD15BC53}"/>
              </a:ext>
            </a:extLst>
          </p:cNvPr>
          <p:cNvPicPr>
            <a:picLocks noChangeAspect="1"/>
          </p:cNvPicPr>
          <p:nvPr/>
        </p:nvPicPr>
        <p:blipFill>
          <a:blip r:embed="rId5"/>
          <a:stretch>
            <a:fillRect/>
          </a:stretch>
        </p:blipFill>
        <p:spPr>
          <a:xfrm>
            <a:off x="8971679" y="3439934"/>
            <a:ext cx="2491121" cy="1920695"/>
          </a:xfrm>
          <a:prstGeom prst="rect">
            <a:avLst/>
          </a:prstGeom>
        </p:spPr>
      </p:pic>
      <p:sp>
        <p:nvSpPr>
          <p:cNvPr id="2" name="TextBox 1">
            <a:extLst>
              <a:ext uri="{FF2B5EF4-FFF2-40B4-BE49-F238E27FC236}">
                <a16:creationId xmlns:a16="http://schemas.microsoft.com/office/drawing/2014/main" id="{FAC66306-6998-8D24-AC18-2976EAB7DAB9}"/>
              </a:ext>
            </a:extLst>
          </p:cNvPr>
          <p:cNvSpPr txBox="1"/>
          <p:nvPr/>
        </p:nvSpPr>
        <p:spPr>
          <a:xfrm>
            <a:off x="799784" y="396743"/>
            <a:ext cx="60943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JAPE PROOF 2:</a:t>
            </a:r>
          </a:p>
        </p:txBody>
      </p:sp>
    </p:spTree>
    <p:extLst>
      <p:ext uri="{BB962C8B-B14F-4D97-AF65-F5344CB8AC3E}">
        <p14:creationId xmlns:p14="http://schemas.microsoft.com/office/powerpoint/2010/main" val="336114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BF448-9F0E-F348-7AA8-C3153559C2A1}"/>
              </a:ext>
            </a:extLst>
          </p:cNvPr>
          <p:cNvSpPr>
            <a:spLocks noGrp="1"/>
          </p:cNvSpPr>
          <p:nvPr>
            <p:ph idx="1"/>
          </p:nvPr>
        </p:nvSpPr>
        <p:spPr>
          <a:xfrm>
            <a:off x="838200" y="269428"/>
            <a:ext cx="10515600" cy="5907535"/>
          </a:xfrm>
        </p:spPr>
        <p:txBody>
          <a:bodyPr vert="horz" lIns="91440" tIns="45720" rIns="91440" bIns="45720" rtlCol="0" anchor="t">
            <a:normAutofit/>
          </a:bodyPr>
          <a:lstStyle/>
          <a:p>
            <a:r>
              <a:rPr lang="en-GB" sz="1800">
                <a:ea typeface="+mn-lt"/>
                <a:cs typeface="+mn-lt"/>
              </a:rPr>
              <a:t>The premises defined are the representation of the cars and empty spaces on the board. </a:t>
            </a:r>
            <a:endParaRPr lang="en-US">
              <a:cs typeface="Calibri" panose="020F0502020204030204"/>
            </a:endParaRPr>
          </a:p>
          <a:p>
            <a:r>
              <a:rPr lang="en-GB" sz="1800">
                <a:ea typeface="+mn-lt"/>
                <a:cs typeface="+mn-lt"/>
              </a:rPr>
              <a:t>The first 8 premises (S13B→¬S13E, S23B→¬S23E, S33B→¬S33E, S20B→¬S20E, S21B→¬S21E, S22B→¬S22E, S02R→¬S02E, S12R→¬S12E) show that if a tile is occupied by either a red or blue car the tile cannot be empty. </a:t>
            </a:r>
          </a:p>
          <a:p>
            <a:r>
              <a:rPr lang="en-GB" sz="1800">
                <a:ea typeface="+mn-lt"/>
                <a:cs typeface="+mn-lt"/>
              </a:rPr>
              <a:t>The next 9 premises((S13B∧S23B∧S33B∧S43E)→(S13E∧S23B∧S33B∧S43B),(S23B∧S33B∧S43B∧S53E)→(S23E∧S33B∧S43B∧S53B), (S20B∧S21B∧S22B∧S23E)→(S20E∧S21B∧S22B∧S23B),(S21B∧S22B∧S23B∧S24E)→(S21E∧S22B∧S23B∧S24B), (S22B∧S23B∧S24B∧S25E)→(S22E∧S23B∧S24B∧S25B),(S02R∧S12R∧S22E)→(S02E∧S12R∧S22R), (S12R∧S22R∧S32E)→(S12E∧S22R∧S32R),(S22R∧S32R∧S42E)→(S22E∧S32R∧S42R), (S32R∧S42R∧S52E)→(S32E∧S42R∧S52R) are the representations of the cars movements in the form that if a car is occupying 3 tiles and the tile in front is empty it implies that the car moves forward and the tile that was in front would now be occupied and the tile that was at the end of the car becomes empty.</a:t>
            </a:r>
          </a:p>
          <a:p>
            <a:r>
              <a:rPr lang="en-GB" sz="1800">
                <a:ea typeface="+mn-lt"/>
                <a:cs typeface="+mn-lt"/>
              </a:rPr>
              <a:t>The 9 premises each model one movement of the car by updating the tile in front and at the end.</a:t>
            </a:r>
            <a:endParaRPr lang="en-GB" sz="1800">
              <a:cs typeface="Calibri"/>
            </a:endParaRPr>
          </a:p>
          <a:p>
            <a:r>
              <a:rPr lang="en-GB" sz="1800">
                <a:ea typeface="+mn-lt"/>
                <a:cs typeface="+mn-lt"/>
              </a:rPr>
              <a:t>The game can only be won when the red car is at 4,2 and 5,2 (S42R∧S52R)→P </a:t>
            </a:r>
          </a:p>
          <a:p>
            <a:r>
              <a:rPr lang="en-GB" sz="1800">
                <a:ea typeface="+mn-lt"/>
                <a:cs typeface="+mn-lt"/>
              </a:rPr>
              <a:t>The last few premises ((S13B∧S23B∧S33B), (S20B∧S21B∧S22B), (S02R∧S12R), S24E, S25E, S43E, S53E, S32E, S42E, S52E⊢P) are the initial conditions of the board which model where each car is placed and what spaces are empty. </a:t>
            </a:r>
            <a:endParaRPr lang="en-GB" sz="1800">
              <a:cs typeface="Calibri"/>
            </a:endParaRPr>
          </a:p>
        </p:txBody>
      </p:sp>
    </p:spTree>
    <p:extLst>
      <p:ext uri="{BB962C8B-B14F-4D97-AF65-F5344CB8AC3E}">
        <p14:creationId xmlns:p14="http://schemas.microsoft.com/office/powerpoint/2010/main" val="3691938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70529C15-1E7C-068E-3025-1B6BD92A99D8}"/>
              </a:ext>
            </a:extLst>
          </p:cNvPr>
          <p:cNvPicPr>
            <a:picLocks noChangeAspect="1"/>
          </p:cNvPicPr>
          <p:nvPr/>
        </p:nvPicPr>
        <p:blipFill>
          <a:blip r:embed="rId2"/>
          <a:stretch>
            <a:fillRect/>
          </a:stretch>
        </p:blipFill>
        <p:spPr>
          <a:xfrm>
            <a:off x="839271" y="1026469"/>
            <a:ext cx="8828469" cy="5663651"/>
          </a:xfrm>
          <a:prstGeom prst="rect">
            <a:avLst/>
          </a:prstGeom>
        </p:spPr>
      </p:pic>
      <p:sp>
        <p:nvSpPr>
          <p:cNvPr id="8" name="Title 7">
            <a:extLst>
              <a:ext uri="{FF2B5EF4-FFF2-40B4-BE49-F238E27FC236}">
                <a16:creationId xmlns:a16="http://schemas.microsoft.com/office/drawing/2014/main" id="{80B96AB8-2CD8-5710-307E-BB164AD578D7}"/>
              </a:ext>
            </a:extLst>
          </p:cNvPr>
          <p:cNvSpPr>
            <a:spLocks noGrp="1"/>
          </p:cNvSpPr>
          <p:nvPr>
            <p:ph type="title"/>
          </p:nvPr>
        </p:nvSpPr>
        <p:spPr/>
        <p:txBody>
          <a:bodyPr/>
          <a:lstStyle/>
          <a:p>
            <a:r>
              <a:rPr lang="en-GB" dirty="0">
                <a:cs typeface="Calibri Light"/>
              </a:rPr>
              <a:t>Image of Proof 2:</a:t>
            </a:r>
            <a:br>
              <a:rPr lang="en-GB" dirty="0">
                <a:cs typeface="Calibri Light"/>
              </a:rPr>
            </a:br>
            <a:endParaRPr lang="en-GB" dirty="0">
              <a:cs typeface="Calibri Light"/>
            </a:endParaRPr>
          </a:p>
        </p:txBody>
      </p:sp>
    </p:spTree>
    <p:extLst>
      <p:ext uri="{BB962C8B-B14F-4D97-AF65-F5344CB8AC3E}">
        <p14:creationId xmlns:p14="http://schemas.microsoft.com/office/powerpoint/2010/main" val="3179030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graphical user interface&#10;&#10;Description automatically generated">
            <a:extLst>
              <a:ext uri="{FF2B5EF4-FFF2-40B4-BE49-F238E27FC236}">
                <a16:creationId xmlns:a16="http://schemas.microsoft.com/office/drawing/2014/main" id="{7D39A355-AA08-D66F-929B-C06CC276A256}"/>
              </a:ext>
            </a:extLst>
          </p:cNvPr>
          <p:cNvPicPr>
            <a:picLocks noChangeAspect="1"/>
          </p:cNvPicPr>
          <p:nvPr/>
        </p:nvPicPr>
        <p:blipFill>
          <a:blip r:embed="rId2"/>
          <a:stretch>
            <a:fillRect/>
          </a:stretch>
        </p:blipFill>
        <p:spPr>
          <a:xfrm>
            <a:off x="1118316" y="375202"/>
            <a:ext cx="9955367" cy="6107597"/>
          </a:xfrm>
          <a:prstGeom prst="rect">
            <a:avLst/>
          </a:prstGeom>
        </p:spPr>
      </p:pic>
    </p:spTree>
    <p:extLst>
      <p:ext uri="{BB962C8B-B14F-4D97-AF65-F5344CB8AC3E}">
        <p14:creationId xmlns:p14="http://schemas.microsoft.com/office/powerpoint/2010/main" val="301043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975F58D-BE5A-2411-BD53-02383005BDA5}"/>
              </a:ext>
            </a:extLst>
          </p:cNvPr>
          <p:cNvPicPr>
            <a:picLocks noChangeAspect="1"/>
          </p:cNvPicPr>
          <p:nvPr/>
        </p:nvPicPr>
        <p:blipFill>
          <a:blip r:embed="rId2"/>
          <a:stretch>
            <a:fillRect/>
          </a:stretch>
        </p:blipFill>
        <p:spPr>
          <a:xfrm>
            <a:off x="847856" y="538881"/>
            <a:ext cx="10677909" cy="1693680"/>
          </a:xfrm>
          <a:prstGeom prst="rect">
            <a:avLst/>
          </a:prstGeom>
        </p:spPr>
      </p:pic>
    </p:spTree>
    <p:extLst>
      <p:ext uri="{BB962C8B-B14F-4D97-AF65-F5344CB8AC3E}">
        <p14:creationId xmlns:p14="http://schemas.microsoft.com/office/powerpoint/2010/main" val="56070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4A17-F5D9-0C8E-CA57-B20D15543BBB}"/>
              </a:ext>
            </a:extLst>
          </p:cNvPr>
          <p:cNvSpPr>
            <a:spLocks noGrp="1"/>
          </p:cNvSpPr>
          <p:nvPr>
            <p:ph type="title"/>
          </p:nvPr>
        </p:nvSpPr>
        <p:spPr/>
        <p:txBody>
          <a:bodyPr/>
          <a:lstStyle/>
          <a:p>
            <a:r>
              <a:rPr lang="en-CA" dirty="0"/>
              <a:t>Prepositions (Options)</a:t>
            </a:r>
          </a:p>
        </p:txBody>
      </p:sp>
      <p:sp>
        <p:nvSpPr>
          <p:cNvPr id="4" name="Content Placeholder 2">
            <a:extLst>
              <a:ext uri="{FF2B5EF4-FFF2-40B4-BE49-F238E27FC236}">
                <a16:creationId xmlns:a16="http://schemas.microsoft.com/office/drawing/2014/main" id="{CD4F457D-286C-C5BC-4734-BADB8847EB84}"/>
              </a:ext>
            </a:extLst>
          </p:cNvPr>
          <p:cNvSpPr>
            <a:spLocks noGrp="1"/>
          </p:cNvSpPr>
          <p:nvPr>
            <p:ph idx="1"/>
          </p:nvPr>
        </p:nvSpPr>
        <p:spPr>
          <a:xfrm>
            <a:off x="838200" y="1825625"/>
            <a:ext cx="10515600" cy="4351338"/>
          </a:xfrm>
        </p:spPr>
        <p:txBody>
          <a:bodyPr>
            <a:normAutofit/>
          </a:bodyPr>
          <a:lstStyle/>
          <a:p>
            <a:r>
              <a:rPr lang="en-CA" b="1" dirty="0"/>
              <a:t>Prepositions were modelled in first order logic as Bauhaus Objects</a:t>
            </a:r>
          </a:p>
          <a:p>
            <a:r>
              <a:rPr lang="en-CA" dirty="0"/>
              <a:t>CAR_IDS  = [0, 1, 2, 3…] (User specified)</a:t>
            </a:r>
          </a:p>
          <a:p>
            <a:r>
              <a:rPr lang="en-CA" dirty="0"/>
              <a:t>TIME[0, 1, 2, 3…] (User specified)</a:t>
            </a:r>
          </a:p>
          <a:p>
            <a:r>
              <a:rPr lang="en-CA" dirty="0"/>
              <a:t>X_POSITIONS = [0, 1, 2, 3, 4, 5]</a:t>
            </a:r>
          </a:p>
          <a:p>
            <a:r>
              <a:rPr lang="en-CA" dirty="0"/>
              <a:t>Y_POSITIONS = [0, 1, 2, 3, 4, 5]</a:t>
            </a:r>
          </a:p>
          <a:p>
            <a:r>
              <a:rPr lang="en-CA" dirty="0"/>
              <a:t>MOVEMENTS[LEFT, RIGHT, UP, DOWN, HOLD]</a:t>
            </a:r>
          </a:p>
          <a:p>
            <a:r>
              <a:rPr lang="en-CA" dirty="0"/>
              <a:t>ORIENTATIONS[VERTICAL, HORIZONTAL, EMPTY]</a:t>
            </a:r>
          </a:p>
          <a:p>
            <a:r>
              <a:rPr lang="en-CA" dirty="0"/>
              <a:t>CAR_ORIENTATIONS {0:EMPTY, 1:HORIZONTAL, 2:…} (User Specified)</a:t>
            </a:r>
          </a:p>
        </p:txBody>
      </p:sp>
    </p:spTree>
    <p:extLst>
      <p:ext uri="{BB962C8B-B14F-4D97-AF65-F5344CB8AC3E}">
        <p14:creationId xmlns:p14="http://schemas.microsoft.com/office/powerpoint/2010/main" val="1440227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3C70-8194-8426-1A89-2F8835B8ED72}"/>
              </a:ext>
            </a:extLst>
          </p:cNvPr>
          <p:cNvSpPr>
            <a:spLocks noGrp="1"/>
          </p:cNvSpPr>
          <p:nvPr>
            <p:ph type="title"/>
          </p:nvPr>
        </p:nvSpPr>
        <p:spPr>
          <a:xfrm>
            <a:off x="441960" y="145669"/>
            <a:ext cx="10515600" cy="1325563"/>
          </a:xfrm>
        </p:spPr>
        <p:txBody>
          <a:bodyPr/>
          <a:lstStyle/>
          <a:p>
            <a:r>
              <a:rPr lang="en-CA" dirty="0"/>
              <a:t>Jape Proof 3</a:t>
            </a:r>
          </a:p>
        </p:txBody>
      </p:sp>
      <p:sp>
        <p:nvSpPr>
          <p:cNvPr id="3" name="Content Placeholder 2">
            <a:extLst>
              <a:ext uri="{FF2B5EF4-FFF2-40B4-BE49-F238E27FC236}">
                <a16:creationId xmlns:a16="http://schemas.microsoft.com/office/drawing/2014/main" id="{DE620881-73CB-76C4-7ED7-E84EABDB9DFB}"/>
              </a:ext>
            </a:extLst>
          </p:cNvPr>
          <p:cNvSpPr>
            <a:spLocks noGrp="1"/>
          </p:cNvSpPr>
          <p:nvPr>
            <p:ph idx="1"/>
          </p:nvPr>
        </p:nvSpPr>
        <p:spPr>
          <a:xfrm>
            <a:off x="353091" y="1396995"/>
            <a:ext cx="10604102" cy="347221"/>
          </a:xfrm>
        </p:spPr>
        <p:txBody>
          <a:bodyPr vert="horz" lIns="91440" tIns="45720" rIns="91440" bIns="45720" rtlCol="0" anchor="t">
            <a:noAutofit/>
          </a:bodyPr>
          <a:lstStyle/>
          <a:p>
            <a:r>
              <a:rPr lang="en-CA" sz="1800">
                <a:ea typeface="+mn-lt"/>
                <a:cs typeface="+mn-lt"/>
              </a:rPr>
              <a:t>Proof: If the last row is occupied by two 3-unit vertical blue cars, the game becomes unsolvable since the cars are blocking the exit and are immovable.</a:t>
            </a:r>
            <a:endParaRPr lang="en-US" sz="1800">
              <a:ea typeface="+mn-lt"/>
              <a:cs typeface="+mn-lt"/>
            </a:endParaRPr>
          </a:p>
          <a:p>
            <a:endParaRPr lang="en-CA" sz="1000">
              <a:ea typeface="+mn-lt"/>
              <a:cs typeface="+mn-lt"/>
            </a:endParaRPr>
          </a:p>
          <a:p>
            <a:endParaRPr lang="en-CA" sz="1000">
              <a:ea typeface="+mn-lt"/>
              <a:cs typeface="+mn-lt"/>
            </a:endParaRPr>
          </a:p>
        </p:txBody>
      </p:sp>
      <p:graphicFrame>
        <p:nvGraphicFramePr>
          <p:cNvPr id="4" name="Table 4">
            <a:extLst>
              <a:ext uri="{FF2B5EF4-FFF2-40B4-BE49-F238E27FC236}">
                <a16:creationId xmlns:a16="http://schemas.microsoft.com/office/drawing/2014/main" id="{FF86F159-F9A4-25F3-2FEB-280F91B9B1B9}"/>
              </a:ext>
            </a:extLst>
          </p:cNvPr>
          <p:cNvGraphicFramePr>
            <a:graphicFrameLocks noGrp="1"/>
          </p:cNvGraphicFramePr>
          <p:nvPr>
            <p:extLst>
              <p:ext uri="{D42A27DB-BD31-4B8C-83A1-F6EECF244321}">
                <p14:modId xmlns:p14="http://schemas.microsoft.com/office/powerpoint/2010/main" val="1758346401"/>
              </p:ext>
            </p:extLst>
          </p:nvPr>
        </p:nvGraphicFramePr>
        <p:xfrm>
          <a:off x="3259156" y="2212554"/>
          <a:ext cx="4989558" cy="4269505"/>
        </p:xfrm>
        <a:graphic>
          <a:graphicData uri="http://schemas.openxmlformats.org/drawingml/2006/table">
            <a:tbl>
              <a:tblPr firstRow="1" bandRow="1">
                <a:tableStyleId>{5940675A-B579-460E-94D1-54222C63F5DA}</a:tableStyleId>
              </a:tblPr>
              <a:tblGrid>
                <a:gridCol w="831593">
                  <a:extLst>
                    <a:ext uri="{9D8B030D-6E8A-4147-A177-3AD203B41FA5}">
                      <a16:colId xmlns:a16="http://schemas.microsoft.com/office/drawing/2014/main" val="925936306"/>
                    </a:ext>
                  </a:extLst>
                </a:gridCol>
                <a:gridCol w="831593">
                  <a:extLst>
                    <a:ext uri="{9D8B030D-6E8A-4147-A177-3AD203B41FA5}">
                      <a16:colId xmlns:a16="http://schemas.microsoft.com/office/drawing/2014/main" val="2595704339"/>
                    </a:ext>
                  </a:extLst>
                </a:gridCol>
                <a:gridCol w="831593">
                  <a:extLst>
                    <a:ext uri="{9D8B030D-6E8A-4147-A177-3AD203B41FA5}">
                      <a16:colId xmlns:a16="http://schemas.microsoft.com/office/drawing/2014/main" val="1126577091"/>
                    </a:ext>
                  </a:extLst>
                </a:gridCol>
                <a:gridCol w="831593">
                  <a:extLst>
                    <a:ext uri="{9D8B030D-6E8A-4147-A177-3AD203B41FA5}">
                      <a16:colId xmlns:a16="http://schemas.microsoft.com/office/drawing/2014/main" val="3072095508"/>
                    </a:ext>
                  </a:extLst>
                </a:gridCol>
                <a:gridCol w="831593">
                  <a:extLst>
                    <a:ext uri="{9D8B030D-6E8A-4147-A177-3AD203B41FA5}">
                      <a16:colId xmlns:a16="http://schemas.microsoft.com/office/drawing/2014/main" val="2543779588"/>
                    </a:ext>
                  </a:extLst>
                </a:gridCol>
                <a:gridCol w="831593">
                  <a:extLst>
                    <a:ext uri="{9D8B030D-6E8A-4147-A177-3AD203B41FA5}">
                      <a16:colId xmlns:a16="http://schemas.microsoft.com/office/drawing/2014/main" val="4057822208"/>
                    </a:ext>
                  </a:extLst>
                </a:gridCol>
              </a:tblGrid>
              <a:tr h="853901">
                <a:tc>
                  <a:txBody>
                    <a:bodyPr/>
                    <a:lstStyle/>
                    <a:p>
                      <a:endParaRPr lang="en-US"/>
                    </a:p>
                  </a:txBody>
                  <a:tcPr/>
                </a:tc>
                <a:tc>
                  <a:txBody>
                    <a:bodyPr/>
                    <a:lstStyle/>
                    <a:p>
                      <a:endParaRPr lang="en-US"/>
                    </a:p>
                  </a:txBody>
                  <a:tcPr>
                    <a:lnR w="12700">
                      <a:solidFill>
                        <a:schemeClr val="tx1"/>
                      </a:solidFill>
                    </a:lnR>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tcPr>
                </a:tc>
                <a:tc>
                  <a:txBody>
                    <a:bodyPr/>
                    <a:lstStyle/>
                    <a:p>
                      <a:endParaRPr lang="en-US"/>
                    </a:p>
                  </a:txBody>
                  <a:tcPr>
                    <a:solidFill>
                      <a:schemeClr val="accent1"/>
                    </a:solidFill>
                  </a:tcPr>
                </a:tc>
                <a:extLst>
                  <a:ext uri="{0D108BD9-81ED-4DB2-BD59-A6C34878D82A}">
                    <a16:rowId xmlns:a16="http://schemas.microsoft.com/office/drawing/2014/main" val="2666250804"/>
                  </a:ext>
                </a:extLst>
              </a:tr>
              <a:tr h="853901">
                <a:tc>
                  <a:txBody>
                    <a:bodyPr/>
                    <a:lstStyle/>
                    <a:p>
                      <a:endParaRPr lang="en-US"/>
                    </a:p>
                  </a:txBody>
                  <a:tcPr/>
                </a:tc>
                <a:tc>
                  <a:txBody>
                    <a:bodyPr/>
                    <a:lstStyle/>
                    <a:p>
                      <a:endParaRPr lang="en-US"/>
                    </a:p>
                  </a:txBody>
                  <a:tcPr/>
                </a:tc>
                <a:tc>
                  <a:txBody>
                    <a:bodyPr/>
                    <a:lstStyle/>
                    <a:p>
                      <a:endParaRPr lang="en-US"/>
                    </a:p>
                  </a:txBody>
                  <a:tcPr>
                    <a:lnT w="12700">
                      <a:solidFill>
                        <a:schemeClr val="tx1"/>
                      </a:solidFill>
                    </a:lnT>
                  </a:tcPr>
                </a:tc>
                <a:tc>
                  <a:txBody>
                    <a:bodyPr/>
                    <a:lstStyle/>
                    <a:p>
                      <a:endParaRPr lang="en-US"/>
                    </a:p>
                  </a:txBody>
                  <a:tcPr>
                    <a:lnT w="12700">
                      <a:solidFill>
                        <a:schemeClr val="tx1"/>
                      </a:solidFill>
                    </a:lnT>
                  </a:tcPr>
                </a:tc>
                <a:tc>
                  <a:txBody>
                    <a:bodyPr/>
                    <a:lstStyle/>
                    <a:p>
                      <a:endParaRPr lang="en-US"/>
                    </a:p>
                  </a:txBody>
                  <a:tcPr/>
                </a:tc>
                <a:tc>
                  <a:txBody>
                    <a:bodyPr/>
                    <a:lstStyle/>
                    <a:p>
                      <a:endParaRPr lang="en-US"/>
                    </a:p>
                  </a:txBody>
                  <a:tcPr>
                    <a:solidFill>
                      <a:schemeClr val="accent1"/>
                    </a:solidFill>
                  </a:tcPr>
                </a:tc>
                <a:extLst>
                  <a:ext uri="{0D108BD9-81ED-4DB2-BD59-A6C34878D82A}">
                    <a16:rowId xmlns:a16="http://schemas.microsoft.com/office/drawing/2014/main" val="3123936546"/>
                  </a:ext>
                </a:extLst>
              </a:tr>
              <a:tr h="85390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rgbClr val="FF0000"/>
                    </a:solidFill>
                  </a:tcPr>
                </a:tc>
                <a:tc>
                  <a:txBody>
                    <a:bodyPr/>
                    <a:lstStyle/>
                    <a:p>
                      <a:endParaRPr lang="en-US"/>
                    </a:p>
                  </a:txBody>
                  <a:tcPr>
                    <a:solidFill>
                      <a:srgbClr val="FF0000"/>
                    </a:solidFill>
                  </a:tcPr>
                </a:tc>
                <a:tc>
                  <a:txBody>
                    <a:bodyPr/>
                    <a:lstStyle/>
                    <a:p>
                      <a:endParaRPr lang="en-US"/>
                    </a:p>
                  </a:txBody>
                  <a:tcPr>
                    <a:solidFill>
                      <a:schemeClr val="accent1"/>
                    </a:solidFill>
                  </a:tcPr>
                </a:tc>
                <a:extLst>
                  <a:ext uri="{0D108BD9-81ED-4DB2-BD59-A6C34878D82A}">
                    <a16:rowId xmlns:a16="http://schemas.microsoft.com/office/drawing/2014/main" val="3484935647"/>
                  </a:ext>
                </a:extLst>
              </a:tr>
              <a:tr h="85390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chemeClr val="accent1"/>
                    </a:solidFill>
                  </a:tcPr>
                </a:tc>
                <a:extLst>
                  <a:ext uri="{0D108BD9-81ED-4DB2-BD59-A6C34878D82A}">
                    <a16:rowId xmlns:a16="http://schemas.microsoft.com/office/drawing/2014/main" val="61361302"/>
                  </a:ext>
                </a:extLst>
              </a:tr>
              <a:tr h="85390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chemeClr val="accent1"/>
                    </a:solidFill>
                  </a:tcPr>
                </a:tc>
                <a:extLst>
                  <a:ext uri="{0D108BD9-81ED-4DB2-BD59-A6C34878D82A}">
                    <a16:rowId xmlns:a16="http://schemas.microsoft.com/office/drawing/2014/main" val="3651481151"/>
                  </a:ext>
                </a:extLst>
              </a:tr>
            </a:tbl>
          </a:graphicData>
        </a:graphic>
      </p:graphicFrame>
      <p:sp>
        <p:nvSpPr>
          <p:cNvPr id="5" name="Rectangle 4">
            <a:extLst>
              <a:ext uri="{FF2B5EF4-FFF2-40B4-BE49-F238E27FC236}">
                <a16:creationId xmlns:a16="http://schemas.microsoft.com/office/drawing/2014/main" id="{F89F8885-53C0-938E-426A-33A0A4D2DF48}"/>
              </a:ext>
            </a:extLst>
          </p:cNvPr>
          <p:cNvSpPr/>
          <p:nvPr/>
        </p:nvSpPr>
        <p:spPr>
          <a:xfrm>
            <a:off x="8388885" y="4028041"/>
            <a:ext cx="716097" cy="4957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EXIT</a:t>
            </a:r>
            <a:endParaRPr lang="en-US"/>
          </a:p>
        </p:txBody>
      </p:sp>
    </p:spTree>
    <p:extLst>
      <p:ext uri="{BB962C8B-B14F-4D97-AF65-F5344CB8AC3E}">
        <p14:creationId xmlns:p14="http://schemas.microsoft.com/office/powerpoint/2010/main" val="2119893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80C1C7-4611-647C-ECEA-D50A850F80CD}"/>
              </a:ext>
            </a:extLst>
          </p:cNvPr>
          <p:cNvSpPr txBox="1"/>
          <p:nvPr/>
        </p:nvSpPr>
        <p:spPr>
          <a:xfrm>
            <a:off x="204271" y="75740"/>
            <a:ext cx="11622796" cy="6832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CA" sz="1600">
                <a:ea typeface="+mn-lt"/>
                <a:cs typeface="+mn-lt"/>
              </a:rPr>
              <a:t> Here, S&lt;x&gt;&lt;y&gt;&lt;car&gt; is used to represent the content of a single tile. </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x ranges from 0 to 5 representing the columns. </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y ranges from 0 to f representing the rows. </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car consists of either R, B or E, being red, blue and empty. </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P refers to the game being solvable.</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Q and R refer to the immobility of the two blue cars in the last column.</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T refers to the state of the game where no more move is possible.</a:t>
            </a:r>
            <a:endParaRPr lang="en-US" sz="1600">
              <a:ea typeface="+mn-lt"/>
              <a:cs typeface="+mn-lt"/>
            </a:endParaRPr>
          </a:p>
          <a:p>
            <a:pPr marL="285750" indent="-285750">
              <a:lnSpc>
                <a:spcPct val="90000"/>
              </a:lnSpc>
              <a:spcBef>
                <a:spcPts val="1000"/>
              </a:spcBef>
              <a:buFont typeface="Arial,Sans-Serif"/>
              <a:buChar char="•"/>
            </a:pPr>
            <a:endParaRPr lang="en-CA" sz="1600">
              <a:ea typeface="+mn-lt"/>
              <a:cs typeface="+mn-lt"/>
            </a:endParaRPr>
          </a:p>
          <a:p>
            <a:pPr marL="285750" indent="-285750">
              <a:lnSpc>
                <a:spcPct val="90000"/>
              </a:lnSpc>
              <a:spcBef>
                <a:spcPts val="1000"/>
              </a:spcBef>
              <a:buFont typeface="Arial,Sans-Serif"/>
              <a:buChar char="•"/>
            </a:pPr>
            <a:r>
              <a:rPr lang="en-CA" sz="1600">
                <a:ea typeface="+mn-lt"/>
                <a:cs typeface="+mn-lt"/>
              </a:rPr>
              <a:t>The following are the premises: </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      If a tile is filled by a blue car, it is not empty: </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      S02B -&gt; ~S02E, </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      S12B -&gt; ~S12E, ….... </a:t>
            </a:r>
            <a:endParaRPr lang="en-US" sz="1600">
              <a:ea typeface="+mn-lt"/>
              <a:cs typeface="+mn-lt"/>
            </a:endParaRPr>
          </a:p>
          <a:p>
            <a:pPr marL="285750" indent="-285750">
              <a:lnSpc>
                <a:spcPct val="90000"/>
              </a:lnSpc>
              <a:spcBef>
                <a:spcPts val="1000"/>
              </a:spcBef>
              <a:buFont typeface="Arial,Sans-Serif"/>
              <a:buChar char="•"/>
            </a:pPr>
            <a:endParaRPr lang="en-CA" sz="1600">
              <a:ea typeface="+mn-lt"/>
              <a:cs typeface="+mn-lt"/>
            </a:endParaRPr>
          </a:p>
          <a:p>
            <a:pPr marL="285750" indent="-285750">
              <a:lnSpc>
                <a:spcPct val="90000"/>
              </a:lnSpc>
              <a:spcBef>
                <a:spcPts val="1000"/>
              </a:spcBef>
              <a:buFont typeface="Arial,Sans-Serif"/>
              <a:buChar char="•"/>
            </a:pPr>
            <a:r>
              <a:rPr lang="en-CA" sz="1600">
                <a:ea typeface="+mn-lt"/>
                <a:cs typeface="+mn-lt"/>
              </a:rPr>
              <a:t>The red car can be moved to the right if the tile to the right of it is empty (for this proof, the red car is placed at S32 and S42): </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      (S32R &amp; S42R &amp; S52E) -&gt; S32E &amp; S42R &amp; S52R </a:t>
            </a:r>
            <a:endParaRPr lang="en-US" sz="1600">
              <a:ea typeface="+mn-lt"/>
              <a:cs typeface="+mn-lt"/>
            </a:endParaRPr>
          </a:p>
          <a:p>
            <a:pPr marL="285750" indent="-285750">
              <a:lnSpc>
                <a:spcPct val="90000"/>
              </a:lnSpc>
              <a:spcBef>
                <a:spcPts val="1000"/>
              </a:spcBef>
              <a:buFont typeface="Arial,Sans-Serif"/>
              <a:buChar char="•"/>
            </a:pPr>
            <a:endParaRPr lang="en-CA" sz="1600">
              <a:ea typeface="+mn-lt"/>
              <a:cs typeface="+mn-lt"/>
            </a:endParaRPr>
          </a:p>
          <a:p>
            <a:pPr marL="285750" indent="-285750">
              <a:lnSpc>
                <a:spcPct val="90000"/>
              </a:lnSpc>
              <a:spcBef>
                <a:spcPts val="1000"/>
              </a:spcBef>
              <a:buFont typeface="Arial,Sans-Serif"/>
              <a:buChar char="•"/>
            </a:pPr>
            <a:r>
              <a:rPr lang="en-CA" sz="1600">
                <a:ea typeface="+mn-lt"/>
                <a:cs typeface="+mn-lt"/>
              </a:rPr>
              <a:t>The blue car can be moved vertically depending on the tile above/below it being empty (For this proof, we are only considering the last column):</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      (S50B &amp; S51B &amp; S52B &amp; S53E) -&gt; S50E &amp; S51B &amp; S52B &amp; S53B</a:t>
            </a:r>
            <a:endParaRPr lang="en-US" sz="1600">
              <a:ea typeface="+mn-lt"/>
              <a:cs typeface="+mn-lt"/>
            </a:endParaRPr>
          </a:p>
          <a:p>
            <a:pPr marL="285750" indent="-285750">
              <a:lnSpc>
                <a:spcPct val="90000"/>
              </a:lnSpc>
              <a:spcBef>
                <a:spcPts val="1000"/>
              </a:spcBef>
              <a:buFont typeface="Arial,Sans-Serif"/>
              <a:buChar char="•"/>
            </a:pPr>
            <a:r>
              <a:rPr lang="en-CA" sz="1600">
                <a:ea typeface="+mn-lt"/>
                <a:cs typeface="+mn-lt"/>
              </a:rPr>
              <a:t>      (S52E &amp; S53B &amp; S54B &amp; S55B) -&gt; S52B &amp; S53B &amp; S54B &amp; S55E</a:t>
            </a:r>
            <a:endParaRPr lang="en-CA" sz="1600"/>
          </a:p>
        </p:txBody>
      </p:sp>
    </p:spTree>
    <p:extLst>
      <p:ext uri="{BB962C8B-B14F-4D97-AF65-F5344CB8AC3E}">
        <p14:creationId xmlns:p14="http://schemas.microsoft.com/office/powerpoint/2010/main" val="4273068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0B0AE-E544-9DD5-51E6-5DB55041A282}"/>
              </a:ext>
            </a:extLst>
          </p:cNvPr>
          <p:cNvSpPr>
            <a:spLocks noGrp="1"/>
          </p:cNvSpPr>
          <p:nvPr>
            <p:ph idx="1"/>
          </p:nvPr>
        </p:nvSpPr>
        <p:spPr>
          <a:xfrm>
            <a:off x="265176" y="338201"/>
            <a:ext cx="11088624" cy="5838762"/>
          </a:xfrm>
        </p:spPr>
        <p:txBody>
          <a:bodyPr vert="horz" lIns="91440" tIns="45720" rIns="91440" bIns="45720" rtlCol="0" anchor="t">
            <a:normAutofit fontScale="62500" lnSpcReduction="20000"/>
          </a:bodyPr>
          <a:lstStyle/>
          <a:p>
            <a:pPr marL="285750" indent="-285750">
              <a:lnSpc>
                <a:spcPct val="100000"/>
              </a:lnSpc>
              <a:spcBef>
                <a:spcPts val="0"/>
              </a:spcBef>
              <a:buFont typeface="Arial,Sans-Serif" panose="020B0604020202020204" pitchFamily="34" charset="0"/>
            </a:pPr>
            <a:r>
              <a:rPr lang="en-CA">
                <a:ea typeface="+mn-lt"/>
                <a:cs typeface="+mn-lt"/>
              </a:rPr>
              <a:t>The cars are immovable if the tile above/below them is occupied and they can't move in the other direction: </a:t>
            </a:r>
            <a:endParaRPr lang="en-US">
              <a:ea typeface="+mn-lt"/>
              <a:cs typeface="+mn-lt"/>
            </a:endParaRPr>
          </a:p>
          <a:p>
            <a:pPr>
              <a:lnSpc>
                <a:spcPct val="100000"/>
              </a:lnSpc>
              <a:spcBef>
                <a:spcPts val="0"/>
              </a:spcBef>
            </a:pPr>
            <a:r>
              <a:rPr lang="en-CA">
                <a:ea typeface="+mn-lt"/>
                <a:cs typeface="+mn-lt"/>
              </a:rPr>
              <a:t>      Q and R represent the immobility of the two vertical cars respectively. </a:t>
            </a:r>
            <a:endParaRPr lang="en-US">
              <a:ea typeface="+mn-lt"/>
              <a:cs typeface="+mn-lt"/>
            </a:endParaRPr>
          </a:p>
          <a:p>
            <a:pPr>
              <a:lnSpc>
                <a:spcPct val="100000"/>
              </a:lnSpc>
              <a:spcBef>
                <a:spcPts val="0"/>
              </a:spcBef>
            </a:pPr>
            <a:r>
              <a:rPr lang="en-CA">
                <a:ea typeface="+mn-lt"/>
                <a:cs typeface="+mn-lt"/>
              </a:rPr>
              <a:t>      (S50B &amp; S51B &amp; S52B &amp; ~S53E) -&gt; Q </a:t>
            </a:r>
            <a:endParaRPr lang="en-US">
              <a:ea typeface="+mn-lt"/>
              <a:cs typeface="+mn-lt"/>
            </a:endParaRPr>
          </a:p>
          <a:p>
            <a:pPr>
              <a:lnSpc>
                <a:spcPct val="100000"/>
              </a:lnSpc>
              <a:spcBef>
                <a:spcPts val="0"/>
              </a:spcBef>
            </a:pPr>
            <a:r>
              <a:rPr lang="en-CA">
                <a:ea typeface="+mn-lt"/>
                <a:cs typeface="+mn-lt"/>
              </a:rPr>
              <a:t>      (S53B &amp; S54B &amp; S55B &amp; ~S52E) -&gt; R </a:t>
            </a:r>
            <a:endParaRPr lang="en-US">
              <a:ea typeface="+mn-lt"/>
              <a:cs typeface="+mn-lt"/>
            </a:endParaRPr>
          </a:p>
          <a:p>
            <a:pPr>
              <a:lnSpc>
                <a:spcPct val="100000"/>
              </a:lnSpc>
              <a:spcBef>
                <a:spcPts val="0"/>
              </a:spcBef>
            </a:pPr>
            <a:r>
              <a:rPr lang="en-CA">
                <a:ea typeface="+mn-lt"/>
                <a:cs typeface="+mn-lt"/>
              </a:rPr>
              <a:t>      For example, for car 1, since S53E is occupied and it can't move above since it is at the end of the board, it is immobile. </a:t>
            </a:r>
            <a:endParaRPr lang="en-US">
              <a:ea typeface="+mn-lt"/>
              <a:cs typeface="+mn-lt"/>
            </a:endParaRPr>
          </a:p>
          <a:p>
            <a:pPr marL="285750" indent="-285750">
              <a:lnSpc>
                <a:spcPct val="100000"/>
              </a:lnSpc>
              <a:spcBef>
                <a:spcPts val="0"/>
              </a:spcBef>
              <a:buFont typeface="Arial,Sans-Serif" panose="020B0604020202020204" pitchFamily="34" charset="0"/>
            </a:pPr>
            <a:endParaRPr lang="en-CA">
              <a:ea typeface="+mn-lt"/>
              <a:cs typeface="+mn-lt"/>
            </a:endParaRPr>
          </a:p>
          <a:p>
            <a:pPr marL="285750" indent="-285750">
              <a:lnSpc>
                <a:spcPct val="100000"/>
              </a:lnSpc>
              <a:spcBef>
                <a:spcPts val="0"/>
              </a:spcBef>
              <a:buFont typeface="Arial,Sans-Serif" panose="020B0604020202020204" pitchFamily="34" charset="0"/>
            </a:pPr>
            <a:r>
              <a:rPr lang="en-CA">
                <a:ea typeface="+mn-lt"/>
                <a:cs typeface="+mn-lt"/>
              </a:rPr>
              <a:t>If the red car reaches S42 and S52, that means it has reached the exit, which implies that the game is solvable: </a:t>
            </a:r>
            <a:endParaRPr lang="en-US">
              <a:ea typeface="+mn-lt"/>
              <a:cs typeface="+mn-lt"/>
            </a:endParaRPr>
          </a:p>
          <a:p>
            <a:pPr>
              <a:lnSpc>
                <a:spcPct val="100000"/>
              </a:lnSpc>
              <a:spcBef>
                <a:spcPts val="0"/>
              </a:spcBef>
            </a:pPr>
            <a:r>
              <a:rPr lang="en-CA">
                <a:ea typeface="+mn-lt"/>
                <a:cs typeface="+mn-lt"/>
              </a:rPr>
              <a:t>      P represents the </a:t>
            </a:r>
            <a:r>
              <a:rPr lang="en-CA" err="1">
                <a:ea typeface="+mn-lt"/>
                <a:cs typeface="+mn-lt"/>
              </a:rPr>
              <a:t>the</a:t>
            </a:r>
            <a:r>
              <a:rPr lang="en-CA">
                <a:ea typeface="+mn-lt"/>
                <a:cs typeface="+mn-lt"/>
              </a:rPr>
              <a:t> game to be a solvable one. </a:t>
            </a:r>
            <a:endParaRPr lang="en-US">
              <a:ea typeface="+mn-lt"/>
              <a:cs typeface="+mn-lt"/>
            </a:endParaRPr>
          </a:p>
          <a:p>
            <a:pPr>
              <a:lnSpc>
                <a:spcPct val="100000"/>
              </a:lnSpc>
              <a:spcBef>
                <a:spcPts val="0"/>
              </a:spcBef>
            </a:pPr>
            <a:r>
              <a:rPr lang="en-CA">
                <a:ea typeface="+mn-lt"/>
                <a:cs typeface="+mn-lt"/>
              </a:rPr>
              <a:t>      (S42R &amp; S52R) -&gt; P </a:t>
            </a:r>
            <a:endParaRPr lang="en-US">
              <a:ea typeface="+mn-lt"/>
              <a:cs typeface="+mn-lt"/>
            </a:endParaRPr>
          </a:p>
          <a:p>
            <a:pPr marL="285750" indent="-285750">
              <a:lnSpc>
                <a:spcPct val="100000"/>
              </a:lnSpc>
              <a:spcBef>
                <a:spcPts val="0"/>
              </a:spcBef>
              <a:buFont typeface="Arial,Sans-Serif" panose="020B0604020202020204" pitchFamily="34" charset="0"/>
            </a:pPr>
            <a:endParaRPr lang="en-CA">
              <a:ea typeface="+mn-lt"/>
              <a:cs typeface="+mn-lt"/>
            </a:endParaRPr>
          </a:p>
          <a:p>
            <a:pPr marL="285750" indent="-285750">
              <a:lnSpc>
                <a:spcPct val="100000"/>
              </a:lnSpc>
              <a:spcBef>
                <a:spcPts val="0"/>
              </a:spcBef>
              <a:buFont typeface="Arial,Sans-Serif" panose="020B0604020202020204" pitchFamily="34" charset="0"/>
            </a:pPr>
            <a:r>
              <a:rPr lang="en-CA">
                <a:ea typeface="+mn-lt"/>
                <a:cs typeface="+mn-lt"/>
              </a:rPr>
              <a:t>Both the cars in the last column are immovable, this makes the entire column unchangeable, resulting in a state where no more moves can be made:</a:t>
            </a:r>
            <a:endParaRPr lang="en-US">
              <a:ea typeface="+mn-lt"/>
              <a:cs typeface="+mn-lt"/>
            </a:endParaRPr>
          </a:p>
          <a:p>
            <a:pPr>
              <a:lnSpc>
                <a:spcPct val="100000"/>
              </a:lnSpc>
              <a:spcBef>
                <a:spcPts val="0"/>
              </a:spcBef>
            </a:pPr>
            <a:r>
              <a:rPr lang="en-CA">
                <a:ea typeface="+mn-lt"/>
                <a:cs typeface="+mn-lt"/>
              </a:rPr>
              <a:t>      Q &amp; R -&gt; T </a:t>
            </a:r>
            <a:endParaRPr lang="en-US">
              <a:ea typeface="+mn-lt"/>
              <a:cs typeface="+mn-lt"/>
            </a:endParaRPr>
          </a:p>
          <a:p>
            <a:pPr marL="285750" indent="-285750">
              <a:lnSpc>
                <a:spcPct val="100000"/>
              </a:lnSpc>
              <a:spcBef>
                <a:spcPts val="0"/>
              </a:spcBef>
              <a:buFont typeface="Arial,Sans-Serif" panose="020B0604020202020204" pitchFamily="34" charset="0"/>
            </a:pPr>
            <a:endParaRPr lang="en-CA">
              <a:ea typeface="+mn-lt"/>
              <a:cs typeface="+mn-lt"/>
            </a:endParaRPr>
          </a:p>
          <a:p>
            <a:pPr marL="285750" indent="-285750">
              <a:lnSpc>
                <a:spcPct val="100000"/>
              </a:lnSpc>
              <a:spcBef>
                <a:spcPts val="0"/>
              </a:spcBef>
              <a:buFont typeface="Arial,Sans-Serif" panose="020B0604020202020204" pitchFamily="34" charset="0"/>
            </a:pPr>
            <a:r>
              <a:rPr lang="en-CA">
                <a:ea typeface="+mn-lt"/>
                <a:cs typeface="+mn-lt"/>
              </a:rPr>
              <a:t>Since the game is in a state where no more moves can be made and the car has still not reached the exit, the game is unsolvable: </a:t>
            </a:r>
            <a:endParaRPr lang="en-US">
              <a:ea typeface="+mn-lt"/>
              <a:cs typeface="+mn-lt"/>
            </a:endParaRPr>
          </a:p>
          <a:p>
            <a:pPr>
              <a:lnSpc>
                <a:spcPct val="100000"/>
              </a:lnSpc>
              <a:spcBef>
                <a:spcPts val="0"/>
              </a:spcBef>
            </a:pPr>
            <a:r>
              <a:rPr lang="en-CA">
                <a:ea typeface="+mn-lt"/>
                <a:cs typeface="+mn-lt"/>
              </a:rPr>
              <a:t>      T -&gt; ~P </a:t>
            </a:r>
            <a:endParaRPr lang="en-US">
              <a:ea typeface="+mn-lt"/>
              <a:cs typeface="+mn-lt"/>
            </a:endParaRPr>
          </a:p>
          <a:p>
            <a:pPr marL="285750" indent="-285750">
              <a:lnSpc>
                <a:spcPct val="100000"/>
              </a:lnSpc>
              <a:spcBef>
                <a:spcPts val="0"/>
              </a:spcBef>
              <a:buFont typeface="Arial,Sans-Serif" panose="020B0604020202020204" pitchFamily="34" charset="0"/>
            </a:pPr>
            <a:endParaRPr lang="en-CA">
              <a:ea typeface="+mn-lt"/>
              <a:cs typeface="+mn-lt"/>
            </a:endParaRPr>
          </a:p>
          <a:p>
            <a:pPr marL="285750" indent="-285750">
              <a:lnSpc>
                <a:spcPct val="100000"/>
              </a:lnSpc>
              <a:spcBef>
                <a:spcPts val="0"/>
              </a:spcBef>
              <a:buFont typeface="Arial,Sans-Serif" panose="020B0604020202020204" pitchFamily="34" charset="0"/>
            </a:pPr>
            <a:r>
              <a:rPr lang="en-CA">
                <a:ea typeface="+mn-lt"/>
                <a:cs typeface="+mn-lt"/>
              </a:rPr>
              <a:t>Given state of the board: </a:t>
            </a:r>
            <a:endParaRPr lang="en-US">
              <a:ea typeface="+mn-lt"/>
              <a:cs typeface="+mn-lt"/>
            </a:endParaRPr>
          </a:p>
          <a:p>
            <a:pPr>
              <a:lnSpc>
                <a:spcPct val="100000"/>
              </a:lnSpc>
              <a:spcBef>
                <a:spcPts val="0"/>
              </a:spcBef>
            </a:pPr>
            <a:r>
              <a:rPr lang="en-CA">
                <a:ea typeface="+mn-lt"/>
                <a:cs typeface="+mn-lt"/>
              </a:rPr>
              <a:t>      Red car at S32 and S42 and the two 3-unit blue vertical cars in the last column respectively: </a:t>
            </a:r>
            <a:endParaRPr lang="en-US">
              <a:ea typeface="+mn-lt"/>
              <a:cs typeface="+mn-lt"/>
            </a:endParaRPr>
          </a:p>
          <a:p>
            <a:pPr>
              <a:lnSpc>
                <a:spcPct val="100000"/>
              </a:lnSpc>
              <a:spcBef>
                <a:spcPts val="0"/>
              </a:spcBef>
            </a:pPr>
            <a:r>
              <a:rPr lang="en-CA">
                <a:ea typeface="+mn-lt"/>
                <a:cs typeface="+mn-lt"/>
              </a:rPr>
              <a:t>      S32R &amp; S42R </a:t>
            </a:r>
            <a:endParaRPr lang="en-US">
              <a:ea typeface="+mn-lt"/>
              <a:cs typeface="+mn-lt"/>
            </a:endParaRPr>
          </a:p>
          <a:p>
            <a:pPr>
              <a:lnSpc>
                <a:spcPct val="100000"/>
              </a:lnSpc>
              <a:spcBef>
                <a:spcPts val="0"/>
              </a:spcBef>
            </a:pPr>
            <a:r>
              <a:rPr lang="en-CA">
                <a:ea typeface="+mn-lt"/>
                <a:cs typeface="+mn-lt"/>
              </a:rPr>
              <a:t>      S50B &amp; S51B &amp; S52B </a:t>
            </a:r>
            <a:endParaRPr lang="en-US">
              <a:ea typeface="+mn-lt"/>
              <a:cs typeface="+mn-lt"/>
            </a:endParaRPr>
          </a:p>
          <a:p>
            <a:pPr>
              <a:lnSpc>
                <a:spcPct val="100000"/>
              </a:lnSpc>
              <a:spcBef>
                <a:spcPts val="0"/>
              </a:spcBef>
            </a:pPr>
            <a:r>
              <a:rPr lang="en-CA">
                <a:ea typeface="+mn-lt"/>
                <a:cs typeface="+mn-lt"/>
              </a:rPr>
              <a:t>      S53B &amp; S54B &amp; S55B </a:t>
            </a:r>
            <a:br>
              <a:rPr lang="en-CA">
                <a:ea typeface="+mn-lt"/>
                <a:cs typeface="+mn-lt"/>
              </a:rPr>
            </a:br>
            <a:endParaRPr lang="en-US">
              <a:ea typeface="+mn-lt"/>
              <a:cs typeface="+mn-lt"/>
            </a:endParaRPr>
          </a:p>
          <a:p>
            <a:pPr marL="0" indent="0">
              <a:buNone/>
            </a:pPr>
            <a:endParaRPr lang="en-US">
              <a:cs typeface="Calibri"/>
            </a:endParaRPr>
          </a:p>
        </p:txBody>
      </p:sp>
    </p:spTree>
    <p:extLst>
      <p:ext uri="{BB962C8B-B14F-4D97-AF65-F5344CB8AC3E}">
        <p14:creationId xmlns:p14="http://schemas.microsoft.com/office/powerpoint/2010/main" val="389093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CEE6-C875-8BCB-E6B6-14D67C1B3EB2}"/>
              </a:ext>
            </a:extLst>
          </p:cNvPr>
          <p:cNvSpPr>
            <a:spLocks noGrp="1"/>
          </p:cNvSpPr>
          <p:nvPr>
            <p:ph type="title"/>
          </p:nvPr>
        </p:nvSpPr>
        <p:spPr/>
        <p:txBody>
          <a:bodyPr/>
          <a:lstStyle/>
          <a:p>
            <a:r>
              <a:rPr lang="en-US" dirty="0">
                <a:cs typeface="Calibri Light"/>
              </a:rPr>
              <a:t>Image of proof 3:</a:t>
            </a:r>
            <a:endParaRPr lang="en-US" dirty="0"/>
          </a:p>
        </p:txBody>
      </p:sp>
      <p:pic>
        <p:nvPicPr>
          <p:cNvPr id="5" name="Picture 3" descr="Text&#10;&#10;Description automatically generated">
            <a:extLst>
              <a:ext uri="{FF2B5EF4-FFF2-40B4-BE49-F238E27FC236}">
                <a16:creationId xmlns:a16="http://schemas.microsoft.com/office/drawing/2014/main" id="{78776EAE-37A7-A423-26DB-DC7DC05FFC17}"/>
              </a:ext>
            </a:extLst>
          </p:cNvPr>
          <p:cNvPicPr>
            <a:picLocks noChangeAspect="1"/>
          </p:cNvPicPr>
          <p:nvPr/>
        </p:nvPicPr>
        <p:blipFill>
          <a:blip r:embed="rId2"/>
          <a:stretch>
            <a:fillRect/>
          </a:stretch>
        </p:blipFill>
        <p:spPr>
          <a:xfrm>
            <a:off x="511686" y="1614121"/>
            <a:ext cx="10515599" cy="4214545"/>
          </a:xfrm>
          <a:prstGeom prst="rect">
            <a:avLst/>
          </a:prstGeom>
        </p:spPr>
      </p:pic>
    </p:spTree>
    <p:extLst>
      <p:ext uri="{BB962C8B-B14F-4D97-AF65-F5344CB8AC3E}">
        <p14:creationId xmlns:p14="http://schemas.microsoft.com/office/powerpoint/2010/main" val="236701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6DC5-84B5-343A-45A2-AA1C9B671317}"/>
              </a:ext>
            </a:extLst>
          </p:cNvPr>
          <p:cNvSpPr>
            <a:spLocks noGrp="1"/>
          </p:cNvSpPr>
          <p:nvPr>
            <p:ph type="title"/>
          </p:nvPr>
        </p:nvSpPr>
        <p:spPr/>
        <p:txBody>
          <a:bodyPr/>
          <a:lstStyle/>
          <a:p>
            <a:r>
              <a:rPr lang="en-CA" dirty="0"/>
              <a:t>Prepositions Pt. 2</a:t>
            </a:r>
          </a:p>
        </p:txBody>
      </p:sp>
      <p:sp>
        <p:nvSpPr>
          <p:cNvPr id="3" name="Content Placeholder 2">
            <a:extLst>
              <a:ext uri="{FF2B5EF4-FFF2-40B4-BE49-F238E27FC236}">
                <a16:creationId xmlns:a16="http://schemas.microsoft.com/office/drawing/2014/main" id="{9AC691E1-30CD-D0C2-8C64-FD594A672272}"/>
              </a:ext>
            </a:extLst>
          </p:cNvPr>
          <p:cNvSpPr>
            <a:spLocks noGrp="1"/>
          </p:cNvSpPr>
          <p:nvPr>
            <p:ph idx="1"/>
          </p:nvPr>
        </p:nvSpPr>
        <p:spPr/>
        <p:txBody>
          <a:bodyPr/>
          <a:lstStyle/>
          <a:p>
            <a:r>
              <a:rPr lang="en-CA" dirty="0" err="1"/>
              <a:t>TileState</a:t>
            </a:r>
            <a:r>
              <a:rPr lang="en-CA" dirty="0"/>
              <a:t>(</a:t>
            </a:r>
            <a:r>
              <a:rPr lang="en-CA" dirty="0" err="1"/>
              <a:t>carId</a:t>
            </a:r>
            <a:r>
              <a:rPr lang="en-CA" dirty="0"/>
              <a:t>, </a:t>
            </a:r>
            <a:r>
              <a:rPr lang="en-CA" dirty="0" err="1"/>
              <a:t>xPos</a:t>
            </a:r>
            <a:r>
              <a:rPr lang="en-CA" dirty="0"/>
              <a:t>, </a:t>
            </a:r>
            <a:r>
              <a:rPr lang="en-CA" dirty="0" err="1"/>
              <a:t>yPos</a:t>
            </a:r>
            <a:r>
              <a:rPr lang="en-CA" dirty="0"/>
              <a:t>, time)</a:t>
            </a:r>
          </a:p>
          <a:p>
            <a:pPr lvl="1"/>
            <a:r>
              <a:rPr lang="en-CA" dirty="0"/>
              <a:t>The tile at coordinate (</a:t>
            </a:r>
            <a:r>
              <a:rPr lang="en-CA" b="1" dirty="0" err="1"/>
              <a:t>xPos</a:t>
            </a:r>
            <a:r>
              <a:rPr lang="en-CA" dirty="0"/>
              <a:t>, </a:t>
            </a:r>
            <a:r>
              <a:rPr lang="en-CA" b="1" dirty="0" err="1"/>
              <a:t>yPos</a:t>
            </a:r>
            <a:r>
              <a:rPr lang="en-CA" dirty="0"/>
              <a:t>) is occupied by </a:t>
            </a:r>
            <a:r>
              <a:rPr lang="en-CA" b="1" dirty="0" err="1"/>
              <a:t>carId</a:t>
            </a:r>
            <a:r>
              <a:rPr lang="en-CA" b="1" dirty="0"/>
              <a:t>, </a:t>
            </a:r>
            <a:r>
              <a:rPr lang="en-CA" dirty="0"/>
              <a:t>at </a:t>
            </a:r>
            <a:r>
              <a:rPr lang="en-CA" b="1" dirty="0"/>
              <a:t>time</a:t>
            </a:r>
          </a:p>
          <a:p>
            <a:r>
              <a:rPr lang="en-CA" dirty="0" err="1"/>
              <a:t>CarMoves</a:t>
            </a:r>
            <a:r>
              <a:rPr lang="en-CA" dirty="0"/>
              <a:t>(self, </a:t>
            </a:r>
            <a:r>
              <a:rPr lang="en-CA" dirty="0" err="1"/>
              <a:t>carId</a:t>
            </a:r>
            <a:r>
              <a:rPr lang="en-CA" dirty="0"/>
              <a:t>, direction, time)</a:t>
            </a:r>
          </a:p>
          <a:p>
            <a:pPr lvl="1"/>
            <a:r>
              <a:rPr lang="en-CA" dirty="0"/>
              <a:t>All car tiles of type </a:t>
            </a:r>
            <a:r>
              <a:rPr lang="en-CA" b="1" dirty="0" err="1"/>
              <a:t>carId</a:t>
            </a:r>
            <a:r>
              <a:rPr lang="en-CA" b="1" dirty="0"/>
              <a:t>, </a:t>
            </a:r>
            <a:r>
              <a:rPr lang="en-CA" dirty="0"/>
              <a:t>move in </a:t>
            </a:r>
            <a:r>
              <a:rPr lang="en-CA" b="1" dirty="0"/>
              <a:t>direction, </a:t>
            </a:r>
            <a:r>
              <a:rPr lang="en-CA" dirty="0"/>
              <a:t>at </a:t>
            </a:r>
            <a:r>
              <a:rPr lang="en-CA" b="1" dirty="0"/>
              <a:t>time</a:t>
            </a:r>
          </a:p>
          <a:p>
            <a:r>
              <a:rPr lang="en-CA" dirty="0" err="1"/>
              <a:t>WinState</a:t>
            </a:r>
            <a:r>
              <a:rPr lang="en-CA" dirty="0"/>
              <a:t>(time)</a:t>
            </a:r>
          </a:p>
          <a:p>
            <a:pPr lvl="1"/>
            <a:r>
              <a:rPr lang="en-CA" dirty="0"/>
              <a:t>The game is won at </a:t>
            </a:r>
            <a:r>
              <a:rPr lang="en-CA" b="1" dirty="0"/>
              <a:t>time</a:t>
            </a:r>
          </a:p>
          <a:p>
            <a:r>
              <a:rPr lang="en-CA" dirty="0" err="1"/>
              <a:t>ToBeSwapped</a:t>
            </a:r>
            <a:r>
              <a:rPr lang="en-CA" dirty="0"/>
              <a:t>(</a:t>
            </a:r>
            <a:r>
              <a:rPr lang="en-CA" dirty="0" err="1"/>
              <a:t>xPos</a:t>
            </a:r>
            <a:r>
              <a:rPr lang="en-CA" dirty="0"/>
              <a:t>, </a:t>
            </a:r>
            <a:r>
              <a:rPr lang="en-CA" dirty="0" err="1"/>
              <a:t>yPos</a:t>
            </a:r>
            <a:r>
              <a:rPr lang="en-CA" dirty="0"/>
              <a:t>, time)</a:t>
            </a:r>
          </a:p>
          <a:p>
            <a:pPr lvl="1"/>
            <a:r>
              <a:rPr lang="en-CA" dirty="0"/>
              <a:t>The empty tile that is at (</a:t>
            </a:r>
            <a:r>
              <a:rPr lang="en-CA" dirty="0" err="1"/>
              <a:t>xPos</a:t>
            </a:r>
            <a:r>
              <a:rPr lang="en-CA" dirty="0"/>
              <a:t>, </a:t>
            </a:r>
            <a:r>
              <a:rPr lang="en-CA" dirty="0" err="1"/>
              <a:t>yPos</a:t>
            </a:r>
            <a:r>
              <a:rPr lang="en-CA" dirty="0"/>
              <a:t>) is going to be moved into at </a:t>
            </a:r>
            <a:r>
              <a:rPr lang="en-CA" b="1" dirty="0"/>
              <a:t>time, </a:t>
            </a:r>
            <a:r>
              <a:rPr lang="en-CA" dirty="0"/>
              <a:t>so don’t hold position for next time iteration.</a:t>
            </a:r>
          </a:p>
        </p:txBody>
      </p:sp>
    </p:spTree>
    <p:extLst>
      <p:ext uri="{BB962C8B-B14F-4D97-AF65-F5344CB8AC3E}">
        <p14:creationId xmlns:p14="http://schemas.microsoft.com/office/powerpoint/2010/main" val="112008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0D15-E80B-7E6C-8A91-FA5389703E86}"/>
              </a:ext>
            </a:extLst>
          </p:cNvPr>
          <p:cNvSpPr>
            <a:spLocks noGrp="1"/>
          </p:cNvSpPr>
          <p:nvPr>
            <p:ph type="title"/>
          </p:nvPr>
        </p:nvSpPr>
        <p:spPr>
          <a:xfrm>
            <a:off x="648929" y="629266"/>
            <a:ext cx="3505495" cy="1622321"/>
          </a:xfrm>
        </p:spPr>
        <p:txBody>
          <a:bodyPr>
            <a:normAutofit/>
          </a:bodyPr>
          <a:lstStyle/>
          <a:p>
            <a:r>
              <a:rPr lang="en-CA" sz="4100"/>
              <a:t>Constraints (Win Condition)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8570DB-C804-7F5D-0ED2-8DAEE5F4B97A}"/>
                  </a:ext>
                </a:extLst>
              </p:cNvPr>
              <p:cNvSpPr>
                <a:spLocks noGrp="1"/>
              </p:cNvSpPr>
              <p:nvPr>
                <p:ph idx="1"/>
              </p:nvPr>
            </p:nvSpPr>
            <p:spPr>
              <a:xfrm>
                <a:off x="237506" y="2101932"/>
                <a:ext cx="4298868" cy="4536374"/>
              </a:xfrm>
            </p:spPr>
            <p:txBody>
              <a:bodyPr>
                <a:normAutofit/>
              </a:bodyPr>
              <a:lstStyle/>
              <a:p>
                <a:r>
                  <a:rPr lang="en-CA" sz="2000" dirty="0"/>
                  <a:t>Win Condition: The game is won when the red car is at the exit.</a:t>
                </a:r>
              </a:p>
              <a:p>
                <a:r>
                  <a:rPr lang="en-CA" sz="2000" dirty="0"/>
                  <a:t>In terms of propositions: Game is not won when the tile in the exit row closest to the exit is filled by any  CAR_ID other than 1</a:t>
                </a:r>
              </a:p>
              <a:p>
                <a:r>
                  <a:rPr lang="en-CA" sz="2000" dirty="0"/>
                  <a:t>For each t in TIME, and car in CAR_IDS:</a:t>
                </a:r>
              </a:p>
              <a:p>
                <a:pPr lvl="1"/>
                <a:r>
                  <a:rPr lang="en-CA" sz="2000" dirty="0"/>
                  <a:t>If not car == 1:</a:t>
                </a:r>
              </a:p>
              <a:p>
                <a:pPr lvl="2"/>
                <a:r>
                  <a:rPr lang="en-CA" dirty="0" err="1"/>
                  <a:t>TileState</a:t>
                </a:r>
                <a:r>
                  <a:rPr lang="en-CA" dirty="0"/>
                  <a:t>(car,5,2,t) </a:t>
                </a:r>
                <a14:m>
                  <m:oMath xmlns:m="http://schemas.openxmlformats.org/officeDocument/2006/math">
                    <m:r>
                      <a:rPr lang="en-CA"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¬WinState(t)</a:t>
                </a:r>
              </a:p>
              <a:p>
                <a:r>
                  <a:rPr lang="en-CA" sz="2000" dirty="0"/>
                  <a:t>User specifies when they want win condition:</a:t>
                </a:r>
              </a:p>
              <a:p>
                <a:pPr marL="685800" lvl="2">
                  <a:spcBef>
                    <a:spcPts val="1000"/>
                  </a:spcBef>
                </a:pPr>
                <a:r>
                  <a:rPr lang="en-CA" sz="1600" dirty="0" err="1"/>
                  <a:t>WinState</a:t>
                </a:r>
                <a:r>
                  <a:rPr lang="en-CA" sz="1600" dirty="0"/>
                  <a:t>(t)</a:t>
                </a:r>
              </a:p>
              <a:p>
                <a:endParaRPr lang="en-CA" sz="2000" dirty="0"/>
              </a:p>
            </p:txBody>
          </p:sp>
        </mc:Choice>
        <mc:Fallback>
          <p:sp>
            <p:nvSpPr>
              <p:cNvPr id="3" name="Content Placeholder 2">
                <a:extLst>
                  <a:ext uri="{FF2B5EF4-FFF2-40B4-BE49-F238E27FC236}">
                    <a16:creationId xmlns:a16="http://schemas.microsoft.com/office/drawing/2014/main" id="{308570DB-C804-7F5D-0ED2-8DAEE5F4B97A}"/>
                  </a:ext>
                </a:extLst>
              </p:cNvPr>
              <p:cNvSpPr>
                <a:spLocks noGrp="1" noRot="1" noChangeAspect="1" noMove="1" noResize="1" noEditPoints="1" noAdjustHandles="1" noChangeArrowheads="1" noChangeShapeType="1" noTextEdit="1"/>
              </p:cNvSpPr>
              <p:nvPr>
                <p:ph idx="1"/>
              </p:nvPr>
            </p:nvSpPr>
            <p:spPr>
              <a:xfrm>
                <a:off x="237506" y="2101932"/>
                <a:ext cx="4298868" cy="4536374"/>
              </a:xfrm>
              <a:blipFill>
                <a:blip r:embed="rId2"/>
                <a:stretch>
                  <a:fillRect l="-1277" t="-1478" r="-1560" b="-1210"/>
                </a:stretch>
              </a:blipFill>
            </p:spPr>
            <p:txBody>
              <a:bodyPr/>
              <a:lstStyle/>
              <a:p>
                <a:r>
                  <a:rPr lang="en-CA">
                    <a:noFill/>
                  </a:rPr>
                  <a:t> </a:t>
                </a:r>
              </a:p>
            </p:txBody>
          </p:sp>
        </mc:Fallback>
      </mc:AlternateContent>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B182C138-542E-92DC-32D3-41C9AC54A0DB}"/>
              </a:ext>
            </a:extLst>
          </p:cNvPr>
          <p:cNvSpPr>
            <a:spLocks noChangeArrowheads="1"/>
          </p:cNvSpPr>
          <p:nvPr/>
        </p:nvSpPr>
        <p:spPr bwMode="auto">
          <a:xfrm>
            <a:off x="5123688" y="3154363"/>
            <a:ext cx="12129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graphicFrame>
        <p:nvGraphicFramePr>
          <p:cNvPr id="4" name="Table 3">
            <a:extLst>
              <a:ext uri="{FF2B5EF4-FFF2-40B4-BE49-F238E27FC236}">
                <a16:creationId xmlns:a16="http://schemas.microsoft.com/office/drawing/2014/main" id="{11CF91E8-BD36-B2E5-D88F-ECEF908C1183}"/>
              </a:ext>
            </a:extLst>
          </p:cNvPr>
          <p:cNvGraphicFramePr>
            <a:graphicFrameLocks noGrp="1"/>
          </p:cNvGraphicFramePr>
          <p:nvPr>
            <p:extLst>
              <p:ext uri="{D42A27DB-BD31-4B8C-83A1-F6EECF244321}">
                <p14:modId xmlns:p14="http://schemas.microsoft.com/office/powerpoint/2010/main" val="3471785259"/>
              </p:ext>
            </p:extLst>
          </p:nvPr>
        </p:nvGraphicFramePr>
        <p:xfrm>
          <a:off x="5960743" y="1151906"/>
          <a:ext cx="4935096" cy="4702632"/>
        </p:xfrm>
        <a:graphic>
          <a:graphicData uri="http://schemas.openxmlformats.org/drawingml/2006/table">
            <a:tbl>
              <a:tblPr firstRow="1" firstCol="1" bandRow="1"/>
              <a:tblGrid>
                <a:gridCol w="822516">
                  <a:extLst>
                    <a:ext uri="{9D8B030D-6E8A-4147-A177-3AD203B41FA5}">
                      <a16:colId xmlns:a16="http://schemas.microsoft.com/office/drawing/2014/main" val="978224822"/>
                    </a:ext>
                  </a:extLst>
                </a:gridCol>
                <a:gridCol w="822516">
                  <a:extLst>
                    <a:ext uri="{9D8B030D-6E8A-4147-A177-3AD203B41FA5}">
                      <a16:colId xmlns:a16="http://schemas.microsoft.com/office/drawing/2014/main" val="982544907"/>
                    </a:ext>
                  </a:extLst>
                </a:gridCol>
                <a:gridCol w="822516">
                  <a:extLst>
                    <a:ext uri="{9D8B030D-6E8A-4147-A177-3AD203B41FA5}">
                      <a16:colId xmlns:a16="http://schemas.microsoft.com/office/drawing/2014/main" val="904109421"/>
                    </a:ext>
                  </a:extLst>
                </a:gridCol>
                <a:gridCol w="822516">
                  <a:extLst>
                    <a:ext uri="{9D8B030D-6E8A-4147-A177-3AD203B41FA5}">
                      <a16:colId xmlns:a16="http://schemas.microsoft.com/office/drawing/2014/main" val="4024882634"/>
                    </a:ext>
                  </a:extLst>
                </a:gridCol>
                <a:gridCol w="822516">
                  <a:extLst>
                    <a:ext uri="{9D8B030D-6E8A-4147-A177-3AD203B41FA5}">
                      <a16:colId xmlns:a16="http://schemas.microsoft.com/office/drawing/2014/main" val="154736410"/>
                    </a:ext>
                  </a:extLst>
                </a:gridCol>
                <a:gridCol w="822516">
                  <a:extLst>
                    <a:ext uri="{9D8B030D-6E8A-4147-A177-3AD203B41FA5}">
                      <a16:colId xmlns:a16="http://schemas.microsoft.com/office/drawing/2014/main" val="204759206"/>
                    </a:ext>
                  </a:extLst>
                </a:gridCol>
              </a:tblGrid>
              <a:tr h="783772">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768420"/>
                  </a:ext>
                </a:extLst>
              </a:tr>
              <a:tr h="783772">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3828987"/>
                  </a:ext>
                </a:extLst>
              </a:tr>
              <a:tr h="783772">
                <a:tc>
                  <a:txBody>
                    <a:bodyPr/>
                    <a:lstStyle/>
                    <a:p>
                      <a:pPr algn="l" fontAlgn="t">
                        <a:lnSpc>
                          <a:spcPct val="107000"/>
                        </a:lnSpc>
                        <a:spcBef>
                          <a:spcPts val="0"/>
                        </a:spcBef>
                        <a:spcAft>
                          <a:spcPts val="800"/>
                        </a:spcAft>
                      </a:pPr>
                      <a:r>
                        <a:rPr lang="en-US"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en-US"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en-US"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45940018"/>
                  </a:ext>
                </a:extLst>
              </a:tr>
              <a:tr h="783772">
                <a:tc>
                  <a:txBody>
                    <a:bodyPr/>
                    <a:lstStyle/>
                    <a:p>
                      <a:pPr algn="l" fontAlgn="t">
                        <a:lnSpc>
                          <a:spcPct val="107000"/>
                        </a:lnSpc>
                        <a:spcBef>
                          <a:spcPts val="0"/>
                        </a:spcBef>
                        <a:spcAft>
                          <a:spcPts val="800"/>
                        </a:spcAft>
                      </a:pPr>
                      <a:r>
                        <a:rPr lang="en-US"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82332711"/>
                  </a:ext>
                </a:extLst>
              </a:tr>
              <a:tr h="783772">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650116"/>
                  </a:ext>
                </a:extLst>
              </a:tr>
              <a:tr h="783772">
                <a:tc>
                  <a:txBody>
                    <a:bodyPr/>
                    <a:lstStyle/>
                    <a:p>
                      <a:pPr algn="l" fontAlgn="t">
                        <a:lnSpc>
                          <a:spcPct val="107000"/>
                        </a:lnSpc>
                        <a:spcBef>
                          <a:spcPts val="0"/>
                        </a:spcBef>
                        <a:spcAft>
                          <a:spcPts val="800"/>
                        </a:spcAft>
                      </a:pPr>
                      <a:r>
                        <a:rPr lang="en-US"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33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5400" b="0" i="0" u="none" strike="noStrike" dirty="0">
                        <a:effectLst/>
                        <a:latin typeface="Arial" panose="020B0604020202020204" pitchFamily="34" charset="0"/>
                      </a:endParaRPr>
                    </a:p>
                  </a:txBody>
                  <a:tcPr marL="205740" marR="205740" marT="28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470491"/>
                  </a:ext>
                </a:extLst>
              </a:tr>
            </a:tbl>
          </a:graphicData>
        </a:graphic>
      </p:graphicFrame>
    </p:spTree>
    <p:extLst>
      <p:ext uri="{BB962C8B-B14F-4D97-AF65-F5344CB8AC3E}">
        <p14:creationId xmlns:p14="http://schemas.microsoft.com/office/powerpoint/2010/main" val="338224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E11B-E439-2690-3B99-0A742AA04729}"/>
              </a:ext>
            </a:extLst>
          </p:cNvPr>
          <p:cNvSpPr>
            <a:spLocks noGrp="1"/>
          </p:cNvSpPr>
          <p:nvPr>
            <p:ph type="title"/>
          </p:nvPr>
        </p:nvSpPr>
        <p:spPr/>
        <p:txBody>
          <a:bodyPr/>
          <a:lstStyle/>
          <a:p>
            <a:r>
              <a:rPr lang="en-CA" dirty="0"/>
              <a:t>Constraints (At most one car on a tile)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CEC891-2AB9-45A9-E9A0-7F0F628459E9}"/>
                  </a:ext>
                </a:extLst>
              </p:cNvPr>
              <p:cNvSpPr>
                <a:spLocks noGrp="1"/>
              </p:cNvSpPr>
              <p:nvPr>
                <p:ph idx="1"/>
              </p:nvPr>
            </p:nvSpPr>
            <p:spPr/>
            <p:txBody>
              <a:bodyPr/>
              <a:lstStyle/>
              <a:p>
                <a:r>
                  <a:rPr lang="en-CA" dirty="0"/>
                  <a:t>A tile cannot have multiple CAR_IDs at TIME t</a:t>
                </a:r>
              </a:p>
              <a:p>
                <a:r>
                  <a:rPr lang="en-CA" dirty="0"/>
                  <a:t>For t in TIME, x in X_POSITIONS, y in Y_POSITIONS, c in CAR_IDS, </a:t>
                </a:r>
                <a:r>
                  <a:rPr lang="en-CA" dirty="0" err="1"/>
                  <a:t>other_car</a:t>
                </a:r>
                <a:r>
                  <a:rPr lang="en-CA" dirty="0"/>
                  <a:t> in CAR_IDS</a:t>
                </a:r>
              </a:p>
              <a:p>
                <a:pPr lvl="1"/>
                <a:r>
                  <a:rPr lang="en-CA" dirty="0"/>
                  <a:t>If not c == </a:t>
                </a:r>
                <a:r>
                  <a:rPr lang="en-CA" dirty="0" err="1"/>
                  <a:t>other_car</a:t>
                </a:r>
                <a:r>
                  <a:rPr lang="en-CA" dirty="0"/>
                  <a:t>:</a:t>
                </a:r>
              </a:p>
              <a:p>
                <a:pPr lvl="2"/>
                <a:r>
                  <a:rPr lang="en-CA" dirty="0" err="1"/>
                  <a:t>TileState</a:t>
                </a:r>
                <a:r>
                  <a:rPr lang="en-CA" dirty="0"/>
                  <a:t>(</a:t>
                </a:r>
                <a:r>
                  <a:rPr lang="en-CA" dirty="0" err="1"/>
                  <a:t>c,x,y,t</a:t>
                </a:r>
                <a:r>
                  <a:rPr lang="en-CA" dirty="0"/>
                  <a:t>) </a:t>
                </a:r>
                <a14:m>
                  <m:oMath xmlns:m="http://schemas.openxmlformats.org/officeDocument/2006/math">
                    <m:r>
                      <a:rPr lang="en-CA"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 </a:t>
                </a:r>
                <a:r>
                  <a:rPr lang="en-CA" dirty="0" err="1"/>
                  <a:t>TileState</a:t>
                </a:r>
                <a:r>
                  <a:rPr lang="en-CA" dirty="0"/>
                  <a:t>(</a:t>
                </a:r>
                <a:r>
                  <a:rPr lang="en-CA" dirty="0" err="1"/>
                  <a:t>other_car,x,y,t</a:t>
                </a:r>
                <a:r>
                  <a:rPr lang="en-CA" dirty="0"/>
                  <a:t>)</a:t>
                </a:r>
              </a:p>
            </p:txBody>
          </p:sp>
        </mc:Choice>
        <mc:Fallback>
          <p:sp>
            <p:nvSpPr>
              <p:cNvPr id="3" name="Content Placeholder 2">
                <a:extLst>
                  <a:ext uri="{FF2B5EF4-FFF2-40B4-BE49-F238E27FC236}">
                    <a16:creationId xmlns:a16="http://schemas.microsoft.com/office/drawing/2014/main" id="{27CEC891-2AB9-45A9-E9A0-7F0F628459E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284916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C328-80D2-374B-4EFF-37CEEA356F1A}"/>
              </a:ext>
            </a:extLst>
          </p:cNvPr>
          <p:cNvSpPr>
            <a:spLocks noGrp="1"/>
          </p:cNvSpPr>
          <p:nvPr>
            <p:ph type="title"/>
          </p:nvPr>
        </p:nvSpPr>
        <p:spPr>
          <a:xfrm>
            <a:off x="546265" y="365125"/>
            <a:ext cx="11079677" cy="1325563"/>
          </a:xfrm>
        </p:spPr>
        <p:txBody>
          <a:bodyPr/>
          <a:lstStyle/>
          <a:p>
            <a:r>
              <a:rPr lang="en-CA" dirty="0"/>
              <a:t>Constraints (Car movement updates tile states)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AE9AB0-42B0-EFD5-27E0-866D8A6CA4BB}"/>
                  </a:ext>
                </a:extLst>
              </p:cNvPr>
              <p:cNvSpPr>
                <a:spLocks noGrp="1"/>
              </p:cNvSpPr>
              <p:nvPr>
                <p:ph idx="1"/>
              </p:nvPr>
            </p:nvSpPr>
            <p:spPr/>
            <p:txBody>
              <a:bodyPr/>
              <a:lstStyle/>
              <a:p>
                <a:r>
                  <a:rPr lang="en-CA" dirty="0"/>
                  <a:t>If a car is set to move, then the tile states will be updated in the next time state</a:t>
                </a:r>
              </a:p>
              <a:p>
                <a:r>
                  <a:rPr lang="en-CA" dirty="0"/>
                  <a:t>Cars can also only move one tile at a time</a:t>
                </a:r>
              </a:p>
              <a:p>
                <a:r>
                  <a:rPr lang="en-CA" dirty="0"/>
                  <a:t>For t in TIME, x in X_POSITIONS, y in Y_POSITIONS, car in CAR_IDS:</a:t>
                </a:r>
              </a:p>
              <a:p>
                <a:pPr lvl="1"/>
                <a:r>
                  <a:rPr lang="en-CA" dirty="0" err="1"/>
                  <a:t>CarMoves</a:t>
                </a:r>
                <a:r>
                  <a:rPr lang="en-CA" dirty="0"/>
                  <a:t>(car, ”UP”, t) </a:t>
                </a:r>
                <a14:m>
                  <m:oMath xmlns:m="http://schemas.openxmlformats.org/officeDocument/2006/math">
                    <m:r>
                      <a:rPr lang="en-CA" sz="18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a:t>
                </a:r>
                <a:r>
                  <a:rPr lang="en-CA" dirty="0" err="1"/>
                  <a:t>TileState</a:t>
                </a:r>
                <a:r>
                  <a:rPr lang="en-CA" dirty="0"/>
                  <a:t>(</a:t>
                </a:r>
                <a:r>
                  <a:rPr lang="en-CA" dirty="0" err="1"/>
                  <a:t>car,x,y,t</a:t>
                </a:r>
                <a:r>
                  <a:rPr lang="en-CA" dirty="0"/>
                  <a:t>) </a:t>
                </a:r>
                <a14:m>
                  <m:oMath xmlns:m="http://schemas.openxmlformats.org/officeDocument/2006/math">
                    <m:r>
                      <a:rPr lang="en-CA" i="1"/>
                      <m:t>→</m:t>
                    </m:r>
                  </m:oMath>
                </a14:m>
                <a:r>
                  <a:rPr lang="en-CA" dirty="0"/>
                  <a:t> </a:t>
                </a:r>
                <a:r>
                  <a:rPr lang="en-CA" dirty="0" err="1"/>
                  <a:t>TileState</a:t>
                </a:r>
                <a:r>
                  <a:rPr lang="en-CA" dirty="0"/>
                  <a:t>(car,x,y-1,t+1)</a:t>
                </a:r>
              </a:p>
              <a:p>
                <a:pPr lvl="1"/>
                <a:r>
                  <a:rPr lang="en-CA" dirty="0"/>
                  <a:t>CarMoves(car, ”DOWN”, t) </a:t>
                </a:r>
                <a14:m>
                  <m:oMath xmlns:m="http://schemas.openxmlformats.org/officeDocument/2006/math">
                    <m:r>
                      <a:rPr lang="en-CA" sz="18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a:t>
                </a:r>
                <a:r>
                  <a:rPr lang="en-CA" dirty="0" err="1"/>
                  <a:t>TileState</a:t>
                </a:r>
                <a:r>
                  <a:rPr lang="en-CA" dirty="0"/>
                  <a:t>(</a:t>
                </a:r>
                <a:r>
                  <a:rPr lang="en-CA" dirty="0" err="1"/>
                  <a:t>car,x,y,t</a:t>
                </a:r>
                <a:r>
                  <a:rPr lang="en-CA" dirty="0"/>
                  <a:t>) </a:t>
                </a:r>
                <a14:m>
                  <m:oMath xmlns:m="http://schemas.openxmlformats.org/officeDocument/2006/math">
                    <m:r>
                      <a:rPr lang="en-CA" i="1">
                        <a:latin typeface="Cambria Math" panose="02040503050406030204" pitchFamily="18" charset="0"/>
                      </a:rPr>
                      <m:t>→</m:t>
                    </m:r>
                  </m:oMath>
                </a14:m>
                <a:r>
                  <a:rPr lang="en-CA" dirty="0"/>
                  <a:t> </a:t>
                </a:r>
                <a:r>
                  <a:rPr lang="en-CA" dirty="0" err="1"/>
                  <a:t>TileState</a:t>
                </a:r>
                <a:r>
                  <a:rPr lang="en-CA" dirty="0"/>
                  <a:t>(car,x,y+1,t+1)</a:t>
                </a:r>
              </a:p>
              <a:p>
                <a:pPr lvl="1"/>
                <a:r>
                  <a:rPr lang="en-CA" dirty="0"/>
                  <a:t>CarMoves(car, ”LEFT”, t) </a:t>
                </a:r>
                <a14:m>
                  <m:oMath xmlns:m="http://schemas.openxmlformats.org/officeDocument/2006/math">
                    <m:r>
                      <a:rPr lang="en-CA" sz="18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a:t>
                </a:r>
                <a:r>
                  <a:rPr lang="en-CA" dirty="0" err="1"/>
                  <a:t>TileState</a:t>
                </a:r>
                <a:r>
                  <a:rPr lang="en-CA" dirty="0"/>
                  <a:t>(</a:t>
                </a:r>
                <a:r>
                  <a:rPr lang="en-CA" dirty="0" err="1"/>
                  <a:t>car,x,y,t</a:t>
                </a:r>
                <a:r>
                  <a:rPr lang="en-CA" dirty="0"/>
                  <a:t>) </a:t>
                </a:r>
                <a14:m>
                  <m:oMath xmlns:m="http://schemas.openxmlformats.org/officeDocument/2006/math">
                    <m:r>
                      <a:rPr lang="en-CA" i="1">
                        <a:latin typeface="Cambria Math" panose="02040503050406030204" pitchFamily="18" charset="0"/>
                      </a:rPr>
                      <m:t>→</m:t>
                    </m:r>
                  </m:oMath>
                </a14:m>
                <a:r>
                  <a:rPr lang="en-CA" dirty="0"/>
                  <a:t> </a:t>
                </a:r>
                <a:r>
                  <a:rPr lang="en-CA" dirty="0" err="1"/>
                  <a:t>TileState</a:t>
                </a:r>
                <a:r>
                  <a:rPr lang="en-CA" dirty="0"/>
                  <a:t>(car,x-1,y,t+1)</a:t>
                </a:r>
              </a:p>
              <a:p>
                <a:pPr lvl="1"/>
                <a:r>
                  <a:rPr lang="en-CA" dirty="0"/>
                  <a:t>CarMoves(car, ”RIGHT”, t) </a:t>
                </a:r>
                <a14:m>
                  <m:oMath xmlns:m="http://schemas.openxmlformats.org/officeDocument/2006/math">
                    <m:r>
                      <a:rPr lang="en-CA" sz="18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a:t>
                </a:r>
                <a:r>
                  <a:rPr lang="en-CA" dirty="0" err="1"/>
                  <a:t>TileState</a:t>
                </a:r>
                <a:r>
                  <a:rPr lang="en-CA" dirty="0"/>
                  <a:t>(</a:t>
                </a:r>
                <a:r>
                  <a:rPr lang="en-CA" dirty="0" err="1"/>
                  <a:t>car,x,y,t</a:t>
                </a:r>
                <a:r>
                  <a:rPr lang="en-CA" dirty="0"/>
                  <a:t>) </a:t>
                </a:r>
                <a14:m>
                  <m:oMath xmlns:m="http://schemas.openxmlformats.org/officeDocument/2006/math">
                    <m:r>
                      <a:rPr lang="en-CA" i="1">
                        <a:latin typeface="Cambria Math" panose="02040503050406030204" pitchFamily="18" charset="0"/>
                      </a:rPr>
                      <m:t>→</m:t>
                    </m:r>
                  </m:oMath>
                </a14:m>
                <a:r>
                  <a:rPr lang="en-CA" dirty="0"/>
                  <a:t> </a:t>
                </a:r>
                <a:r>
                  <a:rPr lang="en-CA" dirty="0" err="1"/>
                  <a:t>TileState</a:t>
                </a:r>
                <a:r>
                  <a:rPr lang="en-CA" dirty="0"/>
                  <a:t>(car,x+1,y-1,t+1)</a:t>
                </a:r>
              </a:p>
              <a:p>
                <a:pPr lvl="1"/>
                <a:r>
                  <a:rPr lang="en-CA" dirty="0"/>
                  <a:t>CarMoves(car, ”HOLD”, t) </a:t>
                </a:r>
                <a14:m>
                  <m:oMath xmlns:m="http://schemas.openxmlformats.org/officeDocument/2006/math">
                    <m:r>
                      <a:rPr lang="en-CA" sz="18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a:t>
                </a:r>
                <a:r>
                  <a:rPr lang="en-CA" dirty="0" err="1"/>
                  <a:t>TileState</a:t>
                </a:r>
                <a:r>
                  <a:rPr lang="en-CA" dirty="0"/>
                  <a:t>(</a:t>
                </a:r>
                <a:r>
                  <a:rPr lang="en-CA" dirty="0" err="1"/>
                  <a:t>car,x,y,t</a:t>
                </a:r>
                <a:r>
                  <a:rPr lang="en-CA" dirty="0"/>
                  <a:t>) </a:t>
                </a:r>
                <a14:m>
                  <m:oMath xmlns:m="http://schemas.openxmlformats.org/officeDocument/2006/math">
                    <m:r>
                      <a:rPr lang="en-CA" b="1">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 </a:t>
                </a:r>
                <a:r>
                  <a:rPr lang="en-CA" dirty="0" err="1"/>
                  <a:t>ToBeSwapped</a:t>
                </a:r>
                <a:r>
                  <a:rPr lang="en-CA" dirty="0"/>
                  <a:t>(</a:t>
                </a:r>
                <a:r>
                  <a:rPr lang="en-CA" dirty="0" err="1"/>
                  <a:t>x,y,t</a:t>
                </a:r>
                <a:r>
                  <a:rPr lang="en-CA" dirty="0"/>
                  <a:t>)  </a:t>
                </a:r>
                <a14:m>
                  <m:oMath xmlns:m="http://schemas.openxmlformats.org/officeDocument/2006/math">
                    <m:r>
                      <a:rPr lang="en-CA" i="1">
                        <a:latin typeface="Cambria Math" panose="02040503050406030204" pitchFamily="18" charset="0"/>
                      </a:rPr>
                      <m:t>→</m:t>
                    </m:r>
                  </m:oMath>
                </a14:m>
                <a:r>
                  <a:rPr lang="en-CA" dirty="0"/>
                  <a:t> </a:t>
                </a:r>
                <a:r>
                  <a:rPr lang="en-CA" dirty="0" err="1"/>
                  <a:t>TileState</a:t>
                </a:r>
                <a:r>
                  <a:rPr lang="en-CA" dirty="0"/>
                  <a:t>(car,x,y,t+1)</a:t>
                </a:r>
              </a:p>
            </p:txBody>
          </p:sp>
        </mc:Choice>
        <mc:Fallback>
          <p:sp>
            <p:nvSpPr>
              <p:cNvPr id="3" name="Content Placeholder 2">
                <a:extLst>
                  <a:ext uri="{FF2B5EF4-FFF2-40B4-BE49-F238E27FC236}">
                    <a16:creationId xmlns:a16="http://schemas.microsoft.com/office/drawing/2014/main" id="{2AAE9AB0-42B0-EFD5-27E0-866D8A6CA4B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110847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243F-F29F-0EC7-E171-7920C7126739}"/>
              </a:ext>
            </a:extLst>
          </p:cNvPr>
          <p:cNvSpPr>
            <a:spLocks noGrp="1"/>
          </p:cNvSpPr>
          <p:nvPr>
            <p:ph type="title"/>
          </p:nvPr>
        </p:nvSpPr>
        <p:spPr/>
        <p:txBody>
          <a:bodyPr/>
          <a:lstStyle/>
          <a:p>
            <a:r>
              <a:rPr lang="en-CA" dirty="0"/>
              <a:t>Constraints (Cars can only move in their axis)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E42537-0829-3058-FBA6-557B912130C8}"/>
                  </a:ext>
                </a:extLst>
              </p:cNvPr>
              <p:cNvSpPr>
                <a:spLocks noGrp="1"/>
              </p:cNvSpPr>
              <p:nvPr>
                <p:ph idx="1"/>
              </p:nvPr>
            </p:nvSpPr>
            <p:spPr/>
            <p:txBody>
              <a:bodyPr/>
              <a:lstStyle/>
              <a:p>
                <a:r>
                  <a:rPr lang="en-CA" dirty="0"/>
                  <a:t>Cars can be either vertical or horizontal, or empty (empty tile)</a:t>
                </a:r>
              </a:p>
              <a:p>
                <a:pPr lvl="1"/>
                <a:r>
                  <a:rPr lang="en-CA" dirty="0"/>
                  <a:t>Their movement is restricted to the orientation that they are in</a:t>
                </a:r>
              </a:p>
              <a:p>
                <a:r>
                  <a:rPr lang="en-CA" dirty="0"/>
                  <a:t>For t in TIME, car in CAR_IDS:</a:t>
                </a:r>
              </a:p>
              <a:p>
                <a:pPr lvl="1"/>
                <a:r>
                  <a:rPr lang="en-CA" dirty="0"/>
                  <a:t>If CAR_ORIENTATIONS[car] == “VERTICAL”:</a:t>
                </a:r>
              </a:p>
              <a:p>
                <a:pPr lvl="2"/>
                <a:r>
                  <a:rPr lang="en-CA" dirty="0"/>
                  <a:t>¬</a:t>
                </a:r>
                <a:r>
                  <a:rPr lang="en-CA" dirty="0" err="1"/>
                  <a:t>CarMoves</a:t>
                </a:r>
                <a:r>
                  <a:rPr lang="en-CA" dirty="0"/>
                  <a:t>(car, “LEFT”,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¬CarMoves(car, “RIGHT”, t)</a:t>
                </a:r>
              </a:p>
              <a:p>
                <a:pPr lvl="1"/>
                <a:r>
                  <a:rPr lang="en-CA" dirty="0" err="1"/>
                  <a:t>Elif</a:t>
                </a:r>
                <a:r>
                  <a:rPr lang="en-CA" dirty="0"/>
                  <a:t> CAR_ORIENTATINS[car] == “HORIZONTAL”:</a:t>
                </a:r>
              </a:p>
              <a:p>
                <a:pPr lvl="2"/>
                <a:r>
                  <a:rPr lang="en-CA" dirty="0"/>
                  <a:t> ¬</a:t>
                </a:r>
                <a:r>
                  <a:rPr lang="en-CA" dirty="0" err="1"/>
                  <a:t>CarMoves</a:t>
                </a:r>
                <a:r>
                  <a:rPr lang="en-CA" dirty="0"/>
                  <a:t>(car, “UP”, t) </a:t>
                </a:r>
                <a14:m>
                  <m:oMath xmlns:m="http://schemas.openxmlformats.org/officeDocument/2006/math">
                    <m:r>
                      <a:rPr lang="en-CA" sz="2000" b="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CA" dirty="0"/>
                  <a:t> ¬CarMoves(car, “DOWN”, t)</a:t>
                </a:r>
              </a:p>
              <a:p>
                <a:pPr lvl="1"/>
                <a:r>
                  <a:rPr lang="en-CA" dirty="0"/>
                  <a:t>Else</a:t>
                </a:r>
              </a:p>
              <a:p>
                <a:pPr lvl="2"/>
                <a:r>
                  <a:rPr lang="en-CA" dirty="0" err="1"/>
                  <a:t>CarMoves</a:t>
                </a:r>
                <a:r>
                  <a:rPr lang="en-CA" dirty="0"/>
                  <a:t>(car, “HOLD”, t)</a:t>
                </a:r>
              </a:p>
              <a:p>
                <a:pPr lvl="2"/>
                <a:endParaRPr lang="en-CA" dirty="0"/>
              </a:p>
              <a:p>
                <a:pPr lvl="2"/>
                <a:endParaRPr lang="en-CA" dirty="0"/>
              </a:p>
              <a:p>
                <a:pPr lvl="2"/>
                <a:endParaRPr lang="en-CA" dirty="0"/>
              </a:p>
            </p:txBody>
          </p:sp>
        </mc:Choice>
        <mc:Fallback>
          <p:sp>
            <p:nvSpPr>
              <p:cNvPr id="3" name="Content Placeholder 2">
                <a:extLst>
                  <a:ext uri="{FF2B5EF4-FFF2-40B4-BE49-F238E27FC236}">
                    <a16:creationId xmlns:a16="http://schemas.microsoft.com/office/drawing/2014/main" id="{C2E42537-0829-3058-FBA6-557B912130C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392144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1266-0145-FD7A-E5FC-312B89CAB303}"/>
              </a:ext>
            </a:extLst>
          </p:cNvPr>
          <p:cNvSpPr>
            <a:spLocks noGrp="1"/>
          </p:cNvSpPr>
          <p:nvPr>
            <p:ph type="title"/>
          </p:nvPr>
        </p:nvSpPr>
        <p:spPr/>
        <p:txBody>
          <a:bodyPr/>
          <a:lstStyle/>
          <a:p>
            <a:r>
              <a:rPr lang="en-CA" dirty="0"/>
              <a:t>Constraints (A car must stay in bounds)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A79B79-0848-8E55-0074-E1EFF8B5C6B1}"/>
                  </a:ext>
                </a:extLst>
              </p:cNvPr>
              <p:cNvSpPr>
                <a:spLocks noGrp="1"/>
              </p:cNvSpPr>
              <p:nvPr>
                <p:ph idx="1"/>
              </p:nvPr>
            </p:nvSpPr>
            <p:spPr>
              <a:xfrm>
                <a:off x="838200" y="1825625"/>
                <a:ext cx="10704616" cy="4351338"/>
              </a:xfrm>
            </p:spPr>
            <p:txBody>
              <a:bodyPr/>
              <a:lstStyle/>
              <a:p>
                <a:r>
                  <a:rPr lang="en-CA" dirty="0"/>
                  <a:t>Cars cannot make a movement that would cause them to go out of bounds</a:t>
                </a:r>
              </a:p>
              <a:p>
                <a:r>
                  <a:rPr lang="en-CA" dirty="0"/>
                  <a:t>For t in TIME, car in CAR_IDS:</a:t>
                </a:r>
              </a:p>
              <a:p>
                <a:pPr lvl="1"/>
                <a:r>
                  <a:rPr lang="en-CA" dirty="0"/>
                  <a:t>For x in X_POSITIONS:</a:t>
                </a:r>
              </a:p>
              <a:p>
                <a:pPr lvl="2"/>
                <a:r>
                  <a:rPr lang="en-CA" dirty="0" err="1"/>
                  <a:t>TileState</a:t>
                </a:r>
                <a:r>
                  <a:rPr lang="en-CA" dirty="0"/>
                  <a:t>(car,x,0,t) </a:t>
                </a:r>
                <a14:m>
                  <m:oMath xmlns:m="http://schemas.openxmlformats.org/officeDocument/2006/math">
                    <m:r>
                      <a:rPr lang="en-CA" i="1" smtClean="0">
                        <a:latin typeface="Cambria Math" panose="02040503050406030204" pitchFamily="18" charset="0"/>
                      </a:rPr>
                      <m:t>→</m:t>
                    </m:r>
                  </m:oMath>
                </a14:m>
                <a:r>
                  <a:rPr lang="en-CA" dirty="0"/>
                  <a:t> ¬CarMoves(car, “UP”, t) # don’t move up if in top row</a:t>
                </a:r>
              </a:p>
              <a:p>
                <a:pPr lvl="2"/>
                <a:r>
                  <a:rPr lang="en-CA" dirty="0"/>
                  <a:t>TileState(car,x,5,t) </a:t>
                </a:r>
                <a14:m>
                  <m:oMath xmlns:m="http://schemas.openxmlformats.org/officeDocument/2006/math">
                    <m:r>
                      <a:rPr lang="en-CA" i="1" smtClean="0">
                        <a:latin typeface="Cambria Math" panose="02040503050406030204" pitchFamily="18" charset="0"/>
                      </a:rPr>
                      <m:t>→</m:t>
                    </m:r>
                  </m:oMath>
                </a14:m>
                <a:r>
                  <a:rPr lang="en-CA" dirty="0"/>
                  <a:t> ¬CarMoves(car, “DOWN”, t) # don’t move down if in bottom row</a:t>
                </a:r>
              </a:p>
              <a:p>
                <a:pPr lvl="1"/>
                <a:r>
                  <a:rPr lang="en-CA" dirty="0"/>
                  <a:t>For y in Y_POSITIONS:</a:t>
                </a:r>
              </a:p>
              <a:p>
                <a:pPr lvl="2"/>
                <a:r>
                  <a:rPr lang="en-CA" dirty="0" err="1"/>
                  <a:t>TileState</a:t>
                </a:r>
                <a:r>
                  <a:rPr lang="en-CA" dirty="0"/>
                  <a:t>(car,0,y,t) </a:t>
                </a:r>
                <a14:m>
                  <m:oMath xmlns:m="http://schemas.openxmlformats.org/officeDocument/2006/math">
                    <m:r>
                      <a:rPr lang="en-CA" i="1" smtClean="0">
                        <a:latin typeface="Cambria Math" panose="02040503050406030204" pitchFamily="18" charset="0"/>
                      </a:rPr>
                      <m:t>→</m:t>
                    </m:r>
                  </m:oMath>
                </a14:m>
                <a:r>
                  <a:rPr lang="en-CA" dirty="0"/>
                  <a:t> ¬CarMoves(car, “LEFT”, t) # don’t move left if in leftmost column</a:t>
                </a:r>
              </a:p>
              <a:p>
                <a:pPr lvl="2"/>
                <a:r>
                  <a:rPr lang="en-CA" dirty="0"/>
                  <a:t>TileState(car,5,y,t) </a:t>
                </a:r>
                <a14:m>
                  <m:oMath xmlns:m="http://schemas.openxmlformats.org/officeDocument/2006/math">
                    <m:r>
                      <a:rPr lang="en-CA" i="1" smtClean="0">
                        <a:latin typeface="Cambria Math" panose="02040503050406030204" pitchFamily="18" charset="0"/>
                      </a:rPr>
                      <m:t>→</m:t>
                    </m:r>
                  </m:oMath>
                </a14:m>
                <a:r>
                  <a:rPr lang="en-CA" dirty="0"/>
                  <a:t> ¬CarMoves(car, “RIGHT”, t) # don’t move right if in rightmost column</a:t>
                </a:r>
              </a:p>
              <a:p>
                <a:pPr lvl="1"/>
                <a:endParaRPr lang="en-CA" dirty="0"/>
              </a:p>
              <a:p>
                <a:pPr lvl="1"/>
                <a:endParaRPr lang="en-CA" dirty="0"/>
              </a:p>
              <a:p>
                <a:pPr lvl="2"/>
                <a:endParaRPr lang="en-CA" dirty="0"/>
              </a:p>
              <a:p>
                <a:pPr lvl="2"/>
                <a:endParaRPr lang="en-CA" dirty="0"/>
              </a:p>
              <a:p>
                <a:pPr lvl="2"/>
                <a:endParaRPr lang="en-CA" dirty="0"/>
              </a:p>
            </p:txBody>
          </p:sp>
        </mc:Choice>
        <mc:Fallback>
          <p:sp>
            <p:nvSpPr>
              <p:cNvPr id="3" name="Content Placeholder 2">
                <a:extLst>
                  <a:ext uri="{FF2B5EF4-FFF2-40B4-BE49-F238E27FC236}">
                    <a16:creationId xmlns:a16="http://schemas.microsoft.com/office/drawing/2014/main" id="{40A79B79-0848-8E55-0074-E1EFF8B5C6B1}"/>
                  </a:ext>
                </a:extLst>
              </p:cNvPr>
              <p:cNvSpPr>
                <a:spLocks noGrp="1" noRot="1" noChangeAspect="1" noMove="1" noResize="1" noEditPoints="1" noAdjustHandles="1" noChangeArrowheads="1" noChangeShapeType="1" noTextEdit="1"/>
              </p:cNvSpPr>
              <p:nvPr>
                <p:ph idx="1"/>
              </p:nvPr>
            </p:nvSpPr>
            <p:spPr>
              <a:xfrm>
                <a:off x="838200" y="1825625"/>
                <a:ext cx="10704616" cy="4351338"/>
              </a:xfrm>
              <a:blipFill>
                <a:blip r:embed="rId2"/>
                <a:stretch>
                  <a:fillRect l="-1025" t="-2241"/>
                </a:stretch>
              </a:blipFill>
            </p:spPr>
            <p:txBody>
              <a:bodyPr/>
              <a:lstStyle/>
              <a:p>
                <a:r>
                  <a:rPr lang="en-CA">
                    <a:noFill/>
                  </a:rPr>
                  <a:t> </a:t>
                </a:r>
              </a:p>
            </p:txBody>
          </p:sp>
        </mc:Fallback>
      </mc:AlternateContent>
    </p:spTree>
    <p:extLst>
      <p:ext uri="{BB962C8B-B14F-4D97-AF65-F5344CB8AC3E}">
        <p14:creationId xmlns:p14="http://schemas.microsoft.com/office/powerpoint/2010/main" val="253972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4268</Words>
  <Application>Microsoft Office PowerPoint</Application>
  <PresentationFormat>Widescreen</PresentationFormat>
  <Paragraphs>303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Arial,Sans-Serif</vt:lpstr>
      <vt:lpstr>Calibri</vt:lpstr>
      <vt:lpstr>Calibri Light</vt:lpstr>
      <vt:lpstr>Cambria Math</vt:lpstr>
      <vt:lpstr>Consolas</vt:lpstr>
      <vt:lpstr>Office Theme</vt:lpstr>
      <vt:lpstr>CISC 204 - Rush Hour Solver</vt:lpstr>
      <vt:lpstr>Problem Description</vt:lpstr>
      <vt:lpstr>Prepositions (Options)</vt:lpstr>
      <vt:lpstr>Prepositions Pt. 2</vt:lpstr>
      <vt:lpstr>Constraints (Win Condition)</vt:lpstr>
      <vt:lpstr>Constraints (At most one car on a tile)</vt:lpstr>
      <vt:lpstr>Constraints (Car movement updates tile states)</vt:lpstr>
      <vt:lpstr>Constraints (Cars can only move in their axis)</vt:lpstr>
      <vt:lpstr>Constraints (A car must stay in bounds)</vt:lpstr>
      <vt:lpstr>Constraints (Exactly one move at a time)</vt:lpstr>
      <vt:lpstr>Constraints (A car can only move in one direction at a time)</vt:lpstr>
      <vt:lpstr>Constraints (Tile swapping)</vt:lpstr>
      <vt:lpstr>Constraints (Tile Swapping Cont.)</vt:lpstr>
      <vt:lpstr>Constraints (Only one tile swapped at a time, and it must be empty)</vt:lpstr>
      <vt:lpstr>Constraints (Starting Board State)</vt:lpstr>
      <vt:lpstr>Model Exploration Pt. 1 (WinState Optimizations)</vt:lpstr>
      <vt:lpstr>Model Exploration Pt. 2 (Solver Limits)</vt:lpstr>
      <vt:lpstr>Model Exploration Pt. 3 (Breaking Game Rules)</vt:lpstr>
      <vt:lpstr>First Order Extension (Prepositions)</vt:lpstr>
      <vt:lpstr>First Order Extension (Constraint Loops)</vt:lpstr>
      <vt:lpstr>First Order Extension (Starting Constraints)</vt:lpstr>
      <vt:lpstr>Jape Proof 1</vt:lpstr>
      <vt:lpstr>PowerPoint Presentation</vt:lpstr>
      <vt:lpstr>PowerPoint Presentation</vt:lpstr>
      <vt:lpstr>PowerPoint Presentation</vt:lpstr>
      <vt:lpstr>PowerPoint Presentation</vt:lpstr>
      <vt:lpstr>Image of Proof 2: </vt:lpstr>
      <vt:lpstr>PowerPoint Presentation</vt:lpstr>
      <vt:lpstr>PowerPoint Presentation</vt:lpstr>
      <vt:lpstr>Jape Proof 3</vt:lpstr>
      <vt:lpstr>PowerPoint Presentation</vt:lpstr>
      <vt:lpstr>PowerPoint Presentation</vt:lpstr>
      <vt:lpstr>Image of proof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 204 - Rush Hour Solver</dc:title>
  <dc:creator>David Rogers</dc:creator>
  <cp:lastModifiedBy>David Rogers</cp:lastModifiedBy>
  <cp:revision>1</cp:revision>
  <dcterms:created xsi:type="dcterms:W3CDTF">2022-12-05T03:48:00Z</dcterms:created>
  <dcterms:modified xsi:type="dcterms:W3CDTF">2022-12-06T03:36:55Z</dcterms:modified>
</cp:coreProperties>
</file>