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8371C-A91D-40FE-A5EF-0B4D9914A5CE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3833BA6B-1F1C-427C-8D81-D30E61EA929C}">
      <dgm:prSet phldrT="[文字]"/>
      <dgm:spPr/>
      <dgm:t>
        <a:bodyPr/>
        <a:lstStyle/>
        <a:p>
          <a:r>
            <a:rPr lang="zh-TW" altLang="en-US" dirty="0" smtClean="0"/>
            <a:t>定義問題</a:t>
          </a:r>
          <a:endParaRPr lang="zh-TW" altLang="en-US" dirty="0"/>
        </a:p>
      </dgm:t>
    </dgm:pt>
    <dgm:pt modelId="{62D73E71-611A-40FF-9BC3-2F765ADBEAE2}" type="parTrans" cxnId="{29873520-BC20-4679-8DEA-1BA6498818FA}">
      <dgm:prSet/>
      <dgm:spPr/>
      <dgm:t>
        <a:bodyPr/>
        <a:lstStyle/>
        <a:p>
          <a:endParaRPr lang="zh-TW" altLang="en-US"/>
        </a:p>
      </dgm:t>
    </dgm:pt>
    <dgm:pt modelId="{D23E1508-2594-46D4-AD15-E4A58710EF74}" type="sibTrans" cxnId="{29873520-BC20-4679-8DEA-1BA6498818FA}">
      <dgm:prSet/>
      <dgm:spPr/>
      <dgm:t>
        <a:bodyPr/>
        <a:lstStyle/>
        <a:p>
          <a:endParaRPr lang="zh-TW" altLang="en-US"/>
        </a:p>
      </dgm:t>
    </dgm:pt>
    <dgm:pt modelId="{2D2A8202-2B7C-4135-9993-597FFCE826CB}">
      <dgm:prSet phldrT="[文字]"/>
      <dgm:spPr/>
      <dgm:t>
        <a:bodyPr/>
        <a:lstStyle/>
        <a:p>
          <a:r>
            <a:rPr lang="zh-TW" altLang="en-US" dirty="0" smtClean="0"/>
            <a:t>選擇及建立模型</a:t>
          </a:r>
          <a:endParaRPr lang="zh-TW" altLang="en-US" dirty="0"/>
        </a:p>
      </dgm:t>
    </dgm:pt>
    <dgm:pt modelId="{CE9EA02B-68C2-4D37-988E-C6A8E495D8B1}" type="parTrans" cxnId="{C0EA0963-5CC9-4F76-82DA-825C716A6252}">
      <dgm:prSet/>
      <dgm:spPr/>
      <dgm:t>
        <a:bodyPr/>
        <a:lstStyle/>
        <a:p>
          <a:endParaRPr lang="zh-TW" altLang="en-US"/>
        </a:p>
      </dgm:t>
    </dgm:pt>
    <dgm:pt modelId="{923281CA-62AB-42E1-A641-1967F392B637}" type="sibTrans" cxnId="{C0EA0963-5CC9-4F76-82DA-825C716A6252}">
      <dgm:prSet/>
      <dgm:spPr/>
      <dgm:t>
        <a:bodyPr/>
        <a:lstStyle/>
        <a:p>
          <a:endParaRPr lang="zh-TW" altLang="en-US"/>
        </a:p>
      </dgm:t>
    </dgm:pt>
    <dgm:pt modelId="{FD3EE0BF-9984-4B98-AEAD-819EE29F1021}">
      <dgm:prSet phldrT="[文字]"/>
      <dgm:spPr/>
      <dgm:t>
        <a:bodyPr/>
        <a:lstStyle/>
        <a:p>
          <a:r>
            <a:rPr lang="zh-TW" altLang="en-US" dirty="0" smtClean="0"/>
            <a:t>分析結果及修正模型</a:t>
          </a:r>
          <a:endParaRPr lang="zh-TW" altLang="en-US" dirty="0"/>
        </a:p>
      </dgm:t>
    </dgm:pt>
    <dgm:pt modelId="{E3DCA142-F05B-4286-B41C-49F6A951C60E}" type="parTrans" cxnId="{8A305C1B-72EB-4A7C-A235-6A45FCD82F11}">
      <dgm:prSet/>
      <dgm:spPr/>
      <dgm:t>
        <a:bodyPr/>
        <a:lstStyle/>
        <a:p>
          <a:endParaRPr lang="zh-TW" altLang="en-US"/>
        </a:p>
      </dgm:t>
    </dgm:pt>
    <dgm:pt modelId="{606B8C65-09A2-4638-A3F1-DD585D0C6A30}" type="sibTrans" cxnId="{8A305C1B-72EB-4A7C-A235-6A45FCD82F11}">
      <dgm:prSet/>
      <dgm:spPr/>
      <dgm:t>
        <a:bodyPr/>
        <a:lstStyle/>
        <a:p>
          <a:endParaRPr lang="zh-TW" altLang="en-US"/>
        </a:p>
      </dgm:t>
    </dgm:pt>
    <dgm:pt modelId="{EF0EE74A-238A-4707-B00B-10310AB9D60C}">
      <dgm:prSet phldrT="[文字]"/>
      <dgm:spPr/>
      <dgm:t>
        <a:bodyPr/>
        <a:lstStyle/>
        <a:p>
          <a:r>
            <a:rPr lang="zh-TW" altLang="en-US" dirty="0" smtClean="0"/>
            <a:t>蒐集</a:t>
          </a:r>
          <a:r>
            <a:rPr lang="en-US" altLang="zh-TW" dirty="0" smtClean="0"/>
            <a:t>,</a:t>
          </a:r>
          <a:r>
            <a:rPr lang="zh-TW" altLang="en-US" dirty="0" smtClean="0"/>
            <a:t>清理資料</a:t>
          </a:r>
          <a:endParaRPr lang="zh-TW" altLang="en-US" dirty="0"/>
        </a:p>
      </dgm:t>
    </dgm:pt>
    <dgm:pt modelId="{7F67C333-3B78-4C4D-8FC5-D40EFD23E02B}" type="parTrans" cxnId="{A521BB60-BDDF-4E8C-8656-BB29D08FCF7E}">
      <dgm:prSet/>
      <dgm:spPr/>
      <dgm:t>
        <a:bodyPr/>
        <a:lstStyle/>
        <a:p>
          <a:endParaRPr lang="zh-TW" altLang="en-US"/>
        </a:p>
      </dgm:t>
    </dgm:pt>
    <dgm:pt modelId="{B93D3AAF-4AA6-48BB-86B8-3B05A3FE33B2}" type="sibTrans" cxnId="{A521BB60-BDDF-4E8C-8656-BB29D08FCF7E}">
      <dgm:prSet/>
      <dgm:spPr/>
      <dgm:t>
        <a:bodyPr/>
        <a:lstStyle/>
        <a:p>
          <a:endParaRPr lang="zh-TW" altLang="en-US"/>
        </a:p>
      </dgm:t>
    </dgm:pt>
    <dgm:pt modelId="{4BCCA414-02C4-4F45-AB7F-013DAFFA1291}">
      <dgm:prSet phldrT="[文字]"/>
      <dgm:spPr/>
      <dgm:t>
        <a:bodyPr/>
        <a:lstStyle/>
        <a:p>
          <a:r>
            <a:rPr lang="zh-TW" altLang="en-US" dirty="0" smtClean="0"/>
            <a:t>呈現結果</a:t>
          </a:r>
          <a:endParaRPr lang="zh-TW" altLang="en-US" dirty="0"/>
        </a:p>
      </dgm:t>
    </dgm:pt>
    <dgm:pt modelId="{B3F4859B-8087-4986-A385-ED93FD726598}" type="parTrans" cxnId="{2E5B6682-057F-4A31-A432-A834AED8935B}">
      <dgm:prSet/>
      <dgm:spPr/>
      <dgm:t>
        <a:bodyPr/>
        <a:lstStyle/>
        <a:p>
          <a:endParaRPr lang="zh-TW" altLang="en-US"/>
        </a:p>
      </dgm:t>
    </dgm:pt>
    <dgm:pt modelId="{C9F9CD16-350A-448F-AA13-A5689D58BF27}" type="sibTrans" cxnId="{2E5B6682-057F-4A31-A432-A834AED8935B}">
      <dgm:prSet/>
      <dgm:spPr/>
      <dgm:t>
        <a:bodyPr/>
        <a:lstStyle/>
        <a:p>
          <a:endParaRPr lang="zh-TW" altLang="en-US"/>
        </a:p>
      </dgm:t>
    </dgm:pt>
    <dgm:pt modelId="{DB8871B4-EA56-440C-BB4B-414C6B8ABE1E}" type="pres">
      <dgm:prSet presAssocID="{3F78371C-A91D-40FE-A5EF-0B4D9914A5CE}" presName="CompostProcess" presStyleCnt="0">
        <dgm:presLayoutVars>
          <dgm:dir/>
          <dgm:resizeHandles val="exact"/>
        </dgm:presLayoutVars>
      </dgm:prSet>
      <dgm:spPr/>
    </dgm:pt>
    <dgm:pt modelId="{81B484AD-E415-478D-8ACF-51A6B567317A}" type="pres">
      <dgm:prSet presAssocID="{3F78371C-A91D-40FE-A5EF-0B4D9914A5CE}" presName="arrow" presStyleLbl="bgShp" presStyleIdx="0" presStyleCnt="1"/>
      <dgm:spPr/>
    </dgm:pt>
    <dgm:pt modelId="{D54B97E3-E963-4C6E-BD6F-60199BD7BA2D}" type="pres">
      <dgm:prSet presAssocID="{3F78371C-A91D-40FE-A5EF-0B4D9914A5CE}" presName="linearProcess" presStyleCnt="0"/>
      <dgm:spPr/>
    </dgm:pt>
    <dgm:pt modelId="{920E3909-B30A-4933-AF0F-B45D9B6CD064}" type="pres">
      <dgm:prSet presAssocID="{3833BA6B-1F1C-427C-8D81-D30E61EA929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974E98-25C5-40A0-B80A-6E6E34BE5563}" type="pres">
      <dgm:prSet presAssocID="{D23E1508-2594-46D4-AD15-E4A58710EF74}" presName="sibTrans" presStyleCnt="0"/>
      <dgm:spPr/>
    </dgm:pt>
    <dgm:pt modelId="{70BE385A-0815-420E-A7F9-BD3F7EED61A6}" type="pres">
      <dgm:prSet presAssocID="{EF0EE74A-238A-4707-B00B-10310AB9D60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A59E70-3DFF-422A-A93E-D5E459DEF8BB}" type="pres">
      <dgm:prSet presAssocID="{B93D3AAF-4AA6-48BB-86B8-3B05A3FE33B2}" presName="sibTrans" presStyleCnt="0"/>
      <dgm:spPr/>
    </dgm:pt>
    <dgm:pt modelId="{904F4BB8-7314-4822-8282-548B1703BBB9}" type="pres">
      <dgm:prSet presAssocID="{2D2A8202-2B7C-4135-9993-597FFCE826C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C517F9-AD36-4F43-90DA-825224D8B866}" type="pres">
      <dgm:prSet presAssocID="{923281CA-62AB-42E1-A641-1967F392B637}" presName="sibTrans" presStyleCnt="0"/>
      <dgm:spPr/>
    </dgm:pt>
    <dgm:pt modelId="{F962C428-4E8B-4BF7-B460-07660686A3F5}" type="pres">
      <dgm:prSet presAssocID="{FD3EE0BF-9984-4B98-AEAD-819EE29F102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4D717B-7D1E-4EEC-8F95-B0457D496402}" type="pres">
      <dgm:prSet presAssocID="{606B8C65-09A2-4638-A3F1-DD585D0C6A30}" presName="sibTrans" presStyleCnt="0"/>
      <dgm:spPr/>
    </dgm:pt>
    <dgm:pt modelId="{B894C4E0-CC8C-4B08-9DB1-7017D3EB26BC}" type="pres">
      <dgm:prSet presAssocID="{4BCCA414-02C4-4F45-AB7F-013DAFFA1291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35963B-E8E5-4585-AC78-6104C5CB4AE4}" type="presOf" srcId="{4BCCA414-02C4-4F45-AB7F-013DAFFA1291}" destId="{B894C4E0-CC8C-4B08-9DB1-7017D3EB26BC}" srcOrd="0" destOrd="0" presId="urn:microsoft.com/office/officeart/2005/8/layout/hProcess9"/>
    <dgm:cxn modelId="{8A305C1B-72EB-4A7C-A235-6A45FCD82F11}" srcId="{3F78371C-A91D-40FE-A5EF-0B4D9914A5CE}" destId="{FD3EE0BF-9984-4B98-AEAD-819EE29F1021}" srcOrd="3" destOrd="0" parTransId="{E3DCA142-F05B-4286-B41C-49F6A951C60E}" sibTransId="{606B8C65-09A2-4638-A3F1-DD585D0C6A30}"/>
    <dgm:cxn modelId="{BA1F1173-884F-4E53-8436-12777F5DC969}" type="presOf" srcId="{FD3EE0BF-9984-4B98-AEAD-819EE29F1021}" destId="{F962C428-4E8B-4BF7-B460-07660686A3F5}" srcOrd="0" destOrd="0" presId="urn:microsoft.com/office/officeart/2005/8/layout/hProcess9"/>
    <dgm:cxn modelId="{2E5B6682-057F-4A31-A432-A834AED8935B}" srcId="{3F78371C-A91D-40FE-A5EF-0B4D9914A5CE}" destId="{4BCCA414-02C4-4F45-AB7F-013DAFFA1291}" srcOrd="4" destOrd="0" parTransId="{B3F4859B-8087-4986-A385-ED93FD726598}" sibTransId="{C9F9CD16-350A-448F-AA13-A5689D58BF27}"/>
    <dgm:cxn modelId="{F52E9BF6-64A9-44C0-BE84-51EFEB5E7DBA}" type="presOf" srcId="{2D2A8202-2B7C-4135-9993-597FFCE826CB}" destId="{904F4BB8-7314-4822-8282-548B1703BBB9}" srcOrd="0" destOrd="0" presId="urn:microsoft.com/office/officeart/2005/8/layout/hProcess9"/>
    <dgm:cxn modelId="{29873520-BC20-4679-8DEA-1BA6498818FA}" srcId="{3F78371C-A91D-40FE-A5EF-0B4D9914A5CE}" destId="{3833BA6B-1F1C-427C-8D81-D30E61EA929C}" srcOrd="0" destOrd="0" parTransId="{62D73E71-611A-40FF-9BC3-2F765ADBEAE2}" sibTransId="{D23E1508-2594-46D4-AD15-E4A58710EF74}"/>
    <dgm:cxn modelId="{5ADA0BBF-D367-41D6-B1F6-7EFBF45B4EBE}" type="presOf" srcId="{3F78371C-A91D-40FE-A5EF-0B4D9914A5CE}" destId="{DB8871B4-EA56-440C-BB4B-414C6B8ABE1E}" srcOrd="0" destOrd="0" presId="urn:microsoft.com/office/officeart/2005/8/layout/hProcess9"/>
    <dgm:cxn modelId="{CE6CC738-998B-4E25-8DB7-CC589D1A99AC}" type="presOf" srcId="{EF0EE74A-238A-4707-B00B-10310AB9D60C}" destId="{70BE385A-0815-420E-A7F9-BD3F7EED61A6}" srcOrd="0" destOrd="0" presId="urn:microsoft.com/office/officeart/2005/8/layout/hProcess9"/>
    <dgm:cxn modelId="{A521BB60-BDDF-4E8C-8656-BB29D08FCF7E}" srcId="{3F78371C-A91D-40FE-A5EF-0B4D9914A5CE}" destId="{EF0EE74A-238A-4707-B00B-10310AB9D60C}" srcOrd="1" destOrd="0" parTransId="{7F67C333-3B78-4C4D-8FC5-D40EFD23E02B}" sibTransId="{B93D3AAF-4AA6-48BB-86B8-3B05A3FE33B2}"/>
    <dgm:cxn modelId="{C0EA0963-5CC9-4F76-82DA-825C716A6252}" srcId="{3F78371C-A91D-40FE-A5EF-0B4D9914A5CE}" destId="{2D2A8202-2B7C-4135-9993-597FFCE826CB}" srcOrd="2" destOrd="0" parTransId="{CE9EA02B-68C2-4D37-988E-C6A8E495D8B1}" sibTransId="{923281CA-62AB-42E1-A641-1967F392B637}"/>
    <dgm:cxn modelId="{FFCFD2D2-0849-4A1F-A195-085CC7758EBC}" type="presOf" srcId="{3833BA6B-1F1C-427C-8D81-D30E61EA929C}" destId="{920E3909-B30A-4933-AF0F-B45D9B6CD064}" srcOrd="0" destOrd="0" presId="urn:microsoft.com/office/officeart/2005/8/layout/hProcess9"/>
    <dgm:cxn modelId="{FC6FCCAD-8C3A-40A3-B9DD-11E7B2F2C321}" type="presParOf" srcId="{DB8871B4-EA56-440C-BB4B-414C6B8ABE1E}" destId="{81B484AD-E415-478D-8ACF-51A6B567317A}" srcOrd="0" destOrd="0" presId="urn:microsoft.com/office/officeart/2005/8/layout/hProcess9"/>
    <dgm:cxn modelId="{C2B1798F-778C-4A2C-8C90-68B0F93FA47B}" type="presParOf" srcId="{DB8871B4-EA56-440C-BB4B-414C6B8ABE1E}" destId="{D54B97E3-E963-4C6E-BD6F-60199BD7BA2D}" srcOrd="1" destOrd="0" presId="urn:microsoft.com/office/officeart/2005/8/layout/hProcess9"/>
    <dgm:cxn modelId="{37D77330-F297-4AAC-BDF5-FDC367E221AE}" type="presParOf" srcId="{D54B97E3-E963-4C6E-BD6F-60199BD7BA2D}" destId="{920E3909-B30A-4933-AF0F-B45D9B6CD064}" srcOrd="0" destOrd="0" presId="urn:microsoft.com/office/officeart/2005/8/layout/hProcess9"/>
    <dgm:cxn modelId="{6A005A11-C68E-4E78-AF01-1012778C918D}" type="presParOf" srcId="{D54B97E3-E963-4C6E-BD6F-60199BD7BA2D}" destId="{06974E98-25C5-40A0-B80A-6E6E34BE5563}" srcOrd="1" destOrd="0" presId="urn:microsoft.com/office/officeart/2005/8/layout/hProcess9"/>
    <dgm:cxn modelId="{484D1495-1067-4DC3-9000-1C4D27952CEE}" type="presParOf" srcId="{D54B97E3-E963-4C6E-BD6F-60199BD7BA2D}" destId="{70BE385A-0815-420E-A7F9-BD3F7EED61A6}" srcOrd="2" destOrd="0" presId="urn:microsoft.com/office/officeart/2005/8/layout/hProcess9"/>
    <dgm:cxn modelId="{4244306E-D2DA-41CF-AC5D-C78B904A3060}" type="presParOf" srcId="{D54B97E3-E963-4C6E-BD6F-60199BD7BA2D}" destId="{BAA59E70-3DFF-422A-A93E-D5E459DEF8BB}" srcOrd="3" destOrd="0" presId="urn:microsoft.com/office/officeart/2005/8/layout/hProcess9"/>
    <dgm:cxn modelId="{059F8976-D6FD-4C04-A22E-BA8298A8891D}" type="presParOf" srcId="{D54B97E3-E963-4C6E-BD6F-60199BD7BA2D}" destId="{904F4BB8-7314-4822-8282-548B1703BBB9}" srcOrd="4" destOrd="0" presId="urn:microsoft.com/office/officeart/2005/8/layout/hProcess9"/>
    <dgm:cxn modelId="{D71B53FE-9412-4CE6-9115-2FC113D2DBB5}" type="presParOf" srcId="{D54B97E3-E963-4C6E-BD6F-60199BD7BA2D}" destId="{AAC517F9-AD36-4F43-90DA-825224D8B866}" srcOrd="5" destOrd="0" presId="urn:microsoft.com/office/officeart/2005/8/layout/hProcess9"/>
    <dgm:cxn modelId="{A4A76D8F-B62D-4FAA-9CB5-5482CBD854D6}" type="presParOf" srcId="{D54B97E3-E963-4C6E-BD6F-60199BD7BA2D}" destId="{F962C428-4E8B-4BF7-B460-07660686A3F5}" srcOrd="6" destOrd="0" presId="urn:microsoft.com/office/officeart/2005/8/layout/hProcess9"/>
    <dgm:cxn modelId="{B3238C06-7DBA-4735-BB15-01234C0C7C9D}" type="presParOf" srcId="{D54B97E3-E963-4C6E-BD6F-60199BD7BA2D}" destId="{AD4D717B-7D1E-4EEC-8F95-B0457D496402}" srcOrd="7" destOrd="0" presId="urn:microsoft.com/office/officeart/2005/8/layout/hProcess9"/>
    <dgm:cxn modelId="{34E77299-4311-4BD9-8AD6-1C2740724F97}" type="presParOf" srcId="{D54B97E3-E963-4C6E-BD6F-60199BD7BA2D}" destId="{B894C4E0-CC8C-4B08-9DB1-7017D3EB26B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8C739-978A-4650-9C51-20AD793755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72BE9F-20EC-4F66-B42B-A783DA0D009F}">
      <dgm:prSet phldrT="[文字]"/>
      <dgm:spPr/>
      <dgm:t>
        <a:bodyPr/>
        <a:lstStyle/>
        <a:p>
          <a:r>
            <a:rPr lang="zh-TW" altLang="en-US" dirty="0" smtClean="0"/>
            <a:t>讀取圖片跟標籤</a:t>
          </a:r>
          <a:endParaRPr lang="zh-TW" altLang="en-US" dirty="0"/>
        </a:p>
      </dgm:t>
    </dgm:pt>
    <dgm:pt modelId="{21AA8936-86DD-4B5D-93B1-A7A7B55DCEAD}" type="parTrans" cxnId="{8204A8FB-5D79-4659-8D95-8E5270106618}">
      <dgm:prSet/>
      <dgm:spPr/>
      <dgm:t>
        <a:bodyPr/>
        <a:lstStyle/>
        <a:p>
          <a:endParaRPr lang="zh-TW" altLang="en-US"/>
        </a:p>
      </dgm:t>
    </dgm:pt>
    <dgm:pt modelId="{5A7CB3B5-FCD5-4496-A06B-97194D326EA2}" type="sibTrans" cxnId="{8204A8FB-5D79-4659-8D95-8E5270106618}">
      <dgm:prSet/>
      <dgm:spPr/>
      <dgm:t>
        <a:bodyPr/>
        <a:lstStyle/>
        <a:p>
          <a:endParaRPr lang="zh-TW" altLang="en-US"/>
        </a:p>
      </dgm:t>
    </dgm:pt>
    <dgm:pt modelId="{C23E100A-DBE6-4EAB-A11A-F1119454CF11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smtClean="0"/>
            <a:t>VGG16</a:t>
          </a:r>
          <a:r>
            <a:rPr lang="zh-TW" altLang="en-US" dirty="0" smtClean="0"/>
            <a:t>模型參數</a:t>
          </a:r>
          <a:endParaRPr lang="zh-TW" altLang="en-US" dirty="0"/>
        </a:p>
      </dgm:t>
    </dgm:pt>
    <dgm:pt modelId="{80E037CB-3CB2-4EB6-88CF-899B5BF98FF0}" type="parTrans" cxnId="{747A5335-5D38-4DC2-BDC1-B13B9B012239}">
      <dgm:prSet/>
      <dgm:spPr/>
      <dgm:t>
        <a:bodyPr/>
        <a:lstStyle/>
        <a:p>
          <a:endParaRPr lang="zh-TW" altLang="en-US"/>
        </a:p>
      </dgm:t>
    </dgm:pt>
    <dgm:pt modelId="{5D211F58-DABA-486D-B5F1-1BC15D0BC1C8}" type="sibTrans" cxnId="{747A5335-5D38-4DC2-BDC1-B13B9B012239}">
      <dgm:prSet/>
      <dgm:spPr/>
      <dgm:t>
        <a:bodyPr/>
        <a:lstStyle/>
        <a:p>
          <a:endParaRPr lang="zh-TW" altLang="en-US"/>
        </a:p>
      </dgm:t>
    </dgm:pt>
    <dgm:pt modelId="{CF9DCE8D-EB66-4120-9F3B-C8746A64D750}">
      <dgm:prSet phldrT="[文字]"/>
      <dgm:spPr/>
      <dgm:t>
        <a:bodyPr/>
        <a:lstStyle/>
        <a:p>
          <a:r>
            <a:rPr lang="zh-TW" altLang="en-US" dirty="0" smtClean="0"/>
            <a:t>訓練模型預測結果</a:t>
          </a:r>
          <a:endParaRPr lang="zh-TW" altLang="en-US" dirty="0"/>
        </a:p>
      </dgm:t>
    </dgm:pt>
    <dgm:pt modelId="{E01F60E3-CC9B-4634-87C4-CC26B2ADCCF7}" type="parTrans" cxnId="{41361D60-5041-4EA2-8638-115530D453C7}">
      <dgm:prSet/>
      <dgm:spPr/>
      <dgm:t>
        <a:bodyPr/>
        <a:lstStyle/>
        <a:p>
          <a:endParaRPr lang="zh-TW" altLang="en-US"/>
        </a:p>
      </dgm:t>
    </dgm:pt>
    <dgm:pt modelId="{2F3DC0AB-89B0-43B4-8981-CFB256281649}" type="sibTrans" cxnId="{41361D60-5041-4EA2-8638-115530D453C7}">
      <dgm:prSet/>
      <dgm:spPr/>
      <dgm:t>
        <a:bodyPr/>
        <a:lstStyle/>
        <a:p>
          <a:endParaRPr lang="zh-TW" altLang="en-US"/>
        </a:p>
      </dgm:t>
    </dgm:pt>
    <dgm:pt modelId="{C1887EBE-5EA8-4EFF-BA5B-556895A6098F}" type="pres">
      <dgm:prSet presAssocID="{8098C739-978A-4650-9C51-20AD793755ED}" presName="Name0" presStyleCnt="0">
        <dgm:presLayoutVars>
          <dgm:dir/>
          <dgm:resizeHandles val="exact"/>
        </dgm:presLayoutVars>
      </dgm:prSet>
      <dgm:spPr/>
    </dgm:pt>
    <dgm:pt modelId="{1221FE60-5634-4C47-96B4-256CB1C5892B}" type="pres">
      <dgm:prSet presAssocID="{FD72BE9F-20EC-4F66-B42B-A783DA0D00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BA7E2C-B1DE-41F0-8BC5-BEEC8313FC52}" type="pres">
      <dgm:prSet presAssocID="{5A7CB3B5-FCD5-4496-A06B-97194D326EA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DE0DB76-48E5-4FC0-943C-DF66E59D1841}" type="pres">
      <dgm:prSet presAssocID="{5A7CB3B5-FCD5-4496-A06B-97194D326EA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B83FD87-EC0A-496E-BA79-60857D6117C3}" type="pres">
      <dgm:prSet presAssocID="{C23E100A-DBE6-4EAB-A11A-F1119454CF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CE3F51-ED4D-4BB3-9B96-DD597FE94275}" type="pres">
      <dgm:prSet presAssocID="{5D211F58-DABA-486D-B5F1-1BC15D0BC1C8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E5656E41-93DB-433B-9588-D42DDA5463D3}" type="pres">
      <dgm:prSet presAssocID="{5D211F58-DABA-486D-B5F1-1BC15D0BC1C8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4227B15-CF00-49ED-AB6D-6CEDF8063010}" type="pres">
      <dgm:prSet presAssocID="{CF9DCE8D-EB66-4120-9F3B-C8746A64D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47A5335-5D38-4DC2-BDC1-B13B9B012239}" srcId="{8098C739-978A-4650-9C51-20AD793755ED}" destId="{C23E100A-DBE6-4EAB-A11A-F1119454CF11}" srcOrd="1" destOrd="0" parTransId="{80E037CB-3CB2-4EB6-88CF-899B5BF98FF0}" sibTransId="{5D211F58-DABA-486D-B5F1-1BC15D0BC1C8}"/>
    <dgm:cxn modelId="{2ED9976E-E642-4BAE-A171-7E988418FC13}" type="presOf" srcId="{5A7CB3B5-FCD5-4496-A06B-97194D326EA2}" destId="{9FBA7E2C-B1DE-41F0-8BC5-BEEC8313FC52}" srcOrd="0" destOrd="0" presId="urn:microsoft.com/office/officeart/2005/8/layout/process1"/>
    <dgm:cxn modelId="{8204A8FB-5D79-4659-8D95-8E5270106618}" srcId="{8098C739-978A-4650-9C51-20AD793755ED}" destId="{FD72BE9F-20EC-4F66-B42B-A783DA0D009F}" srcOrd="0" destOrd="0" parTransId="{21AA8936-86DD-4B5D-93B1-A7A7B55DCEAD}" sibTransId="{5A7CB3B5-FCD5-4496-A06B-97194D326EA2}"/>
    <dgm:cxn modelId="{4826CC72-EB92-4503-9DFF-73733A94F77B}" type="presOf" srcId="{FD72BE9F-20EC-4F66-B42B-A783DA0D009F}" destId="{1221FE60-5634-4C47-96B4-256CB1C5892B}" srcOrd="0" destOrd="0" presId="urn:microsoft.com/office/officeart/2005/8/layout/process1"/>
    <dgm:cxn modelId="{7940F3B4-E893-4201-B3DF-93AD751CD85A}" type="presOf" srcId="{5D211F58-DABA-486D-B5F1-1BC15D0BC1C8}" destId="{CECE3F51-ED4D-4BB3-9B96-DD597FE94275}" srcOrd="0" destOrd="0" presId="urn:microsoft.com/office/officeart/2005/8/layout/process1"/>
    <dgm:cxn modelId="{5D7F2D5A-CFE6-4CAF-AC89-2727DEF18E58}" type="presOf" srcId="{8098C739-978A-4650-9C51-20AD793755ED}" destId="{C1887EBE-5EA8-4EFF-BA5B-556895A6098F}" srcOrd="0" destOrd="0" presId="urn:microsoft.com/office/officeart/2005/8/layout/process1"/>
    <dgm:cxn modelId="{1D7FAF3F-3F4C-4165-A31D-FFF0013CE5A4}" type="presOf" srcId="{C23E100A-DBE6-4EAB-A11A-F1119454CF11}" destId="{5B83FD87-EC0A-496E-BA79-60857D6117C3}" srcOrd="0" destOrd="0" presId="urn:microsoft.com/office/officeart/2005/8/layout/process1"/>
    <dgm:cxn modelId="{5E5322B2-4A51-430D-95CA-45266715DEE7}" type="presOf" srcId="{5A7CB3B5-FCD5-4496-A06B-97194D326EA2}" destId="{2DE0DB76-48E5-4FC0-943C-DF66E59D1841}" srcOrd="1" destOrd="0" presId="urn:microsoft.com/office/officeart/2005/8/layout/process1"/>
    <dgm:cxn modelId="{CF0557D3-4878-4205-A82A-24B8997BAC34}" type="presOf" srcId="{CF9DCE8D-EB66-4120-9F3B-C8746A64D750}" destId="{44227B15-CF00-49ED-AB6D-6CEDF8063010}" srcOrd="0" destOrd="0" presId="urn:microsoft.com/office/officeart/2005/8/layout/process1"/>
    <dgm:cxn modelId="{41361D60-5041-4EA2-8638-115530D453C7}" srcId="{8098C739-978A-4650-9C51-20AD793755ED}" destId="{CF9DCE8D-EB66-4120-9F3B-C8746A64D750}" srcOrd="2" destOrd="0" parTransId="{E01F60E3-CC9B-4634-87C4-CC26B2ADCCF7}" sibTransId="{2F3DC0AB-89B0-43B4-8981-CFB256281649}"/>
    <dgm:cxn modelId="{6BB0CB23-D490-4C94-AA4D-5D4036032989}" type="presOf" srcId="{5D211F58-DABA-486D-B5F1-1BC15D0BC1C8}" destId="{E5656E41-93DB-433B-9588-D42DDA5463D3}" srcOrd="1" destOrd="0" presId="urn:microsoft.com/office/officeart/2005/8/layout/process1"/>
    <dgm:cxn modelId="{29014608-E29F-45A1-8591-A22FF5C79174}" type="presParOf" srcId="{C1887EBE-5EA8-4EFF-BA5B-556895A6098F}" destId="{1221FE60-5634-4C47-96B4-256CB1C5892B}" srcOrd="0" destOrd="0" presId="urn:microsoft.com/office/officeart/2005/8/layout/process1"/>
    <dgm:cxn modelId="{8703E22D-B38B-4265-AE7B-6DF93A723D09}" type="presParOf" srcId="{C1887EBE-5EA8-4EFF-BA5B-556895A6098F}" destId="{9FBA7E2C-B1DE-41F0-8BC5-BEEC8313FC52}" srcOrd="1" destOrd="0" presId="urn:microsoft.com/office/officeart/2005/8/layout/process1"/>
    <dgm:cxn modelId="{4DF10AAA-4364-4C24-9092-CC8F482CB102}" type="presParOf" srcId="{9FBA7E2C-B1DE-41F0-8BC5-BEEC8313FC52}" destId="{2DE0DB76-48E5-4FC0-943C-DF66E59D1841}" srcOrd="0" destOrd="0" presId="urn:microsoft.com/office/officeart/2005/8/layout/process1"/>
    <dgm:cxn modelId="{50521321-78D3-4CA0-9CB6-B0923AF80763}" type="presParOf" srcId="{C1887EBE-5EA8-4EFF-BA5B-556895A6098F}" destId="{5B83FD87-EC0A-496E-BA79-60857D6117C3}" srcOrd="2" destOrd="0" presId="urn:microsoft.com/office/officeart/2005/8/layout/process1"/>
    <dgm:cxn modelId="{91C47DB1-1AA2-4B77-A1CA-ABC75683D3C1}" type="presParOf" srcId="{C1887EBE-5EA8-4EFF-BA5B-556895A6098F}" destId="{CECE3F51-ED4D-4BB3-9B96-DD597FE94275}" srcOrd="3" destOrd="0" presId="urn:microsoft.com/office/officeart/2005/8/layout/process1"/>
    <dgm:cxn modelId="{3839770B-EED9-4696-B1EC-B9EBF2D5FA2A}" type="presParOf" srcId="{CECE3F51-ED4D-4BB3-9B96-DD597FE94275}" destId="{E5656E41-93DB-433B-9588-D42DDA5463D3}" srcOrd="0" destOrd="0" presId="urn:microsoft.com/office/officeart/2005/8/layout/process1"/>
    <dgm:cxn modelId="{20AD790A-B73B-4028-B411-E3CC005D0D1B}" type="presParOf" srcId="{C1887EBE-5EA8-4EFF-BA5B-556895A6098F}" destId="{44227B15-CF00-49ED-AB6D-6CEDF806301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484AD-E415-478D-8ACF-51A6B567317A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E3909-B30A-4933-AF0F-B45D9B6CD064}">
      <dsp:nvSpPr>
        <dsp:cNvPr id="0" name=""/>
        <dsp:cNvSpPr/>
      </dsp:nvSpPr>
      <dsp:spPr>
        <a:xfrm>
          <a:off x="4959" y="1074420"/>
          <a:ext cx="1800678" cy="1432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定義問題</a:t>
          </a:r>
          <a:endParaRPr lang="zh-TW" altLang="en-US" sz="2300" kern="1200" dirty="0"/>
        </a:p>
      </dsp:txBody>
      <dsp:txXfrm>
        <a:off x="74891" y="1144352"/>
        <a:ext cx="1660814" cy="1292696"/>
      </dsp:txXfrm>
    </dsp:sp>
    <dsp:sp modelId="{70BE385A-0815-420E-A7F9-BD3F7EED61A6}">
      <dsp:nvSpPr>
        <dsp:cNvPr id="0" name=""/>
        <dsp:cNvSpPr/>
      </dsp:nvSpPr>
      <dsp:spPr>
        <a:xfrm>
          <a:off x="1952610" y="1074420"/>
          <a:ext cx="1800678" cy="1432560"/>
        </a:xfrm>
        <a:prstGeom prst="round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蒐集</a:t>
          </a:r>
          <a:r>
            <a:rPr lang="en-US" altLang="zh-TW" sz="2300" kern="1200" dirty="0" smtClean="0"/>
            <a:t>,</a:t>
          </a:r>
          <a:r>
            <a:rPr lang="zh-TW" altLang="en-US" sz="2300" kern="1200" dirty="0" smtClean="0"/>
            <a:t>清理資料</a:t>
          </a:r>
          <a:endParaRPr lang="zh-TW" altLang="en-US" sz="2300" kern="1200" dirty="0"/>
        </a:p>
      </dsp:txBody>
      <dsp:txXfrm>
        <a:off x="2022542" y="1144352"/>
        <a:ext cx="1660814" cy="1292696"/>
      </dsp:txXfrm>
    </dsp:sp>
    <dsp:sp modelId="{904F4BB8-7314-4822-8282-548B1703BBB9}">
      <dsp:nvSpPr>
        <dsp:cNvPr id="0" name=""/>
        <dsp:cNvSpPr/>
      </dsp:nvSpPr>
      <dsp:spPr>
        <a:xfrm>
          <a:off x="3900260" y="1074420"/>
          <a:ext cx="1800678" cy="1432560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選擇及建立模型</a:t>
          </a:r>
          <a:endParaRPr lang="zh-TW" altLang="en-US" sz="2300" kern="1200" dirty="0"/>
        </a:p>
      </dsp:txBody>
      <dsp:txXfrm>
        <a:off x="3970192" y="1144352"/>
        <a:ext cx="1660814" cy="1292696"/>
      </dsp:txXfrm>
    </dsp:sp>
    <dsp:sp modelId="{F962C428-4E8B-4BF7-B460-07660686A3F5}">
      <dsp:nvSpPr>
        <dsp:cNvPr id="0" name=""/>
        <dsp:cNvSpPr/>
      </dsp:nvSpPr>
      <dsp:spPr>
        <a:xfrm>
          <a:off x="5847910" y="1074420"/>
          <a:ext cx="1800678" cy="1432560"/>
        </a:xfrm>
        <a:prstGeom prst="round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分析結果及修正模型</a:t>
          </a:r>
          <a:endParaRPr lang="zh-TW" altLang="en-US" sz="2300" kern="1200" dirty="0"/>
        </a:p>
      </dsp:txBody>
      <dsp:txXfrm>
        <a:off x="5917842" y="1144352"/>
        <a:ext cx="1660814" cy="1292696"/>
      </dsp:txXfrm>
    </dsp:sp>
    <dsp:sp modelId="{B894C4E0-CC8C-4B08-9DB1-7017D3EB26BC}">
      <dsp:nvSpPr>
        <dsp:cNvPr id="0" name=""/>
        <dsp:cNvSpPr/>
      </dsp:nvSpPr>
      <dsp:spPr>
        <a:xfrm>
          <a:off x="7795561" y="1074420"/>
          <a:ext cx="1800678" cy="1432560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/>
            <a:t>呈現結果</a:t>
          </a:r>
          <a:endParaRPr lang="zh-TW" altLang="en-US" sz="2300" kern="1200" dirty="0"/>
        </a:p>
      </dsp:txBody>
      <dsp:txXfrm>
        <a:off x="7865493" y="1144352"/>
        <a:ext cx="1660814" cy="129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1FE60-5634-4C47-96B4-256CB1C5892B}">
      <dsp:nvSpPr>
        <dsp:cNvPr id="0" name=""/>
        <dsp:cNvSpPr/>
      </dsp:nvSpPr>
      <dsp:spPr>
        <a:xfrm>
          <a:off x="8438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讀取圖片跟標籤</a:t>
          </a:r>
          <a:endParaRPr lang="zh-TW" altLang="en-US" sz="2900" kern="1200" dirty="0"/>
        </a:p>
      </dsp:txBody>
      <dsp:txXfrm>
        <a:off x="52761" y="1078365"/>
        <a:ext cx="2433544" cy="1424668"/>
      </dsp:txXfrm>
    </dsp:sp>
    <dsp:sp modelId="{9FBA7E2C-B1DE-41F0-8BC5-BEEC8313FC52}">
      <dsp:nvSpPr>
        <dsp:cNvPr id="0" name=""/>
        <dsp:cNvSpPr/>
      </dsp:nvSpPr>
      <dsp:spPr>
        <a:xfrm>
          <a:off x="2782847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2782847" y="1603049"/>
        <a:ext cx="374293" cy="375301"/>
      </dsp:txXfrm>
    </dsp:sp>
    <dsp:sp modelId="{5B83FD87-EC0A-496E-BA79-60857D6117C3}">
      <dsp:nvSpPr>
        <dsp:cNvPr id="0" name=""/>
        <dsp:cNvSpPr/>
      </dsp:nvSpPr>
      <dsp:spPr>
        <a:xfrm>
          <a:off x="3539504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設定</a:t>
          </a:r>
          <a:r>
            <a:rPr lang="en-US" altLang="zh-TW" sz="2900" kern="1200" dirty="0" smtClean="0"/>
            <a:t>VGG16</a:t>
          </a:r>
          <a:r>
            <a:rPr lang="zh-TW" altLang="en-US" sz="2900" kern="1200" dirty="0" smtClean="0"/>
            <a:t>模型參數</a:t>
          </a:r>
          <a:endParaRPr lang="zh-TW" altLang="en-US" sz="2900" kern="1200" dirty="0"/>
        </a:p>
      </dsp:txBody>
      <dsp:txXfrm>
        <a:off x="3583827" y="1078365"/>
        <a:ext cx="2433544" cy="1424668"/>
      </dsp:txXfrm>
    </dsp:sp>
    <dsp:sp modelId="{CECE3F51-ED4D-4BB3-9B96-DD597FE94275}">
      <dsp:nvSpPr>
        <dsp:cNvPr id="0" name=""/>
        <dsp:cNvSpPr/>
      </dsp:nvSpPr>
      <dsp:spPr>
        <a:xfrm>
          <a:off x="6313914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6313914" y="1603049"/>
        <a:ext cx="374293" cy="375301"/>
      </dsp:txXfrm>
    </dsp:sp>
    <dsp:sp modelId="{44227B15-CF00-49ED-AB6D-6CEDF8063010}">
      <dsp:nvSpPr>
        <dsp:cNvPr id="0" name=""/>
        <dsp:cNvSpPr/>
      </dsp:nvSpPr>
      <dsp:spPr>
        <a:xfrm>
          <a:off x="7070571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訓練模型預測結果</a:t>
          </a:r>
          <a:endParaRPr lang="zh-TW" altLang="en-US" sz="2900" kern="1200" dirty="0"/>
        </a:p>
      </dsp:txBody>
      <dsp:txXfrm>
        <a:off x="7114894" y="10783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21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2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4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00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8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30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3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6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資料科學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AUAOI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呂嘉銘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朱學亭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1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設定資料路徑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7136"/>
            <a:ext cx="7256108" cy="11891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371600" y="288056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寫入資料夾路徑</a:t>
            </a:r>
          </a:p>
          <a:p>
            <a:r>
              <a:rPr lang="zh-TW" altLang="en-US" dirty="0" smtClean="0"/>
              <a:t>寫入</a:t>
            </a:r>
            <a:r>
              <a:rPr lang="zh-TW" altLang="en-US" dirty="0"/>
              <a:t>資料夾目錄下的檔名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66464"/>
            <a:ext cx="9862488" cy="11803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27" y="2848111"/>
            <a:ext cx="9512745" cy="4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使用雙層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讀取到每張圖片的路徑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5999"/>
            <a:ext cx="10936252" cy="21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讀取圖片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將讀取到的圖片轉成</a:t>
            </a:r>
            <a:r>
              <a:rPr lang="en-US" altLang="zh-TW" dirty="0" smtClean="0"/>
              <a:t>array</a:t>
            </a:r>
            <a:br>
              <a:rPr lang="en-US" altLang="zh-TW" dirty="0" smtClean="0"/>
            </a:br>
            <a:r>
              <a:rPr lang="zh-TW" altLang="en-US" dirty="0" smtClean="0"/>
              <a:t>在陣列最前面增加一個維度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進行標準化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把</a:t>
            </a:r>
            <a:r>
              <a:rPr lang="zh-TW" altLang="en-US" dirty="0" smtClean="0"/>
              <a:t>標準化的值存入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78666"/>
            <a:ext cx="7589520" cy="23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np.array</a:t>
            </a:r>
            <a:r>
              <a:rPr lang="zh-TW" altLang="en-US" dirty="0" smtClean="0"/>
              <a:t>將存好的</a:t>
            </a:r>
            <a:r>
              <a:rPr lang="en-US" altLang="zh-TW" dirty="0" smtClean="0"/>
              <a:t>list</a:t>
            </a:r>
            <a:br>
              <a:rPr lang="en-US" altLang="zh-TW" dirty="0" smtClean="0"/>
            </a:br>
            <a:r>
              <a:rPr lang="zh-TW" altLang="en-US" dirty="0" smtClean="0"/>
              <a:t>轉成模型需要的輸入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print</a:t>
            </a:r>
            <a:r>
              <a:rPr lang="zh-TW" altLang="en-US" dirty="0" smtClean="0"/>
              <a:t>出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來查看資料大小及維度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對調前量的維度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取第一筆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3819003"/>
            <a:ext cx="6945493" cy="19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1+5</a:t>
            </a:r>
            <a:r>
              <a:rPr lang="zh-TW" altLang="en-US" dirty="0" smtClean="0"/>
              <a:t>類的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取剛剛存好的圖片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第一個維度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就是圖片的張數 </a:t>
            </a:r>
            <a:r>
              <a:rPr lang="en-US" altLang="zh-TW" dirty="0" smtClean="0"/>
              <a:t>600</a:t>
            </a:r>
            <a:br>
              <a:rPr lang="en-US" altLang="zh-TW" dirty="0" smtClean="0"/>
            </a:br>
            <a:r>
              <a:rPr lang="zh-TW" altLang="en-US" dirty="0" smtClean="0"/>
              <a:t>對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值做</a:t>
            </a:r>
            <a:r>
              <a:rPr lang="en-US" altLang="zh-TW" dirty="0" smtClean="0"/>
              <a:t>one-hot </a:t>
            </a:r>
            <a:r>
              <a:rPr lang="en-US" altLang="zh-TW" dirty="0"/>
              <a:t>encoding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48148"/>
            <a:ext cx="7633063" cy="35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切割</a:t>
            </a:r>
            <a:r>
              <a:rPr lang="zh-TW" altLang="en-US" dirty="0"/>
              <a:t>資料分為訓練</a:t>
            </a:r>
            <a:r>
              <a:rPr lang="en-US" altLang="zh-TW" dirty="0"/>
              <a:t>(train)</a:t>
            </a:r>
            <a:r>
              <a:rPr lang="zh-TW" altLang="en-US" dirty="0"/>
              <a:t>跟測試</a:t>
            </a:r>
            <a:r>
              <a:rPr lang="en-US" altLang="zh-TW" dirty="0"/>
              <a:t>(test)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52859"/>
            <a:ext cx="10607179" cy="11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取</a:t>
            </a:r>
            <a:r>
              <a:rPr lang="zh-TW" altLang="en-US" dirty="0"/>
              <a:t>用</a:t>
            </a:r>
            <a:r>
              <a:rPr lang="en-US" altLang="zh-TW" dirty="0"/>
              <a:t>VGG16</a:t>
            </a:r>
            <a:r>
              <a:rPr lang="zh-TW" altLang="en-US" dirty="0"/>
              <a:t>模型 </a:t>
            </a:r>
            <a:r>
              <a:rPr lang="en-US" altLang="zh-TW" dirty="0" err="1"/>
              <a:t>include_top</a:t>
            </a:r>
            <a:r>
              <a:rPr lang="zh-TW" altLang="en-US" dirty="0"/>
              <a:t>為是否保留最上層三層的全連接層</a:t>
            </a:r>
            <a:br>
              <a:rPr lang="zh-TW" altLang="en-US" dirty="0"/>
            </a:br>
            <a:r>
              <a:rPr lang="en-US" altLang="zh-TW" dirty="0" err="1" smtClean="0"/>
              <a:t>include_top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ture</a:t>
            </a:r>
            <a:r>
              <a:rPr lang="en-US" altLang="zh-TW" dirty="0" smtClean="0"/>
              <a:t> </a:t>
            </a:r>
            <a:r>
              <a:rPr lang="zh-TW" altLang="en-US" dirty="0"/>
              <a:t>默認輸入為</a:t>
            </a:r>
            <a:r>
              <a:rPr lang="en-US" altLang="zh-TW" dirty="0"/>
              <a:t>(224,224,3) </a:t>
            </a:r>
            <a:r>
              <a:rPr lang="zh-TW" altLang="en-US" dirty="0"/>
              <a:t>須調整則須改成 </a:t>
            </a:r>
            <a:r>
              <a:rPr lang="en-US" altLang="zh-TW" dirty="0" smtClean="0"/>
              <a:t>False</a:t>
            </a:r>
            <a:br>
              <a:rPr lang="en-US" altLang="zh-TW" dirty="0" smtClean="0"/>
            </a:br>
            <a:r>
              <a:rPr lang="zh-TW" altLang="en-US" dirty="0" smtClean="0"/>
              <a:t>印出</a:t>
            </a:r>
            <a:r>
              <a:rPr lang="zh-TW" altLang="en-US" dirty="0"/>
              <a:t>模型層數概況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75326"/>
            <a:ext cx="10157398" cy="8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把剛剛印出的</a:t>
            </a:r>
            <a:r>
              <a:rPr lang="zh-TW" altLang="en-US" dirty="0"/>
              <a:t>模型</a:t>
            </a:r>
            <a:r>
              <a:rPr lang="zh-TW" altLang="en-US" dirty="0" smtClean="0"/>
              <a:t>最後層取出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Dense</a:t>
            </a:r>
            <a:r>
              <a:rPr lang="zh-TW" altLang="en-US" dirty="0" smtClean="0"/>
              <a:t>數據</a:t>
            </a:r>
            <a:r>
              <a:rPr lang="zh-TW" altLang="en-US" dirty="0"/>
              <a:t>的</a:t>
            </a:r>
            <a:r>
              <a:rPr lang="zh-TW" altLang="en-US" dirty="0" smtClean="0"/>
              <a:t>類別和激活函數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建立一個模型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放入最上層輸入與最下層輸出並印出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32203"/>
            <a:ext cx="10668619" cy="11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設定模型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損失</a:t>
            </a:r>
            <a:r>
              <a:rPr lang="zh-TW" altLang="en-US" dirty="0"/>
              <a:t>函數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優</a:t>
            </a:r>
            <a:r>
              <a:rPr lang="zh-TW" altLang="en-US" dirty="0"/>
              <a:t>化器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列出</a:t>
            </a:r>
            <a:r>
              <a:rPr lang="zh-TW" altLang="en-US" dirty="0"/>
              <a:t>準確率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52503"/>
            <a:ext cx="9506096" cy="5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訓練模型需要的參數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訓練資料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batch_size</a:t>
            </a:r>
            <a:r>
              <a:rPr lang="zh-TW" altLang="en-US" dirty="0" smtClean="0"/>
              <a:t>每批次訓練的樣本數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epochs</a:t>
            </a:r>
            <a:r>
              <a:rPr lang="zh-TW" altLang="en-US" dirty="0" smtClean="0"/>
              <a:t>訓練次數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verbose</a:t>
            </a:r>
            <a:r>
              <a:rPr lang="zh-TW" altLang="en-US" dirty="0" smtClean="0"/>
              <a:t>過程顯示方式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validation</a:t>
            </a:r>
            <a:r>
              <a:rPr lang="zh-TW" altLang="en-US" dirty="0" smtClean="0"/>
              <a:t>測試資料集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61166"/>
            <a:ext cx="6001839" cy="19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AOI</a:t>
            </a:r>
            <a:r>
              <a:rPr lang="zh-TW" altLang="en-US" dirty="0" smtClean="0"/>
              <a:t>瑕疵分類議題介紹</a:t>
            </a:r>
            <a:endParaRPr lang="en-US" altLang="zh-TW" dirty="0" smtClean="0"/>
          </a:p>
          <a:p>
            <a:r>
              <a:rPr lang="zh-TW" altLang="en-US" dirty="0"/>
              <a:t>程式流程</a:t>
            </a:r>
            <a:endParaRPr lang="zh-TW" altLang="en-US" dirty="0" smtClean="0"/>
          </a:p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實作與程式講解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7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評估訓練完的模型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對測試資料的準確度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7975714" cy="505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97989"/>
            <a:ext cx="5482046" cy="122271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371600" y="279177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預測測試資料</a:t>
            </a:r>
            <a:endParaRPr lang="en-US" altLang="zh-TW" dirty="0" smtClean="0"/>
          </a:p>
          <a:p>
            <a:r>
              <a:rPr lang="zh-TW" altLang="en-US" dirty="0" smtClean="0"/>
              <a:t>並印出預測出的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63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AOI</a:t>
            </a:r>
            <a:r>
              <a:rPr lang="zh-TW" altLang="en-US" dirty="0"/>
              <a:t>瑕疵分類議題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瑕疵分為六類</a:t>
            </a:r>
            <a:r>
              <a:rPr lang="en-US" altLang="zh-TW" dirty="0"/>
              <a:t>(</a:t>
            </a:r>
            <a:r>
              <a:rPr lang="zh-TW" altLang="zh-TW" dirty="0"/>
              <a:t>正常類別</a:t>
            </a:r>
            <a:r>
              <a:rPr lang="en-US" altLang="zh-TW" dirty="0"/>
              <a:t> + 5 </a:t>
            </a:r>
            <a:r>
              <a:rPr lang="zh-TW" altLang="zh-TW" dirty="0"/>
              <a:t>種瑕疵類別</a:t>
            </a:r>
            <a:r>
              <a:rPr lang="en-US" altLang="zh-TW" dirty="0"/>
              <a:t>)normal</a:t>
            </a:r>
            <a:r>
              <a:rPr lang="zh-TW" altLang="zh-TW" dirty="0"/>
              <a:t>、</a:t>
            </a:r>
            <a:r>
              <a:rPr lang="en-US" altLang="zh-TW" dirty="0"/>
              <a:t>void</a:t>
            </a:r>
            <a:r>
              <a:rPr lang="zh-TW" altLang="zh-TW" dirty="0"/>
              <a:t>、</a:t>
            </a:r>
            <a:r>
              <a:rPr lang="en-US" altLang="zh-TW" dirty="0"/>
              <a:t>horizontal defect</a:t>
            </a:r>
            <a:r>
              <a:rPr lang="zh-TW" altLang="zh-TW" dirty="0"/>
              <a:t>、</a:t>
            </a:r>
            <a:r>
              <a:rPr lang="en-US" altLang="zh-TW" dirty="0"/>
              <a:t>vertical defect</a:t>
            </a:r>
            <a:r>
              <a:rPr lang="zh-TW" altLang="zh-TW" dirty="0"/>
              <a:t>、</a:t>
            </a:r>
            <a:r>
              <a:rPr lang="en-US" altLang="zh-TW" dirty="0"/>
              <a:t>edge defect</a:t>
            </a:r>
            <a:r>
              <a:rPr lang="zh-TW" altLang="zh-TW" dirty="0"/>
              <a:t>、</a:t>
            </a:r>
            <a:r>
              <a:rPr lang="en-US" altLang="zh-TW" dirty="0"/>
              <a:t>particle</a:t>
            </a:r>
            <a:endParaRPr lang="zh-TW" altLang="zh-TW" dirty="0"/>
          </a:p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347302" y="3021779"/>
            <a:ext cx="5649796" cy="3714301"/>
            <a:chOff x="3528106" y="2632070"/>
            <a:chExt cx="5649796" cy="3714301"/>
          </a:xfrm>
        </p:grpSpPr>
        <p:pic>
          <p:nvPicPr>
            <p:cNvPr id="4" name="Picture 13" descr="train_00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07" y="2639530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圖片 4" descr="C:\Users\Alan\AppData\Local\Microsoft\Windows\INetCache\Content.Word\train_00002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244" y="26320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圖片 5" descr="C:\Users\Alan\AppData\Local\Microsoft\Windows\INetCache\Content.Word\train_00729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381" y="266236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圖片 6" descr="C:\Users\Alan\AppData\Local\Microsoft\Windows\INetCache\Content.Word\train_00006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06" y="4546371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圖片 7" descr="C:\Users\Alan\AppData\Local\Microsoft\Windows\INetCache\Content.Word\train_00028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004" y="45463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圖片 8" descr="C:\Users\Alan\AppData\Local\Microsoft\Windows\INetCache\Content.Word\train_00003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902" y="45463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79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train_images.zip</a:t>
            </a:r>
            <a:r>
              <a:rPr lang="zh-TW" altLang="en-US" dirty="0"/>
              <a:t>：訓練所需的影像資料（</a:t>
            </a:r>
            <a:r>
              <a:rPr lang="en-US" altLang="zh-TW" dirty="0"/>
              <a:t>PNG</a:t>
            </a:r>
            <a:r>
              <a:rPr lang="zh-TW" altLang="en-US" dirty="0"/>
              <a:t>格式），共計 </a:t>
            </a:r>
            <a:r>
              <a:rPr lang="en-US" altLang="zh-TW" dirty="0"/>
              <a:t>2,528 </a:t>
            </a:r>
            <a:r>
              <a:rPr lang="zh-TW" altLang="en-US" dirty="0"/>
              <a:t>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train.csv</a:t>
            </a:r>
            <a:r>
              <a:rPr lang="zh-TW" altLang="en-US" dirty="0"/>
              <a:t>：包含 </a:t>
            </a:r>
            <a:r>
              <a:rPr lang="en-US" altLang="zh-TW" dirty="0"/>
              <a:t>2 </a:t>
            </a:r>
            <a:r>
              <a:rPr lang="zh-TW" altLang="en-US" dirty="0"/>
              <a:t>個欄位，</a:t>
            </a:r>
            <a:r>
              <a:rPr lang="en-US" altLang="zh-TW" dirty="0"/>
              <a:t>ID </a:t>
            </a:r>
            <a:r>
              <a:rPr lang="zh-TW" altLang="en-US" dirty="0"/>
              <a:t>和 </a:t>
            </a:r>
            <a:r>
              <a:rPr lang="en-US" altLang="zh-TW" dirty="0"/>
              <a:t>Label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每張圖片的大小為</a:t>
            </a:r>
            <a:r>
              <a:rPr lang="en-US" altLang="zh-TW" dirty="0" smtClean="0"/>
              <a:t>512*512</a:t>
            </a:r>
            <a:r>
              <a:rPr lang="zh-TW" altLang="en-US" dirty="0"/>
              <a:t> 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6065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train_00000.PNG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train_02527.PNG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測試資料格</a:t>
            </a:r>
            <a:r>
              <a:rPr lang="zh-TW" altLang="en-US" dirty="0"/>
              <a:t>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test_images.zip</a:t>
            </a:r>
            <a:r>
              <a:rPr lang="zh-TW" altLang="en-US" dirty="0"/>
              <a:t>：測試所需的影像資料（</a:t>
            </a:r>
            <a:r>
              <a:rPr lang="en-US" altLang="zh-TW" dirty="0"/>
              <a:t>PNG</a:t>
            </a:r>
            <a:r>
              <a:rPr lang="zh-TW" altLang="en-US" dirty="0"/>
              <a:t>格式），共計 </a:t>
            </a:r>
            <a:r>
              <a:rPr lang="en-US" altLang="zh-TW" dirty="0"/>
              <a:t>10,142 </a:t>
            </a:r>
            <a:r>
              <a:rPr lang="zh-TW" altLang="en-US" dirty="0"/>
              <a:t>張。</a:t>
            </a:r>
          </a:p>
          <a:p>
            <a:r>
              <a:rPr lang="en-US" altLang="zh-TW" dirty="0"/>
              <a:t>test.csv</a:t>
            </a:r>
            <a:r>
              <a:rPr lang="zh-TW" altLang="en-US" dirty="0"/>
              <a:t>：包含 </a:t>
            </a:r>
            <a:r>
              <a:rPr lang="en-US" altLang="zh-TW" dirty="0"/>
              <a:t>2 </a:t>
            </a:r>
            <a:r>
              <a:rPr lang="zh-TW" altLang="en-US" dirty="0"/>
              <a:t>個欄位，</a:t>
            </a:r>
            <a:r>
              <a:rPr lang="en-US" altLang="zh-TW" dirty="0"/>
              <a:t>ID </a:t>
            </a:r>
            <a:r>
              <a:rPr lang="zh-TW" altLang="en-US" dirty="0"/>
              <a:t>和 </a:t>
            </a:r>
            <a:r>
              <a:rPr lang="en-US" altLang="zh-TW" dirty="0"/>
              <a:t>Label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每張圖片的大小為</a:t>
            </a:r>
            <a:r>
              <a:rPr lang="en-US" altLang="zh-TW" dirty="0"/>
              <a:t>512*512</a:t>
            </a:r>
            <a:r>
              <a:rPr lang="zh-TW" altLang="en-US" dirty="0"/>
              <a:t> 。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29422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test_10141.PNG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test.csv</a:t>
            </a:r>
            <a:r>
              <a:rPr lang="zh-TW" altLang="en-US" dirty="0" smtClean="0"/>
              <a:t>：</a:t>
            </a:r>
            <a:r>
              <a:rPr lang="en-US" altLang="zh-TW" dirty="0"/>
              <a:t> Label</a:t>
            </a:r>
            <a:r>
              <a:rPr lang="zh-TW" altLang="en-US" dirty="0" smtClean="0"/>
              <a:t>欄位填入模型預測完的結果即可上</a:t>
            </a:r>
            <a:r>
              <a:rPr lang="zh-TW" altLang="en-US" dirty="0"/>
              <a:t>傳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74275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test_10141.PNG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機器學習基本流程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201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4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8475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1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zh-TW" altLang="en-US" dirty="0"/>
              <a:t>實作與程式講解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drive</a:t>
            </a:r>
            <a:r>
              <a:rPr lang="zh-TW" altLang="en-US" dirty="0" smtClean="0"/>
              <a:t>上傳資料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86533"/>
            <a:ext cx="9259228" cy="1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1290</TotalTime>
  <Words>318</Words>
  <Application>Microsoft Office PowerPoint</Application>
  <PresentationFormat>寬螢幕</PresentationFormat>
  <Paragraphs>76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4" baseType="lpstr">
      <vt:lpstr>微軟正黑體</vt:lpstr>
      <vt:lpstr>Franklin Gothic Book</vt:lpstr>
      <vt:lpstr>Crop</vt:lpstr>
      <vt:lpstr>資料科學 AUAOI</vt:lpstr>
      <vt:lpstr>目錄</vt:lpstr>
      <vt:lpstr>AOI瑕疵分類議題介紹</vt:lpstr>
      <vt:lpstr>訓練資料格式</vt:lpstr>
      <vt:lpstr>測試資料格式</vt:lpstr>
      <vt:lpstr>上傳格式</vt:lpstr>
      <vt:lpstr>機器學習基本流程</vt:lpstr>
      <vt:lpstr>程式流程 </vt:lpstr>
      <vt:lpstr>Keras實作與程式講解 </vt:lpstr>
      <vt:lpstr>設定資料路徑</vt:lpstr>
      <vt:lpstr>使用雙層for迴圈 讀取到每張圖片的路徑</vt:lpstr>
      <vt:lpstr>讀取圖片 將讀取到的圖片轉成array 在陣列最前面增加一個維度 進行標準化 把標準化的值存入list</vt:lpstr>
      <vt:lpstr>使用np.array將存好的list 轉成模型需要的輸入 print出shape來查看資料大小及維度 對調前量的維度 取第一筆</vt:lpstr>
      <vt:lpstr>1+5類的label值 取剛剛存好的圖片list第一個維度 就是圖片的張數 600 對Label值做one-hot encoding</vt:lpstr>
      <vt:lpstr>切割資料分為訓練(train)跟測試(test)  </vt:lpstr>
      <vt:lpstr>取用VGG16模型 include_top為是否保留最上層三層的全連接層 include_top=ture 默認輸入為(224,224,3) 須調整則須改成 False 印出模型層數概況 </vt:lpstr>
      <vt:lpstr>把剛剛印出的模型最後層取出 Dense數據的類別和激活函數 建立一個模型 放入最上層輸入與最下層輸出並印出</vt:lpstr>
      <vt:lpstr>設定模型的 損失函數  優化器  列出準確率</vt:lpstr>
      <vt:lpstr>訓練模型需要的參數 訓練資料,標籤 batch_size每批次訓練的樣本數 epochs訓練次數 verbose過程顯示方式 validation測試資料集 </vt:lpstr>
      <vt:lpstr>評估訓練完的模型 對測試資料的準確度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 AUAOI</dc:title>
  <dc:creator>lv jiaming</dc:creator>
  <cp:lastModifiedBy>lv jiaming</cp:lastModifiedBy>
  <cp:revision>21</cp:revision>
  <dcterms:created xsi:type="dcterms:W3CDTF">2019-05-22T13:33:26Z</dcterms:created>
  <dcterms:modified xsi:type="dcterms:W3CDTF">2019-05-24T04:36:28Z</dcterms:modified>
</cp:coreProperties>
</file>