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57" r:id="rId4"/>
    <p:sldId id="258" r:id="rId5"/>
    <p:sldId id="265" r:id="rId6"/>
    <p:sldId id="259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정윤" initials="이정" lastIdx="2" clrIdx="0">
    <p:extLst>
      <p:ext uri="{19B8F6BF-5375-455C-9EA6-DF929625EA0E}">
        <p15:presenceInfo xmlns:p15="http://schemas.microsoft.com/office/powerpoint/2012/main" userId="0af889d847be4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539223-7DFE-4EAE-BB00-0001FF652164}" v="218" dt="2021-05-14T12:31:21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정윤" userId="0af889d847be4636" providerId="LiveId" clId="{AC539223-7DFE-4EAE-BB00-0001FF652164}"/>
    <pc:docChg chg="undo redo custSel addSld delSld modSld sldOrd">
      <pc:chgData name="이 정윤" userId="0af889d847be4636" providerId="LiveId" clId="{AC539223-7DFE-4EAE-BB00-0001FF652164}" dt="2021-05-14T12:31:21.196" v="2424" actId="1076"/>
      <pc:docMkLst>
        <pc:docMk/>
      </pc:docMkLst>
      <pc:sldChg chg="addSp delSp modSp mod modTransition">
        <pc:chgData name="이 정윤" userId="0af889d847be4636" providerId="LiveId" clId="{AC539223-7DFE-4EAE-BB00-0001FF652164}" dt="2021-05-14T12:23:04.881" v="2410"/>
        <pc:sldMkLst>
          <pc:docMk/>
          <pc:sldMk cId="2627911627" sldId="256"/>
        </pc:sldMkLst>
        <pc:spChg chg="mod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2" creationId="{DC7878FB-DAE8-455C-AD35-934542A6C243}"/>
          </ac:spMkLst>
        </pc:spChg>
        <pc:spChg chg="mod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3" creationId="{21A65D70-E688-4E9C-9725-1814C28F46A5}"/>
          </ac:spMkLst>
        </pc:spChg>
        <pc:spChg chg="add del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9" creationId="{1DB043B4-68C6-45B9-82AC-A5800EADB8DB}"/>
          </ac:spMkLst>
        </pc:spChg>
        <pc:spChg chg="add del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15" creationId="{41AC6C06-99FE-4BA1-BC82-8406A424CD67}"/>
          </ac:spMkLst>
        </pc:spChg>
        <pc:spChg chg="add del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17" creationId="{7AEC842D-C905-4DEA-B1C3-CA51995C572A}"/>
          </ac:spMkLst>
        </pc:spChg>
        <pc:spChg chg="add del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19" creationId="{1DB043B4-68C6-45B9-82AC-A5800EADB8DB}"/>
          </ac:spMkLst>
        </pc:spChg>
        <pc:spChg chg="add del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20" creationId="{28A00A08-E4E6-4184-B484-E0E034072AE0}"/>
          </ac:spMkLst>
        </pc:spChg>
        <pc:spChg chg="add del">
          <ac:chgData name="이 정윤" userId="0af889d847be4636" providerId="LiveId" clId="{AC539223-7DFE-4EAE-BB00-0001FF652164}" dt="2021-05-14T09:28:43.701" v="732" actId="26606"/>
          <ac:spMkLst>
            <pc:docMk/>
            <pc:sldMk cId="2627911627" sldId="256"/>
            <ac:spMk id="28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8:43.701" v="732" actId="26606"/>
          <ac:spMkLst>
            <pc:docMk/>
            <pc:sldMk cId="2627911627" sldId="256"/>
            <ac:spMk id="34" creationId="{5171FAFB-7223-4BE1-983D-8A0626EAC5E4}"/>
          </ac:spMkLst>
        </pc:spChg>
        <pc:grpChg chg="add del">
          <ac:chgData name="이 정윤" userId="0af889d847be4636" providerId="LiveId" clId="{AC539223-7DFE-4EAE-BB00-0001FF652164}" dt="2021-05-14T09:28:46.916" v="734" actId="26606"/>
          <ac:grpSpMkLst>
            <pc:docMk/>
            <pc:sldMk cId="2627911627" sldId="256"/>
            <ac:grpSpMk id="11" creationId="{4592A8CB-0B0A-43A5-86F4-712B0C469671}"/>
          </ac:grpSpMkLst>
        </pc:grpChg>
        <pc:grpChg chg="add del">
          <ac:chgData name="이 정윤" userId="0af889d847be4636" providerId="LiveId" clId="{AC539223-7DFE-4EAE-BB00-0001FF652164}" dt="2021-05-14T09:28:46.916" v="734" actId="26606"/>
          <ac:grpSpMkLst>
            <pc:docMk/>
            <pc:sldMk cId="2627911627" sldId="256"/>
            <ac:grpSpMk id="21" creationId="{0780E404-3121-4F33-AF2D-65F659A97798}"/>
          </ac:grpSpMkLst>
        </pc:grpChg>
        <pc:grpChg chg="add del">
          <ac:chgData name="이 정윤" userId="0af889d847be4636" providerId="LiveId" clId="{AC539223-7DFE-4EAE-BB00-0001FF652164}" dt="2021-05-14T09:28:43.701" v="732" actId="26606"/>
          <ac:grpSpMkLst>
            <pc:docMk/>
            <pc:sldMk cId="2627911627" sldId="256"/>
            <ac:grpSpMk id="22" creationId="{3BDBC526-6DCD-4FF6-8395-D8C22E46E527}"/>
          </ac:grpSpMkLst>
        </pc:grpChg>
        <pc:grpChg chg="add del">
          <ac:chgData name="이 정윤" userId="0af889d847be4636" providerId="LiveId" clId="{AC539223-7DFE-4EAE-BB00-0001FF652164}" dt="2021-05-14T09:28:43.701" v="732" actId="26606"/>
          <ac:grpSpMkLst>
            <pc:docMk/>
            <pc:sldMk cId="2627911627" sldId="256"/>
            <ac:grpSpMk id="30" creationId="{C4967C49-2278-4724-94A5-A258F20C3DFA}"/>
          </ac:grpSpMkLst>
        </pc:grpChg>
        <pc:grpChg chg="add del">
          <ac:chgData name="이 정윤" userId="0af889d847be4636" providerId="LiveId" clId="{AC539223-7DFE-4EAE-BB00-0001FF652164}" dt="2021-05-14T09:28:46.916" v="734" actId="26606"/>
          <ac:grpSpMkLst>
            <pc:docMk/>
            <pc:sldMk cId="2627911627" sldId="256"/>
            <ac:grpSpMk id="35" creationId="{4B158E9A-DBF4-4AA7-B6B7-8C8EB2FBDD68}"/>
          </ac:grpSpMkLst>
        </pc:grpChg>
        <pc:picChg chg="mod">
          <ac:chgData name="이 정윤" userId="0af889d847be4636" providerId="LiveId" clId="{AC539223-7DFE-4EAE-BB00-0001FF652164}" dt="2021-05-14T09:28:46.916" v="734" actId="26606"/>
          <ac:picMkLst>
            <pc:docMk/>
            <pc:sldMk cId="2627911627" sldId="256"/>
            <ac:picMk id="4" creationId="{5A83118C-E13C-43CE-8A5D-93DCE8CA71A7}"/>
          </ac:picMkLst>
        </pc:picChg>
      </pc:sldChg>
      <pc:sldChg chg="addSp delSp modSp mod modTransition setBg">
        <pc:chgData name="이 정윤" userId="0af889d847be4636" providerId="LiveId" clId="{AC539223-7DFE-4EAE-BB00-0001FF652164}" dt="2021-05-14T12:23:04.881" v="2410"/>
        <pc:sldMkLst>
          <pc:docMk/>
          <pc:sldMk cId="2998249342" sldId="257"/>
        </pc:sldMkLst>
        <pc:spChg chg="mod">
          <ac:chgData name="이 정윤" userId="0af889d847be4636" providerId="LiveId" clId="{AC539223-7DFE-4EAE-BB00-0001FF652164}" dt="2021-05-14T11:44:35.234" v="1617" actId="1076"/>
          <ac:spMkLst>
            <pc:docMk/>
            <pc:sldMk cId="2998249342" sldId="257"/>
            <ac:spMk id="2" creationId="{A198B7CE-8128-41EB-BD29-ECA715F731E3}"/>
          </ac:spMkLst>
        </pc:spChg>
        <pc:spChg chg="add del mod ord">
          <ac:chgData name="이 정윤" userId="0af889d847be4636" providerId="LiveId" clId="{AC539223-7DFE-4EAE-BB00-0001FF652164}" dt="2021-05-14T11:44:35.234" v="1617" actId="1076"/>
          <ac:spMkLst>
            <pc:docMk/>
            <pc:sldMk cId="2998249342" sldId="257"/>
            <ac:spMk id="3" creationId="{C50EF2F9-909F-43BF-9F7E-2AF0F49BF0BB}"/>
          </ac:spMkLst>
        </pc:spChg>
        <pc:spChg chg="add del mod">
          <ac:chgData name="이 정윤" userId="0af889d847be4636" providerId="LiveId" clId="{AC539223-7DFE-4EAE-BB00-0001FF652164}" dt="2021-05-14T10:52:22.801" v="1416" actId="478"/>
          <ac:spMkLst>
            <pc:docMk/>
            <pc:sldMk cId="2998249342" sldId="257"/>
            <ac:spMk id="60" creationId="{4675FA72-B291-4766-A51C-C9237CFF04E0}"/>
          </ac:spMkLst>
        </pc:spChg>
        <pc:spChg chg="add del">
          <ac:chgData name="이 정윤" userId="0af889d847be4636" providerId="LiveId" clId="{AC539223-7DFE-4EAE-BB00-0001FF652164}" dt="2021-05-14T09:25:05.590" v="563" actId="26606"/>
          <ac:spMkLst>
            <pc:docMk/>
            <pc:sldMk cId="2998249342" sldId="257"/>
            <ac:spMk id="73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05.590" v="563" actId="26606"/>
          <ac:spMkLst>
            <pc:docMk/>
            <pc:sldMk cId="2998249342" sldId="257"/>
            <ac:spMk id="75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09:25:05.590" v="563" actId="26606"/>
          <ac:spMkLst>
            <pc:docMk/>
            <pc:sldMk cId="2998249342" sldId="257"/>
            <ac:spMk id="82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09:25:05.590" v="563" actId="26606"/>
          <ac:spMkLst>
            <pc:docMk/>
            <pc:sldMk cId="2998249342" sldId="257"/>
            <ac:spMk id="84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09:25:07.077" v="565" actId="26606"/>
          <ac:spMkLst>
            <pc:docMk/>
            <pc:sldMk cId="2998249342" sldId="257"/>
            <ac:spMk id="1030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37:41.135" v="1095" actId="26606"/>
          <ac:spMkLst>
            <pc:docMk/>
            <pc:sldMk cId="2998249342" sldId="257"/>
            <ac:spMk id="1031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08.150" v="567" actId="26606"/>
          <ac:spMkLst>
            <pc:docMk/>
            <pc:sldMk cId="2998249342" sldId="257"/>
            <ac:spMk id="103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08.150" v="567" actId="26606"/>
          <ac:spMkLst>
            <pc:docMk/>
            <pc:sldMk cId="2998249342" sldId="257"/>
            <ac:spMk id="1033" creationId="{48D4D7BC-3265-4CC9-A041-F7BAB258149A}"/>
          </ac:spMkLst>
        </pc:spChg>
        <pc:spChg chg="add del">
          <ac:chgData name="이 정윤" userId="0af889d847be4636" providerId="LiveId" clId="{AC539223-7DFE-4EAE-BB00-0001FF652164}" dt="2021-05-14T10:37:55.434" v="1097" actId="26606"/>
          <ac:spMkLst>
            <pc:docMk/>
            <pc:sldMk cId="2998249342" sldId="257"/>
            <ac:spMk id="1035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0.890" v="569" actId="26606"/>
          <ac:spMkLst>
            <pc:docMk/>
            <pc:sldMk cId="2998249342" sldId="257"/>
            <ac:spMk id="1036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0.890" v="569" actId="26606"/>
          <ac:spMkLst>
            <pc:docMk/>
            <pc:sldMk cId="2998249342" sldId="257"/>
            <ac:spMk id="1037" creationId="{C5D31EF7-7A67-43B2-8B5E-B4A6241B1A83}"/>
          </ac:spMkLst>
        </pc:spChg>
        <pc:spChg chg="add del">
          <ac:chgData name="이 정윤" userId="0af889d847be4636" providerId="LiveId" clId="{AC539223-7DFE-4EAE-BB00-0001FF652164}" dt="2021-05-14T10:37:56.635" v="1099" actId="26606"/>
          <ac:spMkLst>
            <pc:docMk/>
            <pc:sldMk cId="2998249342" sldId="257"/>
            <ac:spMk id="1038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2.178" v="571" actId="26606"/>
          <ac:spMkLst>
            <pc:docMk/>
            <pc:sldMk cId="2998249342" sldId="257"/>
            <ac:spMk id="1039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2.178" v="571" actId="26606"/>
          <ac:spMkLst>
            <pc:docMk/>
            <pc:sldMk cId="2998249342" sldId="257"/>
            <ac:spMk id="1040" creationId="{A16EB032-3F37-4641-A90D-DC9B574EBCB1}"/>
          </ac:spMkLst>
        </pc:spChg>
        <pc:spChg chg="add del">
          <ac:chgData name="이 정윤" userId="0af889d847be4636" providerId="LiveId" clId="{AC539223-7DFE-4EAE-BB00-0001FF652164}" dt="2021-05-14T10:37:56.635" v="1099" actId="26606"/>
          <ac:spMkLst>
            <pc:docMk/>
            <pc:sldMk cId="2998249342" sldId="257"/>
            <ac:spMk id="1041" creationId="{6FF3A87B-2255-45E0-A551-C11FAF93290C}"/>
          </ac:spMkLst>
        </pc:spChg>
        <pc:spChg chg="add del">
          <ac:chgData name="이 정윤" userId="0af889d847be4636" providerId="LiveId" clId="{AC539223-7DFE-4EAE-BB00-0001FF652164}" dt="2021-05-14T09:25:13.342" v="573" actId="26606"/>
          <ac:spMkLst>
            <pc:docMk/>
            <pc:sldMk cId="2998249342" sldId="257"/>
            <ac:spMk id="104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3.342" v="573" actId="26606"/>
          <ac:spMkLst>
            <pc:docMk/>
            <pc:sldMk cId="2998249342" sldId="257"/>
            <ac:spMk id="1043" creationId="{746ECF6E-1937-4212-B2E3-E2F43AD7A25A}"/>
          </ac:spMkLst>
        </pc:spChg>
        <pc:spChg chg="add">
          <ac:chgData name="이 정윤" userId="0af889d847be4636" providerId="LiveId" clId="{AC539223-7DFE-4EAE-BB00-0001FF652164}" dt="2021-05-14T10:37:56.638" v="1100" actId="26606"/>
          <ac:spMkLst>
            <pc:docMk/>
            <pc:sldMk cId="2998249342" sldId="257"/>
            <ac:spMk id="1045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5.157" v="575" actId="26606"/>
          <ac:spMkLst>
            <pc:docMk/>
            <pc:sldMk cId="2998249342" sldId="257"/>
            <ac:spMk id="1046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5.157" v="575" actId="26606"/>
          <ac:spMkLst>
            <pc:docMk/>
            <pc:sldMk cId="2998249342" sldId="257"/>
            <ac:spMk id="1047" creationId="{C5D31EF7-7A67-43B2-8B5E-B4A6241B1A83}"/>
          </ac:spMkLst>
        </pc:spChg>
        <pc:spChg chg="add del">
          <ac:chgData name="이 정윤" userId="0af889d847be4636" providerId="LiveId" clId="{AC539223-7DFE-4EAE-BB00-0001FF652164}" dt="2021-05-14T09:25:16.023" v="577" actId="26606"/>
          <ac:spMkLst>
            <pc:docMk/>
            <pc:sldMk cId="2998249342" sldId="257"/>
            <ac:spMk id="1049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7.162" v="581" actId="26606"/>
          <ac:spMkLst>
            <pc:docMk/>
            <pc:sldMk cId="2998249342" sldId="257"/>
            <ac:spMk id="1055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7.162" v="581" actId="26606"/>
          <ac:spMkLst>
            <pc:docMk/>
            <pc:sldMk cId="2998249342" sldId="257"/>
            <ac:spMk id="1056" creationId="{C50EF2F9-909F-43BF-9F7E-2AF0F49BF0BB}"/>
          </ac:spMkLst>
        </pc:spChg>
        <pc:spChg chg="add del">
          <ac:chgData name="이 정윤" userId="0af889d847be4636" providerId="LiveId" clId="{AC539223-7DFE-4EAE-BB00-0001FF652164}" dt="2021-05-14T09:25:17.162" v="581" actId="26606"/>
          <ac:spMkLst>
            <pc:docMk/>
            <pc:sldMk cId="2998249342" sldId="257"/>
            <ac:spMk id="1057" creationId="{C5D31EF7-7A67-43B2-8B5E-B4A6241B1A83}"/>
          </ac:spMkLst>
        </pc:spChg>
        <pc:spChg chg="add del">
          <ac:chgData name="이 정윤" userId="0af889d847be4636" providerId="LiveId" clId="{AC539223-7DFE-4EAE-BB00-0001FF652164}" dt="2021-05-14T09:25:19.383" v="583" actId="26606"/>
          <ac:spMkLst>
            <pc:docMk/>
            <pc:sldMk cId="2998249342" sldId="257"/>
            <ac:spMk id="1059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9.383" v="583" actId="26606"/>
          <ac:spMkLst>
            <pc:docMk/>
            <pc:sldMk cId="2998249342" sldId="257"/>
            <ac:spMk id="1063" creationId="{C50EF2F9-909F-43BF-9F7E-2AF0F49BF0BB}"/>
          </ac:spMkLst>
        </pc:spChg>
        <pc:spChg chg="add del">
          <ac:chgData name="이 정윤" userId="0af889d847be4636" providerId="LiveId" clId="{AC539223-7DFE-4EAE-BB00-0001FF652164}" dt="2021-05-14T09:25:20.422" v="585" actId="26606"/>
          <ac:spMkLst>
            <pc:docMk/>
            <pc:sldMk cId="2998249342" sldId="257"/>
            <ac:spMk id="1065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20.422" v="585" actId="26606"/>
          <ac:spMkLst>
            <pc:docMk/>
            <pc:sldMk cId="2998249342" sldId="257"/>
            <ac:spMk id="1066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09:25:20.422" v="585" actId="26606"/>
          <ac:spMkLst>
            <pc:docMk/>
            <pc:sldMk cId="2998249342" sldId="257"/>
            <ac:spMk id="1068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09:25:20.422" v="585" actId="26606"/>
          <ac:spMkLst>
            <pc:docMk/>
            <pc:sldMk cId="2998249342" sldId="257"/>
            <ac:spMk id="1069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09:25:20.422" v="585" actId="26606"/>
          <ac:spMkLst>
            <pc:docMk/>
            <pc:sldMk cId="2998249342" sldId="257"/>
            <ac:spMk id="1070" creationId="{C50EF2F9-909F-43BF-9F7E-2AF0F49BF0BB}"/>
          </ac:spMkLst>
        </pc:spChg>
        <pc:spChg chg="add del">
          <ac:chgData name="이 정윤" userId="0af889d847be4636" providerId="LiveId" clId="{AC539223-7DFE-4EAE-BB00-0001FF652164}" dt="2021-05-14T09:25:25.849" v="587" actId="26606"/>
          <ac:spMkLst>
            <pc:docMk/>
            <pc:sldMk cId="2998249342" sldId="257"/>
            <ac:spMk id="107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25.849" v="587" actId="26606"/>
          <ac:spMkLst>
            <pc:docMk/>
            <pc:sldMk cId="2998249342" sldId="257"/>
            <ac:spMk id="1073" creationId="{C50EF2F9-909F-43BF-9F7E-2AF0F49BF0BB}"/>
          </ac:spMkLst>
        </pc:spChg>
        <pc:grpChg chg="add del">
          <ac:chgData name="이 정윤" userId="0af889d847be4636" providerId="LiveId" clId="{AC539223-7DFE-4EAE-BB00-0001FF652164}" dt="2021-05-14T09:25:05.590" v="563" actId="26606"/>
          <ac:grpSpMkLst>
            <pc:docMk/>
            <pc:sldMk cId="2998249342" sldId="257"/>
            <ac:grpSpMk id="77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09:25:08.150" v="567" actId="26606"/>
          <ac:grpSpMkLst>
            <pc:docMk/>
            <pc:sldMk cId="2998249342" sldId="257"/>
            <ac:grpSpMk id="1034" creationId="{17FE0127-8AF5-4BFA-BC26-8660D1E04F75}"/>
          </ac:grpSpMkLst>
        </pc:grpChg>
        <pc:grpChg chg="add del">
          <ac:chgData name="이 정윤" userId="0af889d847be4636" providerId="LiveId" clId="{AC539223-7DFE-4EAE-BB00-0001FF652164}" dt="2021-05-14T09:25:13.342" v="573" actId="26606"/>
          <ac:grpSpMkLst>
            <pc:docMk/>
            <pc:sldMk cId="2998249342" sldId="257"/>
            <ac:grpSpMk id="1044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09:25:16.023" v="577" actId="26606"/>
          <ac:grpSpMkLst>
            <pc:docMk/>
            <pc:sldMk cId="2998249342" sldId="257"/>
            <ac:grpSpMk id="1050" creationId="{11F8F457-0192-4F9A-9EEF-D784521FAC11}"/>
          </ac:grpSpMkLst>
        </pc:grpChg>
        <pc:grpChg chg="add del">
          <ac:chgData name="이 정윤" userId="0af889d847be4636" providerId="LiveId" clId="{AC539223-7DFE-4EAE-BB00-0001FF652164}" dt="2021-05-14T09:25:19.383" v="583" actId="26606"/>
          <ac:grpSpMkLst>
            <pc:docMk/>
            <pc:sldMk cId="2998249342" sldId="257"/>
            <ac:grpSpMk id="1060" creationId="{11F8F457-0192-4F9A-9EEF-D784521FAC11}"/>
          </ac:grpSpMkLst>
        </pc:grpChg>
        <pc:grpChg chg="add del">
          <ac:chgData name="이 정윤" userId="0af889d847be4636" providerId="LiveId" clId="{AC539223-7DFE-4EAE-BB00-0001FF652164}" dt="2021-05-14T09:25:20.422" v="585" actId="26606"/>
          <ac:grpSpMkLst>
            <pc:docMk/>
            <pc:sldMk cId="2998249342" sldId="257"/>
            <ac:grpSpMk id="1067" creationId="{7119AF2A-3C22-4BC0-A8C5-A077AA201CE5}"/>
          </ac:grpSpMkLst>
        </pc:grpChg>
        <pc:graphicFrameChg chg="add del">
          <ac:chgData name="이 정윤" userId="0af889d847be4636" providerId="LiveId" clId="{AC539223-7DFE-4EAE-BB00-0001FF652164}" dt="2021-05-14T09:25:16.683" v="579" actId="26606"/>
          <ac:graphicFrameMkLst>
            <pc:docMk/>
            <pc:sldMk cId="2998249342" sldId="257"/>
            <ac:graphicFrameMk id="1053" creationId="{B9378C24-5CCB-4848-AF1D-2A7F546D1C79}"/>
          </ac:graphicFrameMkLst>
        </pc:graphicFrameChg>
        <pc:graphicFrameChg chg="add del">
          <ac:chgData name="이 정윤" userId="0af889d847be4636" providerId="LiveId" clId="{AC539223-7DFE-4EAE-BB00-0001FF652164}" dt="2021-05-14T09:25:28.182" v="589" actId="26606"/>
          <ac:graphicFrameMkLst>
            <pc:docMk/>
            <pc:sldMk cId="2998249342" sldId="257"/>
            <ac:graphicFrameMk id="1075" creationId="{9C71087D-DDE9-4276-9570-4BD1C6CC4CD2}"/>
          </ac:graphicFrameMkLst>
        </pc:graphicFrameChg>
        <pc:graphicFrameChg chg="add del">
          <ac:chgData name="이 정윤" userId="0af889d847be4636" providerId="LiveId" clId="{AC539223-7DFE-4EAE-BB00-0001FF652164}" dt="2021-05-14T09:25:29.332" v="591" actId="26606"/>
          <ac:graphicFrameMkLst>
            <pc:docMk/>
            <pc:sldMk cId="2998249342" sldId="257"/>
            <ac:graphicFrameMk id="1077" creationId="{228CB347-8AB1-4577-A0F9-F464BF83BE59}"/>
          </ac:graphicFrameMkLst>
        </pc:graphicFrameChg>
        <pc:graphicFrameChg chg="add del">
          <ac:chgData name="이 정윤" userId="0af889d847be4636" providerId="LiveId" clId="{AC539223-7DFE-4EAE-BB00-0001FF652164}" dt="2021-05-14T09:25:29.690" v="593" actId="26606"/>
          <ac:graphicFrameMkLst>
            <pc:docMk/>
            <pc:sldMk cId="2998249342" sldId="257"/>
            <ac:graphicFrameMk id="1079" creationId="{9C71087D-DDE9-4276-9570-4BD1C6CC4CD2}"/>
          </ac:graphicFrameMkLst>
        </pc:graphicFrameChg>
        <pc:graphicFrameChg chg="add del">
          <ac:chgData name="이 정윤" userId="0af889d847be4636" providerId="LiveId" clId="{AC539223-7DFE-4EAE-BB00-0001FF652164}" dt="2021-05-14T09:25:31.234" v="595" actId="26606"/>
          <ac:graphicFrameMkLst>
            <pc:docMk/>
            <pc:sldMk cId="2998249342" sldId="257"/>
            <ac:graphicFrameMk id="1081" creationId="{285CB7D9-09E0-4F3A-857D-2E14781313ED}"/>
          </ac:graphicFrameMkLst>
        </pc:graphicFrameChg>
        <pc:picChg chg="add del mod">
          <ac:chgData name="이 정윤" userId="0af889d847be4636" providerId="LiveId" clId="{AC539223-7DFE-4EAE-BB00-0001FF652164}" dt="2021-05-14T10:35:37.655" v="1085" actId="478"/>
          <ac:picMkLst>
            <pc:docMk/>
            <pc:sldMk cId="2998249342" sldId="257"/>
            <ac:picMk id="5" creationId="{7B7532BE-AFB6-4910-A8E6-E91985E47C82}"/>
          </ac:picMkLst>
        </pc:picChg>
        <pc:picChg chg="del mod ord">
          <ac:chgData name="이 정윤" userId="0af889d847be4636" providerId="LiveId" clId="{AC539223-7DFE-4EAE-BB00-0001FF652164}" dt="2021-05-14T10:37:27.820" v="1091" actId="21"/>
          <ac:picMkLst>
            <pc:docMk/>
            <pc:sldMk cId="2998249342" sldId="257"/>
            <ac:picMk id="1026" creationId="{6A38CF0F-B093-4299-89EA-01544A7DFF7E}"/>
          </ac:picMkLst>
        </pc:picChg>
        <pc:picChg chg="mod">
          <ac:chgData name="이 정윤" userId="0af889d847be4636" providerId="LiveId" clId="{AC539223-7DFE-4EAE-BB00-0001FF652164}" dt="2021-05-14T10:37:56.638" v="1100" actId="26606"/>
          <ac:picMkLst>
            <pc:docMk/>
            <pc:sldMk cId="2998249342" sldId="257"/>
            <ac:picMk id="1028" creationId="{B893961B-B952-4BF5-8182-7E2D3E878B3B}"/>
          </ac:picMkLst>
        </pc:picChg>
      </pc:sldChg>
      <pc:sldChg chg="addSp delSp modSp mod modTransition setBg delCm">
        <pc:chgData name="이 정윤" userId="0af889d847be4636" providerId="LiveId" clId="{AC539223-7DFE-4EAE-BB00-0001FF652164}" dt="2021-05-14T12:23:04.881" v="2410"/>
        <pc:sldMkLst>
          <pc:docMk/>
          <pc:sldMk cId="2107451939" sldId="258"/>
        </pc:sldMkLst>
        <pc:spChg chg="mod">
          <ac:chgData name="이 정윤" userId="0af889d847be4636" providerId="LiveId" clId="{AC539223-7DFE-4EAE-BB00-0001FF652164}" dt="2021-05-14T12:19:59.027" v="2388" actId="404"/>
          <ac:spMkLst>
            <pc:docMk/>
            <pc:sldMk cId="2107451939" sldId="258"/>
            <ac:spMk id="2" creationId="{26FF6D9E-FB26-4D09-87F7-39F48DB415CD}"/>
          </ac:spMkLst>
        </pc:spChg>
        <pc:spChg chg="add del mod ord">
          <ac:chgData name="이 정윤" userId="0af889d847be4636" providerId="LiveId" clId="{AC539223-7DFE-4EAE-BB00-0001FF652164}" dt="2021-05-14T12:12:36.601" v="2200"/>
          <ac:spMkLst>
            <pc:docMk/>
            <pc:sldMk cId="2107451939" sldId="258"/>
            <ac:spMk id="3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15.822" v="1423" actId="26606"/>
          <ac:spMkLst>
            <pc:docMk/>
            <pc:sldMk cId="2107451939" sldId="258"/>
            <ac:spMk id="73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15.822" v="1423" actId="26606"/>
          <ac:spMkLst>
            <pc:docMk/>
            <pc:sldMk cId="2107451939" sldId="258"/>
            <ac:spMk id="75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15.822" v="1423" actId="26606"/>
          <ac:spMkLst>
            <pc:docMk/>
            <pc:sldMk cId="2107451939" sldId="258"/>
            <ac:spMk id="82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3:15.822" v="1423" actId="26606"/>
          <ac:spMkLst>
            <pc:docMk/>
            <pc:sldMk cId="2107451939" sldId="258"/>
            <ac:spMk id="84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2:08:22.994" v="2073" actId="26606"/>
          <ac:spMkLst>
            <pc:docMk/>
            <pc:sldMk cId="2107451939" sldId="258"/>
            <ac:spMk id="151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2:08:24.585" v="2075" actId="26606"/>
          <ac:spMkLst>
            <pc:docMk/>
            <pc:sldMk cId="2107451939" sldId="258"/>
            <ac:spMk id="153" creationId="{FB65C8B9-47B1-4A8D-B361-991241BB902E}"/>
          </ac:spMkLst>
        </pc:spChg>
        <pc:spChg chg="add del">
          <ac:chgData name="이 정윤" userId="0af889d847be4636" providerId="LiveId" clId="{AC539223-7DFE-4EAE-BB00-0001FF652164}" dt="2021-05-14T12:08:24.585" v="2075" actId="26606"/>
          <ac:spMkLst>
            <pc:docMk/>
            <pc:sldMk cId="2107451939" sldId="258"/>
            <ac:spMk id="155" creationId="{89FEFC1D-4E8B-4208-BFB8-A0A1D6F3BDD8}"/>
          </ac:spMkLst>
        </pc:spChg>
        <pc:spChg chg="add del">
          <ac:chgData name="이 정윤" userId="0af889d847be4636" providerId="LiveId" clId="{AC539223-7DFE-4EAE-BB00-0001FF652164}" dt="2021-05-14T10:55:24.291" v="1497" actId="26606"/>
          <ac:spMkLst>
            <pc:docMk/>
            <pc:sldMk cId="2107451939" sldId="258"/>
            <ac:spMk id="168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24.291" v="1497" actId="26606"/>
          <ac:spMkLst>
            <pc:docMk/>
            <pc:sldMk cId="2107451939" sldId="258"/>
            <ac:spMk id="170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5:24.291" v="1497" actId="26606"/>
          <ac:spMkLst>
            <pc:docMk/>
            <pc:sldMk cId="2107451939" sldId="258"/>
            <ac:spMk id="177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5:24.291" v="1497" actId="26606"/>
          <ac:spMkLst>
            <pc:docMk/>
            <pc:sldMk cId="2107451939" sldId="258"/>
            <ac:spMk id="179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0:55:22.794" v="1493" actId="26606"/>
          <ac:spMkLst>
            <pc:docMk/>
            <pc:sldMk cId="2107451939" sldId="258"/>
            <ac:spMk id="23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22.794" v="1493" actId="26606"/>
          <ac:spMkLst>
            <pc:docMk/>
            <pc:sldMk cId="2107451939" sldId="258"/>
            <ac:spMk id="238" creationId="{1AC4FAA8-29F9-468B-BCFF-A8B11A2A12CF}"/>
          </ac:spMkLst>
        </pc:spChg>
        <pc:spChg chg="add del">
          <ac:chgData name="이 정윤" userId="0af889d847be4636" providerId="LiveId" clId="{AC539223-7DFE-4EAE-BB00-0001FF652164}" dt="2021-05-14T10:55:16.097" v="1486" actId="26606"/>
          <ac:spMkLst>
            <pc:docMk/>
            <pc:sldMk cId="2107451939" sldId="258"/>
            <ac:spMk id="256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16.097" v="1486" actId="26606"/>
          <ac:spMkLst>
            <pc:docMk/>
            <pc:sldMk cId="2107451939" sldId="258"/>
            <ac:spMk id="260" creationId="{1AC4FAA8-29F9-468B-BCFF-A8B11A2A12CF}"/>
          </ac:spMkLst>
        </pc:spChg>
        <pc:spChg chg="add del">
          <ac:chgData name="이 정윤" userId="0af889d847be4636" providerId="LiveId" clId="{AC539223-7DFE-4EAE-BB00-0001FF652164}" dt="2021-05-14T10:55:19.005" v="1488" actId="26606"/>
          <ac:spMkLst>
            <pc:docMk/>
            <pc:sldMk cId="2107451939" sldId="258"/>
            <ac:spMk id="262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5:19.005" v="1488" actId="26606"/>
          <ac:spMkLst>
            <pc:docMk/>
            <pc:sldMk cId="2107451939" sldId="258"/>
            <ac:spMk id="263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0:53:17.929" v="1425" actId="26606"/>
          <ac:spMkLst>
            <pc:docMk/>
            <pc:sldMk cId="2107451939" sldId="258"/>
            <ac:spMk id="2054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17.929" v="1425" actId="26606"/>
          <ac:spMkLst>
            <pc:docMk/>
            <pc:sldMk cId="2107451939" sldId="258"/>
            <ac:spMk id="2055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57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58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60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3:19.677" v="1427" actId="26606"/>
          <ac:spMkLst>
            <pc:docMk/>
            <pc:sldMk cId="2107451939" sldId="258"/>
            <ac:spMk id="2061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19.677" v="1427" actId="26606"/>
          <ac:spMkLst>
            <pc:docMk/>
            <pc:sldMk cId="2107451939" sldId="258"/>
            <ac:spMk id="2062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19.677" v="1427" actId="26606"/>
          <ac:spMkLst>
            <pc:docMk/>
            <pc:sldMk cId="2107451939" sldId="258"/>
            <ac:spMk id="2064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3:19.677" v="1427" actId="26606"/>
          <ac:spMkLst>
            <pc:docMk/>
            <pc:sldMk cId="2107451939" sldId="258"/>
            <ac:spMk id="2065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66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0:53:20.667" v="1429" actId="26606"/>
          <ac:spMkLst>
            <pc:docMk/>
            <pc:sldMk cId="2107451939" sldId="258"/>
            <ac:spMk id="2067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0.667" v="1429" actId="26606"/>
          <ac:spMkLst>
            <pc:docMk/>
            <pc:sldMk cId="2107451939" sldId="258"/>
            <ac:spMk id="2068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2:08:24.585" v="2075" actId="26606"/>
          <ac:spMkLst>
            <pc:docMk/>
            <pc:sldMk cId="2107451939" sldId="258"/>
            <ac:spMk id="2070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2:08:27.382" v="2077" actId="26606"/>
          <ac:spMkLst>
            <pc:docMk/>
            <pc:sldMk cId="2107451939" sldId="258"/>
            <ac:spMk id="207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2:08:27.382" v="2077" actId="26606"/>
          <ac:spMkLst>
            <pc:docMk/>
            <pc:sldMk cId="2107451939" sldId="258"/>
            <ac:spMk id="2073" creationId="{C25C2D0C-89F2-4874-A67D-504E65834F64}"/>
          </ac:spMkLst>
        </pc:spChg>
        <pc:spChg chg="add del">
          <ac:chgData name="이 정윤" userId="0af889d847be4636" providerId="LiveId" clId="{AC539223-7DFE-4EAE-BB00-0001FF652164}" dt="2021-05-14T10:53:20.950" v="1431" actId="26606"/>
          <ac:spMkLst>
            <pc:docMk/>
            <pc:sldMk cId="2107451939" sldId="258"/>
            <ac:spMk id="2074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0.950" v="1431" actId="26606"/>
          <ac:spMkLst>
            <pc:docMk/>
            <pc:sldMk cId="2107451939" sldId="258"/>
            <ac:spMk id="2075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20.950" v="1431" actId="26606"/>
          <ac:spMkLst>
            <pc:docMk/>
            <pc:sldMk cId="2107451939" sldId="258"/>
            <ac:spMk id="2077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3:20.950" v="1431" actId="26606"/>
          <ac:spMkLst>
            <pc:docMk/>
            <pc:sldMk cId="2107451939" sldId="258"/>
            <ac:spMk id="2078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0:53:22.186" v="1433" actId="26606"/>
          <ac:spMkLst>
            <pc:docMk/>
            <pc:sldMk cId="2107451939" sldId="258"/>
            <ac:spMk id="2080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2.186" v="1433" actId="26606"/>
          <ac:spMkLst>
            <pc:docMk/>
            <pc:sldMk cId="2107451939" sldId="258"/>
            <ac:spMk id="2081" creationId="{34F32A54-C851-4ADC-B81A-DEE6F5A090E5}"/>
          </ac:spMkLst>
        </pc:spChg>
        <pc:spChg chg="add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8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4.442" v="1435" actId="26606"/>
          <ac:spMkLst>
            <pc:docMk/>
            <pc:sldMk cId="2107451939" sldId="258"/>
            <ac:spMk id="2083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4.442" v="1435" actId="26606"/>
          <ac:spMkLst>
            <pc:docMk/>
            <pc:sldMk cId="2107451939" sldId="258"/>
            <ac:spMk id="2084" creationId="{A16EB032-3F37-4641-A90D-DC9B574EBCB1}"/>
          </ac:spMkLst>
        </pc:spChg>
        <pc:spChg chg="add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85" creationId="{FB65C8B9-47B1-4A8D-B361-991241BB902E}"/>
          </ac:spMkLst>
        </pc:spChg>
        <pc:spChg chg="add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87" creationId="{89FEFC1D-4E8B-4208-BFB8-A0A1D6F3BDD8}"/>
          </ac:spMkLst>
        </pc:spChg>
        <pc:spChg chg="add del">
          <ac:chgData name="이 정윤" userId="0af889d847be4636" providerId="LiveId" clId="{AC539223-7DFE-4EAE-BB00-0001FF652164}" dt="2021-05-14T10:53:25.815" v="1439" actId="26606"/>
          <ac:spMkLst>
            <pc:docMk/>
            <pc:sldMk cId="2107451939" sldId="258"/>
            <ac:spMk id="2088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5.815" v="1439" actId="26606"/>
          <ac:spMkLst>
            <pc:docMk/>
            <pc:sldMk cId="2107451939" sldId="258"/>
            <ac:spMk id="2089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25.815" v="1439" actId="26606"/>
          <ac:spMkLst>
            <pc:docMk/>
            <pc:sldMk cId="2107451939" sldId="258"/>
            <ac:spMk id="2090" creationId="{C5D31EF7-7A67-43B2-8B5E-B4A6241B1A83}"/>
          </ac:spMkLst>
        </pc:spChg>
        <pc:spChg chg="add del">
          <ac:chgData name="이 정윤" userId="0af889d847be4636" providerId="LiveId" clId="{AC539223-7DFE-4EAE-BB00-0001FF652164}" dt="2021-05-14T10:53:26.170" v="1441" actId="26606"/>
          <ac:spMkLst>
            <pc:docMk/>
            <pc:sldMk cId="2107451939" sldId="258"/>
            <ac:spMk id="209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6.170" v="1441" actId="26606"/>
          <ac:spMkLst>
            <pc:docMk/>
            <pc:sldMk cId="2107451939" sldId="258"/>
            <ac:spMk id="2093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26.170" v="1441" actId="26606"/>
          <ac:spMkLst>
            <pc:docMk/>
            <pc:sldMk cId="2107451939" sldId="258"/>
            <ac:spMk id="2095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27.427" v="1443" actId="26606"/>
          <ac:spMkLst>
            <pc:docMk/>
            <pc:sldMk cId="2107451939" sldId="258"/>
            <ac:spMk id="2097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7.427" v="1443" actId="26606"/>
          <ac:spMkLst>
            <pc:docMk/>
            <pc:sldMk cId="2107451939" sldId="258"/>
            <ac:spMk id="2098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27.427" v="1443" actId="26606"/>
          <ac:spMkLst>
            <pc:docMk/>
            <pc:sldMk cId="2107451939" sldId="258"/>
            <ac:spMk id="2103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3:27.427" v="1443" actId="26606"/>
          <ac:spMkLst>
            <pc:docMk/>
            <pc:sldMk cId="2107451939" sldId="258"/>
            <ac:spMk id="2104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0:53:27.427" v="1443" actId="26606"/>
          <ac:spMkLst>
            <pc:docMk/>
            <pc:sldMk cId="2107451939" sldId="258"/>
            <ac:spMk id="2105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28.234" v="1445" actId="26606"/>
          <ac:spMkLst>
            <pc:docMk/>
            <pc:sldMk cId="2107451939" sldId="258"/>
            <ac:spMk id="2107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8.234" v="1445" actId="26606"/>
          <ac:spMkLst>
            <pc:docMk/>
            <pc:sldMk cId="2107451939" sldId="258"/>
            <ac:spMk id="2108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28.234" v="1445" actId="26606"/>
          <ac:spMkLst>
            <pc:docMk/>
            <pc:sldMk cId="2107451939" sldId="258"/>
            <ac:spMk id="2109" creationId="{C5D31EF7-7A67-43B2-8B5E-B4A6241B1A83}"/>
          </ac:spMkLst>
        </pc:spChg>
        <pc:spChg chg="add del">
          <ac:chgData name="이 정윤" userId="0af889d847be4636" providerId="LiveId" clId="{AC539223-7DFE-4EAE-BB00-0001FF652164}" dt="2021-05-14T10:53:28.612" v="1447" actId="26606"/>
          <ac:spMkLst>
            <pc:docMk/>
            <pc:sldMk cId="2107451939" sldId="258"/>
            <ac:spMk id="2111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8.612" v="1447" actId="26606"/>
          <ac:spMkLst>
            <pc:docMk/>
            <pc:sldMk cId="2107451939" sldId="258"/>
            <ac:spMk id="2114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29.647" v="1449" actId="26606"/>
          <ac:spMkLst>
            <pc:docMk/>
            <pc:sldMk cId="2107451939" sldId="258"/>
            <ac:spMk id="2116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9.647" v="1449" actId="26606"/>
          <ac:spMkLst>
            <pc:docMk/>
            <pc:sldMk cId="2107451939" sldId="258"/>
            <ac:spMk id="2117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31.420" v="1451" actId="26606"/>
          <ac:spMkLst>
            <pc:docMk/>
            <pc:sldMk cId="2107451939" sldId="258"/>
            <ac:spMk id="2119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31.420" v="1451" actId="26606"/>
          <ac:spMkLst>
            <pc:docMk/>
            <pc:sldMk cId="2107451939" sldId="258"/>
            <ac:spMk id="2120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31.420" v="1451" actId="26606"/>
          <ac:spMkLst>
            <pc:docMk/>
            <pc:sldMk cId="2107451939" sldId="258"/>
            <ac:spMk id="2122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31.701" v="1453" actId="26606"/>
          <ac:spMkLst>
            <pc:docMk/>
            <pc:sldMk cId="2107451939" sldId="258"/>
            <ac:spMk id="2124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31.701" v="1453" actId="26606"/>
          <ac:spMkLst>
            <pc:docMk/>
            <pc:sldMk cId="2107451939" sldId="258"/>
            <ac:spMk id="2125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31.701" v="1453" actId="26606"/>
          <ac:spMkLst>
            <pc:docMk/>
            <pc:sldMk cId="2107451939" sldId="258"/>
            <ac:spMk id="2130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3:31.701" v="1453" actId="26606"/>
          <ac:spMkLst>
            <pc:docMk/>
            <pc:sldMk cId="2107451939" sldId="258"/>
            <ac:spMk id="2131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0:53:31.701" v="1453" actId="26606"/>
          <ac:spMkLst>
            <pc:docMk/>
            <pc:sldMk cId="2107451939" sldId="258"/>
            <ac:spMk id="2132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32.467" v="1455" actId="26606"/>
          <ac:spMkLst>
            <pc:docMk/>
            <pc:sldMk cId="2107451939" sldId="258"/>
            <ac:spMk id="2134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32.467" v="1455" actId="26606"/>
          <ac:spMkLst>
            <pc:docMk/>
            <pc:sldMk cId="2107451939" sldId="258"/>
            <ac:spMk id="2135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32.467" v="1455" actId="26606"/>
          <ac:spMkLst>
            <pc:docMk/>
            <pc:sldMk cId="2107451939" sldId="258"/>
            <ac:spMk id="2137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5:33.243" v="1513" actId="26606"/>
          <ac:spMkLst>
            <pc:docMk/>
            <pc:sldMk cId="2107451939" sldId="258"/>
            <ac:spMk id="2139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33.243" v="1513" actId="26606"/>
          <ac:spMkLst>
            <pc:docMk/>
            <pc:sldMk cId="2107451939" sldId="258"/>
            <ac:spMk id="2140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5:33.243" v="1513" actId="26606"/>
          <ac:spMkLst>
            <pc:docMk/>
            <pc:sldMk cId="2107451939" sldId="258"/>
            <ac:spMk id="2145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5:33.243" v="1513" actId="26606"/>
          <ac:spMkLst>
            <pc:docMk/>
            <pc:sldMk cId="2107451939" sldId="258"/>
            <ac:spMk id="2146" creationId="{6F427B2B-E8F7-4FF7-AA4D-580128383AA7}"/>
          </ac:spMkLst>
        </pc:spChg>
        <pc:spChg chg="add del mod ord">
          <ac:chgData name="이 정윤" userId="0af889d847be4636" providerId="LiveId" clId="{AC539223-7DFE-4EAE-BB00-0001FF652164}" dt="2021-05-14T10:55:33.243" v="1513" actId="26606"/>
          <ac:spMkLst>
            <pc:docMk/>
            <pc:sldMk cId="2107451939" sldId="258"/>
            <ac:spMk id="2147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5:19.005" v="1488" actId="26606"/>
          <ac:spMkLst>
            <pc:docMk/>
            <pc:sldMk cId="2107451939" sldId="258"/>
            <ac:spMk id="2149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19.005" v="1488" actId="26606"/>
          <ac:spMkLst>
            <pc:docMk/>
            <pc:sldMk cId="2107451939" sldId="258"/>
            <ac:spMk id="2150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5:19.391" v="1490" actId="26606"/>
          <ac:spMkLst>
            <pc:docMk/>
            <pc:sldMk cId="2107451939" sldId="258"/>
            <ac:spMk id="2155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19.391" v="1490" actId="26606"/>
          <ac:spMkLst>
            <pc:docMk/>
            <pc:sldMk cId="2107451939" sldId="258"/>
            <ac:spMk id="2156" creationId="{C5D31EF7-7A67-43B2-8B5E-B4A6241B1A83}"/>
          </ac:spMkLst>
        </pc:spChg>
        <pc:spChg chg="add del">
          <ac:chgData name="이 정윤" userId="0af889d847be4636" providerId="LiveId" clId="{AC539223-7DFE-4EAE-BB00-0001FF652164}" dt="2021-05-14T10:55:22.603" v="1492" actId="26606"/>
          <ac:spMkLst>
            <pc:docMk/>
            <pc:sldMk cId="2107451939" sldId="258"/>
            <ac:spMk id="2158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22.603" v="1492" actId="26606"/>
          <ac:spMkLst>
            <pc:docMk/>
            <pc:sldMk cId="2107451939" sldId="258"/>
            <ac:spMk id="2159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5:22.603" v="1492" actId="26606"/>
          <ac:spMkLst>
            <pc:docMk/>
            <pc:sldMk cId="2107451939" sldId="258"/>
            <ac:spMk id="2161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5:22.603" v="1492" actId="26606"/>
          <ac:spMkLst>
            <pc:docMk/>
            <pc:sldMk cId="2107451939" sldId="258"/>
            <ac:spMk id="2162" creationId="{6F427B2B-E8F7-4FF7-AA4D-580128383AA7}"/>
          </ac:spMkLst>
        </pc:spChg>
        <pc:grpChg chg="add del">
          <ac:chgData name="이 정윤" userId="0af889d847be4636" providerId="LiveId" clId="{AC539223-7DFE-4EAE-BB00-0001FF652164}" dt="2021-05-14T10:53:15.822" v="1423" actId="26606"/>
          <ac:grpSpMkLst>
            <pc:docMk/>
            <pc:sldMk cId="2107451939" sldId="258"/>
            <ac:grpSpMk id="77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5:24.291" v="1497" actId="26606"/>
          <ac:grpSpMkLst>
            <pc:docMk/>
            <pc:sldMk cId="2107451939" sldId="258"/>
            <ac:grpSpMk id="172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5:22.794" v="1493" actId="26606"/>
          <ac:grpSpMkLst>
            <pc:docMk/>
            <pc:sldMk cId="2107451939" sldId="258"/>
            <ac:grpSpMk id="234" creationId="{11F8F457-0192-4F9A-9EEF-D784521FAC11}"/>
          </ac:grpSpMkLst>
        </pc:grpChg>
        <pc:grpChg chg="add del">
          <ac:chgData name="이 정윤" userId="0af889d847be4636" providerId="LiveId" clId="{AC539223-7DFE-4EAE-BB00-0001FF652164}" dt="2021-05-14T10:55:16.097" v="1486" actId="26606"/>
          <ac:grpSpMkLst>
            <pc:docMk/>
            <pc:sldMk cId="2107451939" sldId="258"/>
            <ac:grpSpMk id="257" creationId="{11F8F457-0192-4F9A-9EEF-D784521FAC11}"/>
          </ac:grpSpMkLst>
        </pc:grpChg>
        <pc:grpChg chg="add del">
          <ac:chgData name="이 정윤" userId="0af889d847be4636" providerId="LiveId" clId="{AC539223-7DFE-4EAE-BB00-0001FF652164}" dt="2021-05-14T10:55:22.603" v="1492" actId="26606"/>
          <ac:grpSpMkLst>
            <pc:docMk/>
            <pc:sldMk cId="2107451939" sldId="258"/>
            <ac:grpSpMk id="258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17.929" v="1425" actId="26606"/>
          <ac:grpSpMkLst>
            <pc:docMk/>
            <pc:sldMk cId="2107451939" sldId="258"/>
            <ac:grpSpMk id="2056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2:08:27.388" v="2078" actId="26606"/>
          <ac:grpSpMkLst>
            <pc:docMk/>
            <pc:sldMk cId="2107451939" sldId="258"/>
            <ac:grpSpMk id="2059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19.677" v="1427" actId="26606"/>
          <ac:grpSpMkLst>
            <pc:docMk/>
            <pc:sldMk cId="2107451939" sldId="258"/>
            <ac:grpSpMk id="2063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20.667" v="1429" actId="26606"/>
          <ac:grpSpMkLst>
            <pc:docMk/>
            <pc:sldMk cId="2107451939" sldId="258"/>
            <ac:grpSpMk id="2069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20.950" v="1431" actId="26606"/>
          <ac:grpSpMkLst>
            <pc:docMk/>
            <pc:sldMk cId="2107451939" sldId="258"/>
            <ac:grpSpMk id="2076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2:08:27.382" v="2077" actId="26606"/>
          <ac:grpSpMkLst>
            <pc:docMk/>
            <pc:sldMk cId="2107451939" sldId="258"/>
            <ac:grpSpMk id="2079" creationId="{73FD8943-49CD-489F-AF30-D186003CB059}"/>
          </ac:grpSpMkLst>
        </pc:grpChg>
        <pc:grpChg chg="add del">
          <ac:chgData name="이 정윤" userId="0af889d847be4636" providerId="LiveId" clId="{AC539223-7DFE-4EAE-BB00-0001FF652164}" dt="2021-05-14T10:53:26.170" v="1441" actId="26606"/>
          <ac:grpSpMkLst>
            <pc:docMk/>
            <pc:sldMk cId="2107451939" sldId="258"/>
            <ac:grpSpMk id="2094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27.427" v="1443" actId="26606"/>
          <ac:grpSpMkLst>
            <pc:docMk/>
            <pc:sldMk cId="2107451939" sldId="258"/>
            <ac:grpSpMk id="2099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28.612" v="1447" actId="26606"/>
          <ac:grpSpMkLst>
            <pc:docMk/>
            <pc:sldMk cId="2107451939" sldId="258"/>
            <ac:grpSpMk id="2112" creationId="{11F8F457-0192-4F9A-9EEF-D784521FAC11}"/>
          </ac:grpSpMkLst>
        </pc:grpChg>
        <pc:grpChg chg="add del">
          <ac:chgData name="이 정윤" userId="0af889d847be4636" providerId="LiveId" clId="{AC539223-7DFE-4EAE-BB00-0001FF652164}" dt="2021-05-14T10:53:31.420" v="1451" actId="26606"/>
          <ac:grpSpMkLst>
            <pc:docMk/>
            <pc:sldMk cId="2107451939" sldId="258"/>
            <ac:grpSpMk id="2121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31.701" v="1453" actId="26606"/>
          <ac:grpSpMkLst>
            <pc:docMk/>
            <pc:sldMk cId="2107451939" sldId="258"/>
            <ac:grpSpMk id="2126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32.467" v="1455" actId="26606"/>
          <ac:grpSpMkLst>
            <pc:docMk/>
            <pc:sldMk cId="2107451939" sldId="258"/>
            <ac:grpSpMk id="2136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5:33.243" v="1513" actId="26606"/>
          <ac:grpSpMkLst>
            <pc:docMk/>
            <pc:sldMk cId="2107451939" sldId="258"/>
            <ac:grpSpMk id="2141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5:19.005" v="1488" actId="26606"/>
          <ac:grpSpMkLst>
            <pc:docMk/>
            <pc:sldMk cId="2107451939" sldId="258"/>
            <ac:grpSpMk id="2151" creationId="{7119AF2A-3C22-4BC0-A8C5-A077AA201CE5}"/>
          </ac:grpSpMkLst>
        </pc:grpChg>
        <pc:graphicFrameChg chg="add del">
          <ac:chgData name="이 정윤" userId="0af889d847be4636" providerId="LiveId" clId="{AC539223-7DFE-4EAE-BB00-0001FF652164}" dt="2021-05-14T10:53:24.772" v="1437" actId="26606"/>
          <ac:graphicFrameMkLst>
            <pc:docMk/>
            <pc:sldMk cId="2107451939" sldId="258"/>
            <ac:graphicFrameMk id="2086" creationId="{E2FAA6BE-0293-4BA7-AE6F-68F4BAF21331}"/>
          </ac:graphicFrameMkLst>
        </pc:graphicFrameChg>
        <pc:picChg chg="add mod">
          <ac:chgData name="이 정윤" userId="0af889d847be4636" providerId="LiveId" clId="{AC539223-7DFE-4EAE-BB00-0001FF652164}" dt="2021-05-14T12:08:48.536" v="2079" actId="1076"/>
          <ac:picMkLst>
            <pc:docMk/>
            <pc:sldMk cId="2107451939" sldId="258"/>
            <ac:picMk id="4" creationId="{4429FBF2-A975-4B51-B814-6B67C11D20D4}"/>
          </ac:picMkLst>
        </pc:picChg>
        <pc:picChg chg="add del mod">
          <ac:chgData name="이 정윤" userId="0af889d847be4636" providerId="LiveId" clId="{AC539223-7DFE-4EAE-BB00-0001FF652164}" dt="2021-05-14T10:52:41.239" v="1417" actId="478"/>
          <ac:picMkLst>
            <pc:docMk/>
            <pc:sldMk cId="2107451939" sldId="258"/>
            <ac:picMk id="6" creationId="{DD3B3A67-AE07-4F46-8747-162C502EEAB7}"/>
          </ac:picMkLst>
        </pc:picChg>
        <pc:picChg chg="mod ord">
          <ac:chgData name="이 정윤" userId="0af889d847be4636" providerId="LiveId" clId="{AC539223-7DFE-4EAE-BB00-0001FF652164}" dt="2021-05-14T12:08:59.256" v="2083" actId="1076"/>
          <ac:picMkLst>
            <pc:docMk/>
            <pc:sldMk cId="2107451939" sldId="258"/>
            <ac:picMk id="2050" creationId="{A2B6A67F-2723-4489-9786-AAF1806D827A}"/>
          </ac:picMkLst>
        </pc:picChg>
        <pc:picChg chg="mod ord">
          <ac:chgData name="이 정윤" userId="0af889d847be4636" providerId="LiveId" clId="{AC539223-7DFE-4EAE-BB00-0001FF652164}" dt="2021-05-14T12:08:57.672" v="2082" actId="1076"/>
          <ac:picMkLst>
            <pc:docMk/>
            <pc:sldMk cId="2107451939" sldId="258"/>
            <ac:picMk id="2052" creationId="{877937E6-2C95-4973-9148-C72D462467FB}"/>
          </ac:picMkLst>
        </pc:picChg>
      </pc:sldChg>
      <pc:sldChg chg="delSp modSp mod ord modTransition">
        <pc:chgData name="이 정윤" userId="0af889d847be4636" providerId="LiveId" clId="{AC539223-7DFE-4EAE-BB00-0001FF652164}" dt="2021-05-14T12:23:04.881" v="2410"/>
        <pc:sldMkLst>
          <pc:docMk/>
          <pc:sldMk cId="783068696" sldId="259"/>
        </pc:sldMkLst>
        <pc:spChg chg="mod">
          <ac:chgData name="이 정윤" userId="0af889d847be4636" providerId="LiveId" clId="{AC539223-7DFE-4EAE-BB00-0001FF652164}" dt="2021-05-14T12:21:23.979" v="2409" actId="20577"/>
          <ac:spMkLst>
            <pc:docMk/>
            <pc:sldMk cId="783068696" sldId="259"/>
            <ac:spMk id="2" creationId="{98E6A595-0A16-4D7F-AEF0-FDAC9B0E0858}"/>
          </ac:spMkLst>
        </pc:spChg>
        <pc:picChg chg="del">
          <ac:chgData name="이 정윤" userId="0af889d847be4636" providerId="LiveId" clId="{AC539223-7DFE-4EAE-BB00-0001FF652164}" dt="2021-05-14T12:20:24.314" v="2405" actId="478"/>
          <ac:picMkLst>
            <pc:docMk/>
            <pc:sldMk cId="783068696" sldId="259"/>
            <ac:picMk id="4098" creationId="{3DF91083-2275-483C-B4F7-E0D3AE589447}"/>
          </ac:picMkLst>
        </pc:picChg>
      </pc:sldChg>
      <pc:sldChg chg="addSp delSp modSp del modTransition">
        <pc:chgData name="이 정윤" userId="0af889d847be4636" providerId="LiveId" clId="{AC539223-7DFE-4EAE-BB00-0001FF652164}" dt="2021-05-14T12:18:52.119" v="2339" actId="47"/>
        <pc:sldMkLst>
          <pc:docMk/>
          <pc:sldMk cId="808370489" sldId="260"/>
        </pc:sldMkLst>
        <pc:spChg chg="add del mod">
          <ac:chgData name="이 정윤" userId="0af889d847be4636" providerId="LiveId" clId="{AC539223-7DFE-4EAE-BB00-0001FF652164}" dt="2021-05-14T12:10:54.619" v="2118"/>
          <ac:spMkLst>
            <pc:docMk/>
            <pc:sldMk cId="808370489" sldId="260"/>
            <ac:spMk id="4" creationId="{43033BA2-49D5-4A67-8110-DF57F37E834C}"/>
          </ac:spMkLst>
        </pc:spChg>
      </pc:sldChg>
      <pc:sldChg chg="modSp mod modTransition">
        <pc:chgData name="이 정윤" userId="0af889d847be4636" providerId="LiveId" clId="{AC539223-7DFE-4EAE-BB00-0001FF652164}" dt="2021-05-14T12:23:04.881" v="2410"/>
        <pc:sldMkLst>
          <pc:docMk/>
          <pc:sldMk cId="988555480" sldId="261"/>
        </pc:sldMkLst>
        <pc:spChg chg="mod">
          <ac:chgData name="이 정윤" userId="0af889d847be4636" providerId="LiveId" clId="{AC539223-7DFE-4EAE-BB00-0001FF652164}" dt="2021-05-14T09:21:01.938" v="1" actId="20577"/>
          <ac:spMkLst>
            <pc:docMk/>
            <pc:sldMk cId="988555480" sldId="261"/>
            <ac:spMk id="2" creationId="{1AD6A632-BDF6-443B-B7FB-362A5BED0D60}"/>
          </ac:spMkLst>
        </pc:spChg>
        <pc:spChg chg="mod">
          <ac:chgData name="이 정윤" userId="0af889d847be4636" providerId="LiveId" clId="{AC539223-7DFE-4EAE-BB00-0001FF652164}" dt="2021-05-14T10:33:59.302" v="1082"/>
          <ac:spMkLst>
            <pc:docMk/>
            <pc:sldMk cId="988555480" sldId="261"/>
            <ac:spMk id="3" creationId="{691C5D5C-37A8-4785-9447-1D3F80EBA736}"/>
          </ac:spMkLst>
        </pc:spChg>
      </pc:sldChg>
      <pc:sldChg chg="modSp mod modTransition">
        <pc:chgData name="이 정윤" userId="0af889d847be4636" providerId="LiveId" clId="{AC539223-7DFE-4EAE-BB00-0001FF652164}" dt="2021-05-14T12:23:04.881" v="2410"/>
        <pc:sldMkLst>
          <pc:docMk/>
          <pc:sldMk cId="794490470" sldId="262"/>
        </pc:sldMkLst>
        <pc:spChg chg="mod">
          <ac:chgData name="이 정윤" userId="0af889d847be4636" providerId="LiveId" clId="{AC539223-7DFE-4EAE-BB00-0001FF652164}" dt="2021-05-14T09:21:04.354" v="3" actId="20577"/>
          <ac:spMkLst>
            <pc:docMk/>
            <pc:sldMk cId="794490470" sldId="262"/>
            <ac:spMk id="2" creationId="{D07B6C99-4701-47BD-BFD0-7611B58ADE44}"/>
          </ac:spMkLst>
        </pc:spChg>
        <pc:spChg chg="mod">
          <ac:chgData name="이 정윤" userId="0af889d847be4636" providerId="LiveId" clId="{AC539223-7DFE-4EAE-BB00-0001FF652164}" dt="2021-05-14T12:18:26.322" v="2319" actId="1076"/>
          <ac:spMkLst>
            <pc:docMk/>
            <pc:sldMk cId="794490470" sldId="262"/>
            <ac:spMk id="4" creationId="{DAAD8285-9B54-4C99-99C8-EB1D74705626}"/>
          </ac:spMkLst>
        </pc:spChg>
      </pc:sldChg>
      <pc:sldChg chg="modSp new mod modTransition">
        <pc:chgData name="이 정윤" userId="0af889d847be4636" providerId="LiveId" clId="{AC539223-7DFE-4EAE-BB00-0001FF652164}" dt="2021-05-14T12:23:04.881" v="2410"/>
        <pc:sldMkLst>
          <pc:docMk/>
          <pc:sldMk cId="3335926998" sldId="263"/>
        </pc:sldMkLst>
        <pc:spChg chg="mod">
          <ac:chgData name="이 정윤" userId="0af889d847be4636" providerId="LiveId" clId="{AC539223-7DFE-4EAE-BB00-0001FF652164}" dt="2021-05-14T09:21:14.439" v="27"/>
          <ac:spMkLst>
            <pc:docMk/>
            <pc:sldMk cId="3335926998" sldId="263"/>
            <ac:spMk id="2" creationId="{FC67D88F-3959-475D-8A22-E5A5A7433592}"/>
          </ac:spMkLst>
        </pc:spChg>
        <pc:spChg chg="mod">
          <ac:chgData name="이 정윤" userId="0af889d847be4636" providerId="LiveId" clId="{AC539223-7DFE-4EAE-BB00-0001FF652164}" dt="2021-05-14T09:23:22.001" v="427" actId="20577"/>
          <ac:spMkLst>
            <pc:docMk/>
            <pc:sldMk cId="3335926998" sldId="263"/>
            <ac:spMk id="3" creationId="{5F5A6E71-27A8-45A3-A022-25B181BD5BAF}"/>
          </ac:spMkLst>
        </pc:spChg>
      </pc:sldChg>
      <pc:sldChg chg="addSp delSp modSp new mod modTransition">
        <pc:chgData name="이 정윤" userId="0af889d847be4636" providerId="LiveId" clId="{AC539223-7DFE-4EAE-BB00-0001FF652164}" dt="2021-05-14T12:23:04.881" v="2410"/>
        <pc:sldMkLst>
          <pc:docMk/>
          <pc:sldMk cId="1047375243" sldId="264"/>
        </pc:sldMkLst>
        <pc:spChg chg="mod">
          <ac:chgData name="이 정윤" userId="0af889d847be4636" providerId="LiveId" clId="{AC539223-7DFE-4EAE-BB00-0001FF652164}" dt="2021-05-14T09:32:16.038" v="891" actId="1076"/>
          <ac:spMkLst>
            <pc:docMk/>
            <pc:sldMk cId="1047375243" sldId="264"/>
            <ac:spMk id="2" creationId="{A7CB4AC0-87B8-4914-AD06-82EB1E923606}"/>
          </ac:spMkLst>
        </pc:spChg>
        <pc:spChg chg="add mod">
          <ac:chgData name="이 정윤" userId="0af889d847be4636" providerId="LiveId" clId="{AC539223-7DFE-4EAE-BB00-0001FF652164}" dt="2021-05-14T09:32:16.038" v="891" actId="1076"/>
          <ac:spMkLst>
            <pc:docMk/>
            <pc:sldMk cId="1047375243" sldId="264"/>
            <ac:spMk id="3" creationId="{0BA88ECE-9339-4A72-AF23-B91BD685D82F}"/>
          </ac:spMkLst>
        </pc:spChg>
        <pc:spChg chg="add mod">
          <ac:chgData name="이 정윤" userId="0af889d847be4636" providerId="LiveId" clId="{AC539223-7DFE-4EAE-BB00-0001FF652164}" dt="2021-05-14T09:32:16.038" v="891" actId="1076"/>
          <ac:spMkLst>
            <pc:docMk/>
            <pc:sldMk cId="1047375243" sldId="264"/>
            <ac:spMk id="4" creationId="{3C7FA56B-25FA-46D8-BC28-15387DAF3F19}"/>
          </ac:spMkLst>
        </pc:spChg>
        <pc:spChg chg="add del mod">
          <ac:chgData name="이 정윤" userId="0af889d847be4636" providerId="LiveId" clId="{AC539223-7DFE-4EAE-BB00-0001FF652164}" dt="2021-05-14T10:50:50.426" v="1390"/>
          <ac:spMkLst>
            <pc:docMk/>
            <pc:sldMk cId="1047375243" sldId="264"/>
            <ac:spMk id="5" creationId="{B0838094-7BCD-4B41-A974-4C533501152C}"/>
          </ac:spMkLst>
        </pc:spChg>
        <pc:spChg chg="add del mod">
          <ac:chgData name="이 정윤" userId="0af889d847be4636" providerId="LiveId" clId="{AC539223-7DFE-4EAE-BB00-0001FF652164}" dt="2021-05-14T10:50:58.826" v="1392" actId="478"/>
          <ac:spMkLst>
            <pc:docMk/>
            <pc:sldMk cId="1047375243" sldId="264"/>
            <ac:spMk id="6" creationId="{D79417BD-3FAF-4C2A-922B-2A8CA11E24AF}"/>
          </ac:spMkLst>
        </pc:spChg>
        <pc:spChg chg="add del mod">
          <ac:chgData name="이 정윤" userId="0af889d847be4636" providerId="LiveId" clId="{AC539223-7DFE-4EAE-BB00-0001FF652164}" dt="2021-05-14T10:51:05.873" v="1396"/>
          <ac:spMkLst>
            <pc:docMk/>
            <pc:sldMk cId="1047375243" sldId="264"/>
            <ac:spMk id="7" creationId="{014036C6-911B-4943-8EAA-436D338178F4}"/>
          </ac:spMkLst>
        </pc:spChg>
        <pc:spChg chg="add del mod">
          <ac:chgData name="이 정윤" userId="0af889d847be4636" providerId="LiveId" clId="{AC539223-7DFE-4EAE-BB00-0001FF652164}" dt="2021-05-14T10:51:20.537" v="1400" actId="478"/>
          <ac:spMkLst>
            <pc:docMk/>
            <pc:sldMk cId="1047375243" sldId="264"/>
            <ac:spMk id="8" creationId="{6EB4BE03-2B23-426B-90E3-5000111103EF}"/>
          </ac:spMkLst>
        </pc:spChg>
        <pc:spChg chg="add del mod">
          <ac:chgData name="이 정윤" userId="0af889d847be4636" providerId="LiveId" clId="{AC539223-7DFE-4EAE-BB00-0001FF652164}" dt="2021-05-14T10:51:36.925" v="1405" actId="478"/>
          <ac:spMkLst>
            <pc:docMk/>
            <pc:sldMk cId="1047375243" sldId="264"/>
            <ac:spMk id="9" creationId="{FC80D3D7-A29D-438B-A4FA-EC93487561E7}"/>
          </ac:spMkLst>
        </pc:spChg>
        <pc:spChg chg="add del mod">
          <ac:chgData name="이 정윤" userId="0af889d847be4636" providerId="LiveId" clId="{AC539223-7DFE-4EAE-BB00-0001FF652164}" dt="2021-05-14T10:51:53.050" v="1411" actId="478"/>
          <ac:spMkLst>
            <pc:docMk/>
            <pc:sldMk cId="1047375243" sldId="264"/>
            <ac:spMk id="10" creationId="{035B7671-34C6-4753-B645-427C56E09589}"/>
          </ac:spMkLst>
        </pc:spChg>
      </pc:sldChg>
      <pc:sldChg chg="new del">
        <pc:chgData name="이 정윤" userId="0af889d847be4636" providerId="LiveId" clId="{AC539223-7DFE-4EAE-BB00-0001FF652164}" dt="2021-05-14T09:30:05.252" v="736" actId="47"/>
        <pc:sldMkLst>
          <pc:docMk/>
          <pc:sldMk cId="2791532503" sldId="264"/>
        </pc:sldMkLst>
      </pc:sldChg>
      <pc:sldChg chg="add del">
        <pc:chgData name="이 정윤" userId="0af889d847be4636" providerId="LiveId" clId="{AC539223-7DFE-4EAE-BB00-0001FF652164}" dt="2021-05-14T12:18:49.048" v="2337"/>
        <pc:sldMkLst>
          <pc:docMk/>
          <pc:sldMk cId="248373662" sldId="265"/>
        </pc:sldMkLst>
      </pc:sldChg>
      <pc:sldChg chg="modSp add mod modTransition">
        <pc:chgData name="이 정윤" userId="0af889d847be4636" providerId="LiveId" clId="{AC539223-7DFE-4EAE-BB00-0001FF652164}" dt="2021-05-14T12:31:21.196" v="2424" actId="1076"/>
        <pc:sldMkLst>
          <pc:docMk/>
          <pc:sldMk cId="978063419" sldId="265"/>
        </pc:sldMkLst>
        <pc:spChg chg="mod">
          <ac:chgData name="이 정윤" userId="0af889d847be4636" providerId="LiveId" clId="{AC539223-7DFE-4EAE-BB00-0001FF652164}" dt="2021-05-14T12:20:15.517" v="2404"/>
          <ac:spMkLst>
            <pc:docMk/>
            <pc:sldMk cId="978063419" sldId="265"/>
            <ac:spMk id="2" creationId="{98E6A595-0A16-4D7F-AEF0-FDAC9B0E0858}"/>
          </ac:spMkLst>
        </pc:spChg>
        <pc:picChg chg="mod">
          <ac:chgData name="이 정윤" userId="0af889d847be4636" providerId="LiveId" clId="{AC539223-7DFE-4EAE-BB00-0001FF652164}" dt="2021-05-14T12:31:21.196" v="2424" actId="1076"/>
          <ac:picMkLst>
            <pc:docMk/>
            <pc:sldMk cId="978063419" sldId="265"/>
            <ac:picMk id="4098" creationId="{3DF91083-2275-483C-B4F7-E0D3AE5894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May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84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6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1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941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1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May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May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14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ulharu.com/goods/goods_view.php?goodsNo=1000064371" TargetMode="External"/><Relationship Id="rId2" Type="http://schemas.openxmlformats.org/officeDocument/2006/relationships/hyperlink" Target="https://www.sedaily.com/NewsVIew/1Z5825KN0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11st.co.kr/products/3147446358/sh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7878FB-DAE8-455C-AD35-934542A6C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ko-KR" altLang="en-US" sz="4800" dirty="0" err="1"/>
              <a:t>토끼목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A65D70-E688-4E9C-9725-1814C28F4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2460321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(</a:t>
            </a:r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거북목 방지 시스템</a:t>
            </a:r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)</a:t>
            </a:r>
          </a:p>
          <a:p>
            <a:endParaRPr lang="en-US" altLang="ko-KR" sz="2000">
              <a:solidFill>
                <a:schemeClr val="tx1">
                  <a:alpha val="60000"/>
                </a:schemeClr>
              </a:solidFill>
            </a:endParaRPr>
          </a:p>
          <a:p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인하공업전문대학 </a:t>
            </a:r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2</a:t>
            </a:r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학년 </a:t>
            </a:r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C</a:t>
            </a:r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반</a:t>
            </a:r>
            <a:br>
              <a:rPr lang="en-US" altLang="ko-KR" sz="2000">
                <a:solidFill>
                  <a:schemeClr val="tx1">
                    <a:alpha val="60000"/>
                  </a:schemeClr>
                </a:solidFill>
              </a:rPr>
            </a:br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201845094 </a:t>
            </a:r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임경석</a:t>
            </a:r>
            <a:br>
              <a:rPr lang="en-US" altLang="ko-KR" sz="2000">
                <a:solidFill>
                  <a:schemeClr val="tx1">
                    <a:alpha val="60000"/>
                  </a:schemeClr>
                </a:solidFill>
              </a:rPr>
            </a:br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201845092 </a:t>
            </a:r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이정윤</a:t>
            </a:r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추상적인 자주색 빛망울 반짝임">
            <a:extLst>
              <a:ext uri="{FF2B5EF4-FFF2-40B4-BE49-F238E27FC236}">
                <a16:creationId xmlns:a16="http://schemas.microsoft.com/office/drawing/2014/main" id="{5A83118C-E13C-43CE-8A5D-93DCE8CA7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1" r="771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1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B4AC0-87B8-4914-AD06-82EB1E92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256" y="2415294"/>
            <a:ext cx="3030244" cy="2027412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/>
              <a:t>건강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BA88ECE-9339-4A72-AF23-B91BD685D82F}"/>
              </a:ext>
            </a:extLst>
          </p:cNvPr>
          <p:cNvSpPr txBox="1">
            <a:spLocks/>
          </p:cNvSpPr>
          <p:nvPr/>
        </p:nvSpPr>
        <p:spPr>
          <a:xfrm>
            <a:off x="5250912" y="1401588"/>
            <a:ext cx="5784950" cy="202741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400" dirty="0"/>
              <a:t>장기화 된</a:t>
            </a:r>
            <a:endParaRPr lang="en-US" altLang="ko-KR" sz="4400" dirty="0"/>
          </a:p>
          <a:p>
            <a:pPr algn="ctr"/>
            <a:r>
              <a:rPr lang="ko-KR" altLang="en-US" sz="4400" dirty="0"/>
              <a:t>코로나 시국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C7FA56B-25FA-46D8-BC28-15387DAF3F19}"/>
              </a:ext>
            </a:extLst>
          </p:cNvPr>
          <p:cNvSpPr txBox="1">
            <a:spLocks/>
          </p:cNvSpPr>
          <p:nvPr/>
        </p:nvSpPr>
        <p:spPr>
          <a:xfrm>
            <a:off x="5250912" y="3523593"/>
            <a:ext cx="5784950" cy="202741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400" dirty="0"/>
              <a:t>개인의 건강을</a:t>
            </a:r>
            <a:endParaRPr lang="en-US" altLang="ko-KR" sz="4400" dirty="0"/>
          </a:p>
          <a:p>
            <a:pPr algn="ctr"/>
            <a:r>
              <a:rPr lang="ko-KR" altLang="en-US" sz="4400" dirty="0"/>
              <a:t>유지하기 힘듦</a:t>
            </a:r>
          </a:p>
        </p:txBody>
      </p:sp>
    </p:spTree>
    <p:extLst>
      <p:ext uri="{BB962C8B-B14F-4D97-AF65-F5344CB8AC3E}">
        <p14:creationId xmlns:p14="http://schemas.microsoft.com/office/powerpoint/2010/main" val="104737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7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98B7CE-8128-41EB-BD29-ECA715F7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154068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필요성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93961B-B952-4BF5-8182-7E2D3E878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403" y="1226683"/>
            <a:ext cx="5092062" cy="4404633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EF2F9-909F-43BF-9F7E-2AF0F49B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410" y="2282099"/>
            <a:ext cx="5437187" cy="3415519"/>
          </a:xfrm>
        </p:spPr>
        <p:txBody>
          <a:bodyPr anchor="t">
            <a:normAutofit/>
          </a:bodyPr>
          <a:lstStyle/>
          <a:p>
            <a:r>
              <a:rPr lang="ko-KR" altLang="en-US" sz="2000" dirty="0"/>
              <a:t>모바일 기기의 보급화와 함께 목 디스크 진료 환자가 증가하고 있음</a:t>
            </a:r>
            <a:endParaRPr lang="en-US" altLang="ko-KR" sz="2000" dirty="0"/>
          </a:p>
          <a:p>
            <a:r>
              <a:rPr lang="ko-KR" altLang="en-US" sz="2000" dirty="0"/>
              <a:t>코로나 </a:t>
            </a:r>
            <a:r>
              <a:rPr lang="ko-KR" altLang="en-US" sz="2000" dirty="0" err="1"/>
              <a:t>팬데믹으로</a:t>
            </a:r>
            <a:r>
              <a:rPr lang="ko-KR" altLang="en-US" sz="2000" dirty="0"/>
              <a:t> 인해 콘텐츠를 소비하는 시간이 </a:t>
            </a:r>
            <a:r>
              <a:rPr lang="ko-KR" altLang="en-US" sz="2000" dirty="0" err="1"/>
              <a:t>많아짐</a:t>
            </a:r>
            <a:endParaRPr lang="en-US" altLang="ko-KR" sz="2000" dirty="0"/>
          </a:p>
          <a:p>
            <a:r>
              <a:rPr lang="ko-KR" altLang="en-US" sz="2000" dirty="0"/>
              <a:t>자연스럽게 스마트폰 등 미디어를 사용하며</a:t>
            </a:r>
            <a:br>
              <a:rPr lang="en-US" altLang="ko-KR" sz="2000" dirty="0"/>
            </a:br>
            <a:r>
              <a:rPr lang="ko-KR" altLang="en-US" sz="2000" dirty="0"/>
              <a:t>목 디스크의</a:t>
            </a:r>
            <a:r>
              <a:rPr lang="en-US" altLang="ko-KR" sz="2000" dirty="0"/>
              <a:t> </a:t>
            </a:r>
            <a:r>
              <a:rPr lang="ko-KR" altLang="en-US" sz="2000" dirty="0"/>
              <a:t>발병률 높아짐</a:t>
            </a:r>
            <a:endParaRPr lang="en-US" altLang="ko-KR" sz="2000" dirty="0"/>
          </a:p>
          <a:p>
            <a:r>
              <a:rPr lang="ko-KR" altLang="en-US" sz="2000" dirty="0"/>
              <a:t>주기적으로 바른 자세를 취해주면 예방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9824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2" name="Rectangle 15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FF6D9E-FB26-4D09-87F7-39F48DB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7281"/>
            <a:ext cx="3565524" cy="1613301"/>
          </a:xfrm>
        </p:spPr>
        <p:txBody>
          <a:bodyPr wrap="square" anchor="b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유사 제품 분석</a:t>
            </a:r>
          </a:p>
        </p:txBody>
      </p:sp>
      <p:sp>
        <p:nvSpPr>
          <p:cNvPr id="2085" name="Rectangle 152">
            <a:extLst>
              <a:ext uri="{FF2B5EF4-FFF2-40B4-BE49-F238E27FC236}">
                <a16:creationId xmlns:a16="http://schemas.microsoft.com/office/drawing/2014/main" id="{FB65C8B9-47B1-4A8D-B361-991241BB9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900" y="1"/>
            <a:ext cx="7641100" cy="685800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Rectangle 154">
            <a:extLst>
              <a:ext uri="{FF2B5EF4-FFF2-40B4-BE49-F238E27FC236}">
                <a16:creationId xmlns:a16="http://schemas.microsoft.com/office/drawing/2014/main" id="{89FEFC1D-4E8B-4208-BFB8-A0A1D6F3B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7796C-3DE7-4777-BDC2-D07B22B4A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48" y="2327294"/>
            <a:ext cx="3866154" cy="3981429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목을 감싸서 교정하는 유형</a:t>
            </a:r>
            <a:br>
              <a:rPr lang="en-US" altLang="ko-KR" sz="1600" dirty="0"/>
            </a:br>
            <a:r>
              <a:rPr lang="en-US" altLang="ko-KR" sz="1600" dirty="0"/>
              <a:t>&gt; </a:t>
            </a:r>
            <a:r>
              <a:rPr lang="ko-KR" altLang="en-US" sz="1600" dirty="0"/>
              <a:t>심각하지 않은 경우에는</a:t>
            </a:r>
            <a:r>
              <a:rPr lang="en-US" altLang="ko-KR" sz="1600" dirty="0"/>
              <a:t> </a:t>
            </a:r>
            <a:r>
              <a:rPr lang="ko-KR" altLang="en-US" sz="1600" dirty="0"/>
              <a:t>교정이 아닌 예방이 필요함</a:t>
            </a:r>
            <a:br>
              <a:rPr lang="en-US" altLang="ko-KR" sz="1600" dirty="0"/>
            </a:br>
            <a:r>
              <a:rPr lang="en-US" altLang="ko-KR" sz="1600" dirty="0"/>
              <a:t>&gt; </a:t>
            </a:r>
            <a:r>
              <a:rPr lang="ko-KR" altLang="en-US" sz="1600" dirty="0"/>
              <a:t>일상 생활에서 사용하기 부담스러움</a:t>
            </a:r>
            <a:endParaRPr lang="en-US" altLang="ko-KR" sz="1600" dirty="0"/>
          </a:p>
          <a:p>
            <a:r>
              <a:rPr lang="ko-KR" altLang="en-US" sz="1600" dirty="0"/>
              <a:t>베개형식으로 교정하는 유형</a:t>
            </a:r>
            <a:br>
              <a:rPr lang="en-US" altLang="ko-KR" sz="1600" dirty="0"/>
            </a:br>
            <a:r>
              <a:rPr lang="en-US" altLang="ko-KR" sz="1600" dirty="0"/>
              <a:t>&gt; </a:t>
            </a:r>
            <a:r>
              <a:rPr lang="ko-KR" altLang="en-US" sz="1600" dirty="0"/>
              <a:t>앉아있거나 서있을 때는 사용 불가</a:t>
            </a:r>
            <a:br>
              <a:rPr lang="en-US" altLang="ko-KR" sz="1600" dirty="0"/>
            </a:br>
            <a:r>
              <a:rPr lang="en-US" altLang="ko-KR" sz="1600" dirty="0"/>
              <a:t>&gt;</a:t>
            </a:r>
            <a:r>
              <a:rPr lang="ko-KR" altLang="en-US" sz="1600" dirty="0"/>
              <a:t> 습관으로 굳히기 어려움</a:t>
            </a:r>
            <a:endParaRPr lang="en-US" altLang="ko-KR" sz="1600" dirty="0"/>
          </a:p>
          <a:p>
            <a:r>
              <a:rPr lang="ko-KR" altLang="en-US" sz="1600" dirty="0" err="1"/>
              <a:t>자이로</a:t>
            </a:r>
            <a:r>
              <a:rPr lang="ko-KR" altLang="en-US" sz="1600" dirty="0"/>
              <a:t> 센서를 이용한 스마트폰 앱</a:t>
            </a:r>
            <a:br>
              <a:rPr lang="en-US" altLang="ko-KR" sz="1600" dirty="0"/>
            </a:br>
            <a:r>
              <a:rPr lang="en-US" altLang="ko-KR" sz="1600" dirty="0"/>
              <a:t>&gt; </a:t>
            </a:r>
            <a:r>
              <a:rPr lang="ko-KR" altLang="en-US" sz="1600" dirty="0"/>
              <a:t>정확한 측정 불가</a:t>
            </a:r>
            <a:br>
              <a:rPr lang="en-US" altLang="ko-KR" sz="1600" dirty="0"/>
            </a:br>
            <a:r>
              <a:rPr lang="en-US" altLang="ko-KR" sz="1600" dirty="0"/>
              <a:t>&gt; </a:t>
            </a:r>
            <a:r>
              <a:rPr lang="ko-KR" altLang="en-US" sz="1600" dirty="0"/>
              <a:t>독서와 같이 스마트폰을 사용하지 않을 때 측정 불가능</a:t>
            </a:r>
            <a:endParaRPr lang="en-US" altLang="ko-KR" sz="16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429FBF2-A975-4B51-B814-6B67C11D2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466" y="549273"/>
            <a:ext cx="3455670" cy="5759450"/>
          </a:xfrm>
          <a:custGeom>
            <a:avLst/>
            <a:gdLst/>
            <a:ahLst/>
            <a:cxnLst/>
            <a:rect l="l" t="t" r="r" b="b"/>
            <a:pathLst>
              <a:path w="2771776" h="2771776">
                <a:moveTo>
                  <a:pt x="0" y="0"/>
                </a:moveTo>
                <a:lnTo>
                  <a:pt x="2771776" y="0"/>
                </a:lnTo>
                <a:lnTo>
                  <a:pt x="2771776" y="2771776"/>
                </a:lnTo>
                <a:lnTo>
                  <a:pt x="0" y="277177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77937E6-2C95-4973-9148-C72D46246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6434" y="3536948"/>
            <a:ext cx="2771775" cy="2771775"/>
          </a:xfrm>
          <a:custGeom>
            <a:avLst/>
            <a:gdLst/>
            <a:ahLst/>
            <a:cxnLst/>
            <a:rect l="l" t="t" r="r" b="b"/>
            <a:pathLst>
              <a:path w="2771775" h="2771775">
                <a:moveTo>
                  <a:pt x="0" y="0"/>
                </a:moveTo>
                <a:lnTo>
                  <a:pt x="2771775" y="0"/>
                </a:lnTo>
                <a:lnTo>
                  <a:pt x="2771775" y="2771775"/>
                </a:lnTo>
                <a:lnTo>
                  <a:pt x="0" y="27717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2B6A67F-2723-4489-9786-AAF1806D8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6433" y="549276"/>
            <a:ext cx="2771776" cy="2771776"/>
          </a:xfrm>
          <a:custGeom>
            <a:avLst/>
            <a:gdLst/>
            <a:ahLst/>
            <a:cxnLst/>
            <a:rect l="l" t="t" r="r" b="b"/>
            <a:pathLst>
              <a:path w="4090132" h="5759450">
                <a:moveTo>
                  <a:pt x="0" y="0"/>
                </a:moveTo>
                <a:lnTo>
                  <a:pt x="4090132" y="0"/>
                </a:lnTo>
                <a:lnTo>
                  <a:pt x="4090132" y="5759450"/>
                </a:lnTo>
                <a:lnTo>
                  <a:pt x="0" y="5759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45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DF91083-2275-483C-B4F7-E0D3AE589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326" y="5454467"/>
            <a:ext cx="1577674" cy="140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8E6A595-0A16-4D7F-AEF0-FDAC9B0E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시스템 설계 </a:t>
            </a:r>
            <a:r>
              <a:rPr lang="en-US" altLang="ko-KR" dirty="0"/>
              <a:t>(</a:t>
            </a:r>
            <a:r>
              <a:rPr lang="ko-KR" altLang="en-US" dirty="0" err="1"/>
              <a:t>아두이노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B3B50-F7F9-4C72-B8CA-8EDFBAD8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저주파 안마기에서 아이디어 도출 </a:t>
            </a:r>
            <a:r>
              <a:rPr lang="en-US" altLang="ko-KR" dirty="0"/>
              <a:t>&gt; </a:t>
            </a:r>
            <a:r>
              <a:rPr lang="ko-KR" altLang="en-US" dirty="0"/>
              <a:t>패드에 휨 센서 삽입 </a:t>
            </a:r>
            <a:r>
              <a:rPr lang="en-US" altLang="ko-KR" dirty="0"/>
              <a:t>&gt; </a:t>
            </a:r>
            <a:r>
              <a:rPr lang="ko-KR" altLang="en-US" dirty="0"/>
              <a:t>목 뒤에 </a:t>
            </a:r>
            <a:r>
              <a:rPr lang="ko-KR" altLang="en-US" dirty="0" err="1"/>
              <a:t>붙힘</a:t>
            </a:r>
            <a:endParaRPr lang="en-US" altLang="ko-KR" dirty="0"/>
          </a:p>
          <a:p>
            <a:r>
              <a:rPr lang="ko-KR" altLang="en-US" dirty="0" err="1"/>
              <a:t>릴리패드와</a:t>
            </a:r>
            <a:r>
              <a:rPr lang="ko-KR" altLang="en-US" dirty="0"/>
              <a:t> 같은 조그마한 </a:t>
            </a:r>
            <a:r>
              <a:rPr lang="ko-KR" altLang="en-US" dirty="0" err="1"/>
              <a:t>아두이노에</a:t>
            </a:r>
            <a:r>
              <a:rPr lang="ko-KR" altLang="en-US" dirty="0"/>
              <a:t> 연결하여 옷 주머니 같은 곳에 부착</a:t>
            </a:r>
            <a:endParaRPr lang="en-US" altLang="ko-KR" dirty="0"/>
          </a:p>
          <a:p>
            <a:r>
              <a:rPr lang="ko-KR" altLang="en-US" dirty="0" err="1"/>
              <a:t>아두이노에서</a:t>
            </a:r>
            <a:r>
              <a:rPr lang="ko-KR" altLang="en-US" dirty="0"/>
              <a:t> 스마트폰으로 </a:t>
            </a:r>
            <a:r>
              <a:rPr lang="ko-KR" altLang="en-US" dirty="0" err="1"/>
              <a:t>센서값</a:t>
            </a:r>
            <a:r>
              <a:rPr lang="ko-KR" altLang="en-US" dirty="0"/>
              <a:t> 블루투스 통신 전송</a:t>
            </a:r>
            <a:endParaRPr lang="en-US" altLang="ko-KR" dirty="0"/>
          </a:p>
          <a:p>
            <a:r>
              <a:rPr lang="ko-KR" altLang="en-US" dirty="0"/>
              <a:t>스마트폰 안에서 </a:t>
            </a:r>
            <a:r>
              <a:rPr lang="ko-KR" altLang="en-US" dirty="0" err="1"/>
              <a:t>센서값을</a:t>
            </a:r>
            <a:r>
              <a:rPr lang="ko-KR" altLang="en-US" dirty="0"/>
              <a:t> </a:t>
            </a:r>
            <a:r>
              <a:rPr lang="ko-KR" altLang="en-US" dirty="0" err="1"/>
              <a:t>보여주는거</a:t>
            </a:r>
            <a:r>
              <a:rPr lang="en-US" altLang="ko-KR" dirty="0"/>
              <a:t> </a:t>
            </a:r>
            <a:r>
              <a:rPr lang="ko-KR" altLang="en-US" dirty="0" err="1"/>
              <a:t>센서값에</a:t>
            </a:r>
            <a:r>
              <a:rPr lang="ko-KR" altLang="en-US" dirty="0"/>
              <a:t> 따라서 배경색을 바꿈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806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6A595-0A16-4D7F-AEF0-FDAC9B0E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시스템 설계 </a:t>
            </a:r>
            <a:r>
              <a:rPr lang="en-US" altLang="ko-KR" dirty="0"/>
              <a:t>(</a:t>
            </a:r>
            <a:r>
              <a:rPr lang="ko-KR" altLang="en-US" dirty="0"/>
              <a:t>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B3B50-F7F9-4C72-B8CA-8EDFBAD8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저주파 안마기에서 아이디어 도출 </a:t>
            </a:r>
            <a:r>
              <a:rPr lang="en-US" altLang="ko-KR" dirty="0"/>
              <a:t>&gt; </a:t>
            </a:r>
            <a:r>
              <a:rPr lang="ko-KR" altLang="en-US" dirty="0"/>
              <a:t>패드에 휨 센서 삽입 </a:t>
            </a:r>
            <a:r>
              <a:rPr lang="en-US" altLang="ko-KR" dirty="0"/>
              <a:t>&gt; </a:t>
            </a:r>
            <a:r>
              <a:rPr lang="ko-KR" altLang="en-US" dirty="0"/>
              <a:t>목 뒤에 </a:t>
            </a:r>
            <a:r>
              <a:rPr lang="ko-KR" altLang="en-US" dirty="0" err="1"/>
              <a:t>붙힘</a:t>
            </a:r>
            <a:endParaRPr lang="en-US" altLang="ko-KR" dirty="0"/>
          </a:p>
          <a:p>
            <a:r>
              <a:rPr lang="ko-KR" altLang="en-US" dirty="0" err="1"/>
              <a:t>릴리패드와</a:t>
            </a:r>
            <a:r>
              <a:rPr lang="ko-KR" altLang="en-US" dirty="0"/>
              <a:t> 같은 조그마한 </a:t>
            </a:r>
            <a:r>
              <a:rPr lang="ko-KR" altLang="en-US" dirty="0" err="1"/>
              <a:t>아두이노에</a:t>
            </a:r>
            <a:r>
              <a:rPr lang="ko-KR" altLang="en-US" dirty="0"/>
              <a:t> 연결하여 옷 주머니 같은 곳에 부착</a:t>
            </a:r>
            <a:endParaRPr lang="en-US" altLang="ko-KR" dirty="0"/>
          </a:p>
          <a:p>
            <a:r>
              <a:rPr lang="ko-KR" altLang="en-US" dirty="0" err="1"/>
              <a:t>아두이노에서</a:t>
            </a:r>
            <a:r>
              <a:rPr lang="ko-KR" altLang="en-US" dirty="0"/>
              <a:t> 스마트폰으로 </a:t>
            </a:r>
            <a:r>
              <a:rPr lang="ko-KR" altLang="en-US" dirty="0" err="1"/>
              <a:t>센서값</a:t>
            </a:r>
            <a:r>
              <a:rPr lang="ko-KR" altLang="en-US" dirty="0"/>
              <a:t> 블루투스 통신 전송</a:t>
            </a:r>
            <a:endParaRPr lang="en-US" altLang="ko-KR" dirty="0"/>
          </a:p>
          <a:p>
            <a:r>
              <a:rPr lang="ko-KR" altLang="en-US" dirty="0"/>
              <a:t>스마트폰 안에서 </a:t>
            </a:r>
            <a:r>
              <a:rPr lang="ko-KR" altLang="en-US" dirty="0" err="1"/>
              <a:t>센서값을</a:t>
            </a:r>
            <a:r>
              <a:rPr lang="ko-KR" altLang="en-US" dirty="0"/>
              <a:t> </a:t>
            </a:r>
            <a:r>
              <a:rPr lang="ko-KR" altLang="en-US" dirty="0" err="1"/>
              <a:t>보여주는거</a:t>
            </a:r>
            <a:r>
              <a:rPr lang="en-US" altLang="ko-KR" dirty="0"/>
              <a:t> </a:t>
            </a:r>
            <a:r>
              <a:rPr lang="ko-KR" altLang="en-US" dirty="0" err="1"/>
              <a:t>센서값에</a:t>
            </a:r>
            <a:r>
              <a:rPr lang="ko-KR" altLang="en-US" dirty="0"/>
              <a:t> 따라서 배경색을 바꿈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306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6A632-BDF6-443B-B7FB-362A5BED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보완성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C5D5C-37A8-4785-9447-1D3F80EB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데이터베이스를 삽입하여 </a:t>
            </a:r>
            <a:r>
              <a:rPr lang="ko-KR" altLang="en-US" dirty="0" err="1"/>
              <a:t>센서값을</a:t>
            </a:r>
            <a:r>
              <a:rPr lang="ko-KR" altLang="en-US" dirty="0"/>
              <a:t> 저장</a:t>
            </a:r>
            <a:br>
              <a:rPr lang="en-US" altLang="ko-KR" dirty="0"/>
            </a:br>
            <a:r>
              <a:rPr lang="en-US" altLang="ko-KR" dirty="0"/>
              <a:t>&gt;</a:t>
            </a:r>
            <a:r>
              <a:rPr lang="ko-KR" altLang="en-US" dirty="0"/>
              <a:t> 의사와 상담할 때 사용 가능</a:t>
            </a:r>
            <a:br>
              <a:rPr lang="en-US" altLang="ko-KR" dirty="0"/>
            </a:br>
            <a:r>
              <a:rPr lang="en-US" altLang="ko-KR" dirty="0"/>
              <a:t>&gt; </a:t>
            </a:r>
            <a:r>
              <a:rPr lang="ko-KR" altLang="en-US" dirty="0"/>
              <a:t>전체적인 추이</a:t>
            </a:r>
            <a:r>
              <a:rPr lang="en-US" altLang="ko-KR" dirty="0"/>
              <a:t>. </a:t>
            </a:r>
            <a:r>
              <a:rPr lang="ko-KR" altLang="en-US" dirty="0"/>
              <a:t>거북목이 나아지고 있다는 것을 보여줌으로써 동기부여</a:t>
            </a:r>
            <a:br>
              <a:rPr lang="en-US" altLang="ko-KR" dirty="0"/>
            </a:br>
            <a:r>
              <a:rPr lang="en-US" altLang="ko-KR" dirty="0"/>
              <a:t>&gt;</a:t>
            </a:r>
            <a:r>
              <a:rPr lang="ko-KR" altLang="en-US" dirty="0"/>
              <a:t> 더욱 효과적인 </a:t>
            </a:r>
            <a:r>
              <a:rPr lang="ko-KR" altLang="en-US" dirty="0" err="1"/>
              <a:t>거북목</a:t>
            </a:r>
            <a:r>
              <a:rPr lang="ko-KR" altLang="en-US" dirty="0"/>
              <a:t> 예방</a:t>
            </a:r>
            <a:endParaRPr lang="en-US" altLang="ko-KR" dirty="0"/>
          </a:p>
          <a:p>
            <a:r>
              <a:rPr lang="ko-KR" altLang="en-US" dirty="0"/>
              <a:t>앱 안에서 거북목을 방지할 수 있는 스트레칭을 알려줌</a:t>
            </a:r>
            <a:endParaRPr lang="en-US" altLang="ko-KR" dirty="0"/>
          </a:p>
          <a:p>
            <a:r>
              <a:rPr lang="ko-KR" altLang="en-US" dirty="0"/>
              <a:t>큰 사이즈의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우노가</a:t>
            </a:r>
            <a:r>
              <a:rPr lang="ko-KR" altLang="en-US" dirty="0"/>
              <a:t> 아닌 </a:t>
            </a:r>
            <a:r>
              <a:rPr lang="ko-KR" altLang="en-US" dirty="0" err="1"/>
              <a:t>릴리패드와</a:t>
            </a:r>
            <a:r>
              <a:rPr lang="ko-KR" altLang="en-US" dirty="0"/>
              <a:t> 같은 작은 사이즈의 </a:t>
            </a:r>
            <a:r>
              <a:rPr lang="ko-KR" altLang="en-US" dirty="0" err="1"/>
              <a:t>아두이노가</a:t>
            </a:r>
            <a:r>
              <a:rPr lang="ko-KR" altLang="en-US" dirty="0"/>
              <a:t>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855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D88F-3959-475D-8A22-E5A5A743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A6E71-27A8-45A3-A022-25B181BD5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거북목을 유지할 때마다 스마트폰 알림을 통해 알려줌으로써</a:t>
            </a:r>
            <a:br>
              <a:rPr lang="en-US" altLang="ko-KR" dirty="0"/>
            </a:br>
            <a:r>
              <a:rPr lang="ko-KR" altLang="en-US" dirty="0"/>
              <a:t>무의식적으로 목이 굽어지는 것을 의식적으로 방지</a:t>
            </a:r>
            <a:endParaRPr lang="en-US" altLang="ko-KR" dirty="0"/>
          </a:p>
          <a:p>
            <a:r>
              <a:rPr lang="ko-KR" altLang="en-US" dirty="0"/>
              <a:t>의식적으로 목이 </a:t>
            </a:r>
            <a:r>
              <a:rPr lang="ko-KR" altLang="en-US" dirty="0" err="1"/>
              <a:t>굽어짐을</a:t>
            </a:r>
            <a:r>
              <a:rPr lang="ko-KR" altLang="en-US" dirty="0"/>
              <a:t> 인지하면서 좋은 앉는 습관을 들일 수 있음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592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B6C99-4701-47BD-BFD0-7611B58A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참고문헌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AD8285-9B54-4C99-99C8-EB1D747056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0863" y="2112963"/>
            <a:ext cx="11090275" cy="2973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hlinkClick r:id="rId2"/>
              </a:rPr>
              <a:t>허리디스크와 목디스크 발병률 </a:t>
            </a:r>
            <a:r>
              <a:rPr lang="en-US" altLang="ko-KR" sz="2000" dirty="0">
                <a:hlinkClick r:id="rId2"/>
              </a:rPr>
              <a:t>: </a:t>
            </a:r>
            <a:r>
              <a:rPr lang="ko-KR" altLang="en-US" sz="2000" dirty="0">
                <a:hlinkClick r:id="rId2"/>
              </a:rPr>
              <a:t>https://www.sedaily.com/NewsVIew/1Z5825KN0W</a:t>
            </a:r>
            <a:endParaRPr lang="en-US" altLang="ko-KR" sz="2000" dirty="0"/>
          </a:p>
          <a:p>
            <a:r>
              <a:rPr lang="ko-KR" altLang="en-US" sz="2000" dirty="0" err="1">
                <a:hlinkClick r:id="rId3"/>
              </a:rPr>
              <a:t>거북목</a:t>
            </a:r>
            <a:r>
              <a:rPr lang="ko-KR" altLang="en-US" sz="2000" dirty="0">
                <a:hlinkClick r:id="rId3"/>
              </a:rPr>
              <a:t> 베개 </a:t>
            </a:r>
            <a:r>
              <a:rPr lang="en-US" altLang="ko-KR" sz="2000" dirty="0">
                <a:hlinkClick r:id="rId3"/>
              </a:rPr>
              <a:t>:</a:t>
            </a:r>
            <a:br>
              <a:rPr lang="en-US" altLang="ko-KR" sz="2000" dirty="0">
                <a:hlinkClick r:id="rId3"/>
              </a:rPr>
            </a:br>
            <a:r>
              <a:rPr lang="en-US" altLang="ko-KR" sz="2000" dirty="0">
                <a:hlinkClick r:id="rId3"/>
              </a:rPr>
              <a:t>https://www.onulharu.com/goods/goods_view.php?goodsNo=1000064371</a:t>
            </a:r>
            <a:endParaRPr lang="en-US" altLang="ko-KR" sz="2000" dirty="0"/>
          </a:p>
          <a:p>
            <a:r>
              <a:rPr lang="ko-KR" altLang="en-US" sz="2000" dirty="0">
                <a:hlinkClick r:id="rId4"/>
              </a:rPr>
              <a:t>목을 감싸는 교정기 </a:t>
            </a:r>
            <a:r>
              <a:rPr lang="en-US" altLang="ko-KR" sz="2000" dirty="0">
                <a:hlinkClick r:id="rId4"/>
              </a:rPr>
              <a:t>:</a:t>
            </a:r>
            <a:br>
              <a:rPr lang="en-US" altLang="ko-KR" sz="2000" dirty="0">
                <a:hlinkClick r:id="rId4"/>
              </a:rPr>
            </a:br>
            <a:r>
              <a:rPr lang="en-US" altLang="ko-KR" sz="2000" dirty="0">
                <a:hlinkClick r:id="rId4"/>
              </a:rPr>
              <a:t>http://www.11st.co.kr/products/3147446358/share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9449047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1"/>
      </a:lt2>
      <a:accent1>
        <a:srgbClr val="E729BA"/>
      </a:accent1>
      <a:accent2>
        <a:srgbClr val="B217D5"/>
      </a:accent2>
      <a:accent3>
        <a:srgbClr val="7529E7"/>
      </a:accent3>
      <a:accent4>
        <a:srgbClr val="292CD8"/>
      </a:accent4>
      <a:accent5>
        <a:srgbClr val="297BE7"/>
      </a:accent5>
      <a:accent6>
        <a:srgbClr val="17B8D5"/>
      </a:accent6>
      <a:hlink>
        <a:srgbClr val="3F61BF"/>
      </a:hlink>
      <a:folHlink>
        <a:srgbClr val="7F7F7F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347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Microsoft GothicNeo</vt:lpstr>
      <vt:lpstr>Arial</vt:lpstr>
      <vt:lpstr>3DFloatVTI</vt:lpstr>
      <vt:lpstr>토끼목</vt:lpstr>
      <vt:lpstr>건강</vt:lpstr>
      <vt:lpstr>1. 필요성</vt:lpstr>
      <vt:lpstr>2. 유사 제품 분석</vt:lpstr>
      <vt:lpstr>3-1. 시스템 설계 (아두이노)</vt:lpstr>
      <vt:lpstr>3-2. 시스템 설계 (앱)</vt:lpstr>
      <vt:lpstr>4. 보완성</vt:lpstr>
      <vt:lpstr>5. 기대효과</vt:lpstr>
      <vt:lpstr>5. 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토끼목</dc:title>
  <dc:creator>이 정윤</dc:creator>
  <cp:lastModifiedBy>이 정윤</cp:lastModifiedBy>
  <cp:revision>5</cp:revision>
  <dcterms:created xsi:type="dcterms:W3CDTF">2021-05-14T02:58:08Z</dcterms:created>
  <dcterms:modified xsi:type="dcterms:W3CDTF">2021-05-14T12:31:22Z</dcterms:modified>
</cp:coreProperties>
</file>