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67" r:id="rId4"/>
    <p:sldId id="275" r:id="rId5"/>
    <p:sldId id="272" r:id="rId6"/>
    <p:sldId id="277" r:id="rId7"/>
    <p:sldId id="273" r:id="rId8"/>
    <p:sldId id="269" r:id="rId9"/>
    <p:sldId id="270" r:id="rId10"/>
    <p:sldId id="274" r:id="rId11"/>
    <p:sldId id="268" r:id="rId12"/>
    <p:sldId id="27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정윤" initials="이정" lastIdx="2" clrIdx="0">
    <p:extLst>
      <p:ext uri="{19B8F6BF-5375-455C-9EA6-DF929625EA0E}">
        <p15:presenceInfo xmlns:p15="http://schemas.microsoft.com/office/powerpoint/2012/main" userId="0af889d847be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B9A1A-B519-074A-835B-B7804693335B}" v="91" dt="2021-05-18T01:46:32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5781"/>
  </p:normalViewPr>
  <p:slideViewPr>
    <p:cSldViewPr snapToGrid="0">
      <p:cViewPr varScale="1">
        <p:scale>
          <a:sx n="106" d="100"/>
          <a:sy n="106" d="100"/>
        </p:scale>
        <p:origin x="104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윤" userId="0af889d847be4636" providerId="LiveId" clId="{8C43F461-6BD8-40F4-A24E-C9D94C088826}"/>
    <pc:docChg chg="undo redo custSel addSld delSld modSld sldOrd">
      <pc:chgData name="이 정윤" userId="0af889d847be4636" providerId="LiveId" clId="{8C43F461-6BD8-40F4-A24E-C9D94C088826}" dt="2021-05-16T13:57:07.418" v="3920" actId="20577"/>
      <pc:docMkLst>
        <pc:docMk/>
      </pc:docMkLst>
      <pc:sldChg chg="modSp mod modTransition">
        <pc:chgData name="이 정윤" userId="0af889d847be4636" providerId="LiveId" clId="{8C43F461-6BD8-40F4-A24E-C9D94C088826}" dt="2021-05-16T04:24:39.411" v="3918"/>
        <pc:sldMkLst>
          <pc:docMk/>
          <pc:sldMk cId="2627911627" sldId="256"/>
        </pc:sldMkLst>
        <pc:spChg chg="mod">
          <ac:chgData name="이 정윤" userId="0af889d847be4636" providerId="LiveId" clId="{8C43F461-6BD8-40F4-A24E-C9D94C088826}" dt="2021-05-16T02:40:02.744" v="891"/>
          <ac:spMkLst>
            <pc:docMk/>
            <pc:sldMk cId="2627911627" sldId="256"/>
            <ac:spMk id="2" creationId="{DC7878FB-DAE8-455C-AD35-934542A6C243}"/>
          </ac:spMkLst>
        </pc:spChg>
      </pc:sldChg>
      <pc:sldChg chg="del modTransition">
        <pc:chgData name="이 정윤" userId="0af889d847be4636" providerId="LiveId" clId="{8C43F461-6BD8-40F4-A24E-C9D94C088826}" dt="2021-05-16T04:08:24.411" v="3131" actId="47"/>
        <pc:sldMkLst>
          <pc:docMk/>
          <pc:sldMk cId="2998249342" sldId="257"/>
        </pc:sldMkLst>
      </pc:sldChg>
      <pc:sldChg chg="del modTransition">
        <pc:chgData name="이 정윤" userId="0af889d847be4636" providerId="LiveId" clId="{8C43F461-6BD8-40F4-A24E-C9D94C088826}" dt="2021-05-16T04:08:24.411" v="3131" actId="47"/>
        <pc:sldMkLst>
          <pc:docMk/>
          <pc:sldMk cId="2107451939" sldId="258"/>
        </pc:sldMkLst>
      </pc:sldChg>
      <pc:sldChg chg="del modTransition">
        <pc:chgData name="이 정윤" userId="0af889d847be4636" providerId="LiveId" clId="{8C43F461-6BD8-40F4-A24E-C9D94C088826}" dt="2021-05-16T04:08:24.411" v="3131" actId="47"/>
        <pc:sldMkLst>
          <pc:docMk/>
          <pc:sldMk cId="783068696" sldId="259"/>
        </pc:sldMkLst>
      </pc:sldChg>
      <pc:sldChg chg="del modTransition">
        <pc:chgData name="이 정윤" userId="0af889d847be4636" providerId="LiveId" clId="{8C43F461-6BD8-40F4-A24E-C9D94C088826}" dt="2021-05-16T04:08:24.411" v="3131" actId="47"/>
        <pc:sldMkLst>
          <pc:docMk/>
          <pc:sldMk cId="988555480" sldId="261"/>
        </pc:sldMkLst>
      </pc:sldChg>
      <pc:sldChg chg="modSp mod modTransition">
        <pc:chgData name="이 정윤" userId="0af889d847be4636" providerId="LiveId" clId="{8C43F461-6BD8-40F4-A24E-C9D94C088826}" dt="2021-05-16T13:57:07.418" v="3920" actId="20577"/>
        <pc:sldMkLst>
          <pc:docMk/>
          <pc:sldMk cId="794490470" sldId="262"/>
        </pc:sldMkLst>
        <pc:spChg chg="mod">
          <ac:chgData name="이 정윤" userId="0af889d847be4636" providerId="LiveId" clId="{8C43F461-6BD8-40F4-A24E-C9D94C088826}" dt="2021-05-16T13:57:07.418" v="3920" actId="20577"/>
          <ac:spMkLst>
            <pc:docMk/>
            <pc:sldMk cId="794490470" sldId="262"/>
            <ac:spMk id="2" creationId="{D07B6C99-4701-47BD-BFD0-7611B58ADE44}"/>
          </ac:spMkLst>
        </pc:spChg>
        <pc:spChg chg="mod">
          <ac:chgData name="이 정윤" userId="0af889d847be4636" providerId="LiveId" clId="{8C43F461-6BD8-40F4-A24E-C9D94C088826}" dt="2021-05-16T04:20:36.088" v="3886" actId="20577"/>
          <ac:spMkLst>
            <pc:docMk/>
            <pc:sldMk cId="794490470" sldId="262"/>
            <ac:spMk id="4" creationId="{DAAD8285-9B54-4C99-99C8-EB1D74705626}"/>
          </ac:spMkLst>
        </pc:spChg>
      </pc:sldChg>
      <pc:sldChg chg="del modTransition">
        <pc:chgData name="이 정윤" userId="0af889d847be4636" providerId="LiveId" clId="{8C43F461-6BD8-40F4-A24E-C9D94C088826}" dt="2021-05-16T04:08:24.411" v="3131" actId="47"/>
        <pc:sldMkLst>
          <pc:docMk/>
          <pc:sldMk cId="3335926998" sldId="263"/>
        </pc:sldMkLst>
      </pc:sldChg>
      <pc:sldChg chg="del modTransition">
        <pc:chgData name="이 정윤" userId="0af889d847be4636" providerId="LiveId" clId="{8C43F461-6BD8-40F4-A24E-C9D94C088826}" dt="2021-05-16T04:08:24.411" v="3131" actId="47"/>
        <pc:sldMkLst>
          <pc:docMk/>
          <pc:sldMk cId="978063419" sldId="265"/>
        </pc:sldMkLst>
      </pc:sldChg>
      <pc:sldChg chg="addSp modSp mod modTransition">
        <pc:chgData name="이 정윤" userId="0af889d847be4636" providerId="LiveId" clId="{8C43F461-6BD8-40F4-A24E-C9D94C088826}" dt="2021-05-16T04:24:39.411" v="3918"/>
        <pc:sldMkLst>
          <pc:docMk/>
          <pc:sldMk cId="3612218518" sldId="266"/>
        </pc:sldMkLst>
        <pc:spChg chg="mod">
          <ac:chgData name="이 정윤" userId="0af889d847be4636" providerId="LiveId" clId="{8C43F461-6BD8-40F4-A24E-C9D94C088826}" dt="2021-05-16T04:13:54.319" v="3426" actId="14100"/>
          <ac:spMkLst>
            <pc:docMk/>
            <pc:sldMk cId="3612218518" sldId="266"/>
            <ac:spMk id="3" creationId="{BBABB79F-BD8E-7541-998E-45DD9BEF8799}"/>
          </ac:spMkLst>
        </pc:spChg>
        <pc:grpChg chg="add mod">
          <ac:chgData name="이 정윤" userId="0af889d847be4636" providerId="LiveId" clId="{8C43F461-6BD8-40F4-A24E-C9D94C088826}" dt="2021-05-16T04:14:30.256" v="3432" actId="1076"/>
          <ac:grpSpMkLst>
            <pc:docMk/>
            <pc:sldMk cId="3612218518" sldId="266"/>
            <ac:grpSpMk id="7" creationId="{AF7348CB-476F-4507-8608-65FEE3E6494E}"/>
          </ac:grpSpMkLst>
        </pc:grpChg>
        <pc:picChg chg="mod">
          <ac:chgData name="이 정윤" userId="0af889d847be4636" providerId="LiveId" clId="{8C43F461-6BD8-40F4-A24E-C9D94C088826}" dt="2021-05-16T04:14:30.256" v="3432" actId="1076"/>
          <ac:picMkLst>
            <pc:docMk/>
            <pc:sldMk cId="3612218518" sldId="266"/>
            <ac:picMk id="5" creationId="{3761F726-2102-A04A-9730-5BDAE717184A}"/>
          </ac:picMkLst>
        </pc:picChg>
        <pc:picChg chg="add mod ord">
          <ac:chgData name="이 정윤" userId="0af889d847be4636" providerId="LiveId" clId="{8C43F461-6BD8-40F4-A24E-C9D94C088826}" dt="2021-05-16T04:14:30.256" v="3432" actId="1076"/>
          <ac:picMkLst>
            <pc:docMk/>
            <pc:sldMk cId="3612218518" sldId="266"/>
            <ac:picMk id="6" creationId="{FCE7F2EA-1835-419E-B44C-CDC088FC1F09}"/>
          </ac:picMkLst>
        </pc:picChg>
        <pc:picChg chg="add mod">
          <ac:chgData name="이 정윤" userId="0af889d847be4636" providerId="LiveId" clId="{8C43F461-6BD8-40F4-A24E-C9D94C088826}" dt="2021-05-16T04:14:30.256" v="3432" actId="1076"/>
          <ac:picMkLst>
            <pc:docMk/>
            <pc:sldMk cId="3612218518" sldId="266"/>
            <ac:picMk id="1026" creationId="{0BDF4F4E-C448-4AA1-86DD-0F70D273762D}"/>
          </ac:picMkLst>
        </pc:picChg>
      </pc:sldChg>
      <pc:sldChg chg="modSp mod modTransition">
        <pc:chgData name="이 정윤" userId="0af889d847be4636" providerId="LiveId" clId="{8C43F461-6BD8-40F4-A24E-C9D94C088826}" dt="2021-05-16T04:24:39.411" v="3918"/>
        <pc:sldMkLst>
          <pc:docMk/>
          <pc:sldMk cId="4000970991" sldId="267"/>
        </pc:sldMkLst>
        <pc:spChg chg="mod">
          <ac:chgData name="이 정윤" userId="0af889d847be4636" providerId="LiveId" clId="{8C43F461-6BD8-40F4-A24E-C9D94C088826}" dt="2021-05-16T04:15:09.835" v="3510"/>
          <ac:spMkLst>
            <pc:docMk/>
            <pc:sldMk cId="4000970991" sldId="267"/>
            <ac:spMk id="3" creationId="{BBABB79F-BD8E-7541-998E-45DD9BEF8799}"/>
          </ac:spMkLst>
        </pc:spChg>
        <pc:picChg chg="mod">
          <ac:chgData name="이 정윤" userId="0af889d847be4636" providerId="LiveId" clId="{8C43F461-6BD8-40F4-A24E-C9D94C088826}" dt="2021-05-16T02:05:09.498" v="210" actId="1076"/>
          <ac:picMkLst>
            <pc:docMk/>
            <pc:sldMk cId="4000970991" sldId="267"/>
            <ac:picMk id="6" creationId="{54B40F7C-FFFC-1749-85D7-4CA61C582769}"/>
          </ac:picMkLst>
        </pc:picChg>
        <pc:picChg chg="mod">
          <ac:chgData name="이 정윤" userId="0af889d847be4636" providerId="LiveId" clId="{8C43F461-6BD8-40F4-A24E-C9D94C088826}" dt="2021-05-16T02:05:09.498" v="210" actId="1076"/>
          <ac:picMkLst>
            <pc:docMk/>
            <pc:sldMk cId="4000970991" sldId="267"/>
            <ac:picMk id="2050" creationId="{492198E6-61F4-AA4A-A175-5B947BA27955}"/>
          </ac:picMkLst>
        </pc:picChg>
      </pc:sldChg>
      <pc:sldChg chg="modSp mod modTransition">
        <pc:chgData name="이 정윤" userId="0af889d847be4636" providerId="LiveId" clId="{8C43F461-6BD8-40F4-A24E-C9D94C088826}" dt="2021-05-16T04:24:39.411" v="3918"/>
        <pc:sldMkLst>
          <pc:docMk/>
          <pc:sldMk cId="696726003" sldId="268"/>
        </pc:sldMkLst>
        <pc:spChg chg="mod">
          <ac:chgData name="이 정윤" userId="0af889d847be4636" providerId="LiveId" clId="{8C43F461-6BD8-40F4-A24E-C9D94C088826}" dt="2021-05-16T04:15:28.068" v="3518"/>
          <ac:spMkLst>
            <pc:docMk/>
            <pc:sldMk cId="696726003" sldId="268"/>
            <ac:spMk id="2" creationId="{B2769591-CEFD-AB40-864A-67C04A658921}"/>
          </ac:spMkLst>
        </pc:spChg>
        <pc:spChg chg="mod">
          <ac:chgData name="이 정윤" userId="0af889d847be4636" providerId="LiveId" clId="{8C43F461-6BD8-40F4-A24E-C9D94C088826}" dt="2021-05-16T03:59:01.139" v="2724" actId="313"/>
          <ac:spMkLst>
            <pc:docMk/>
            <pc:sldMk cId="696726003" sldId="268"/>
            <ac:spMk id="3" creationId="{BBABB79F-BD8E-7541-998E-45DD9BEF8799}"/>
          </ac:spMkLst>
        </pc:spChg>
      </pc:sldChg>
      <pc:sldChg chg="addSp delSp modSp mod modTransition">
        <pc:chgData name="이 정윤" userId="0af889d847be4636" providerId="LiveId" clId="{8C43F461-6BD8-40F4-A24E-C9D94C088826}" dt="2021-05-16T04:24:39.411" v="3918"/>
        <pc:sldMkLst>
          <pc:docMk/>
          <pc:sldMk cId="2465103825" sldId="269"/>
        </pc:sldMkLst>
        <pc:spChg chg="mod">
          <ac:chgData name="이 정윤" userId="0af889d847be4636" providerId="LiveId" clId="{8C43F461-6BD8-40F4-A24E-C9D94C088826}" dt="2021-05-16T04:23:22.117" v="3916"/>
          <ac:spMkLst>
            <pc:docMk/>
            <pc:sldMk cId="2465103825" sldId="269"/>
            <ac:spMk id="2" creationId="{B2769591-CEFD-AB40-864A-67C04A658921}"/>
          </ac:spMkLst>
        </pc:spChg>
        <pc:spChg chg="del mod">
          <ac:chgData name="이 정윤" userId="0af889d847be4636" providerId="LiveId" clId="{8C43F461-6BD8-40F4-A24E-C9D94C088826}" dt="2021-05-16T03:07:11.224" v="2089" actId="478"/>
          <ac:spMkLst>
            <pc:docMk/>
            <pc:sldMk cId="2465103825" sldId="269"/>
            <ac:spMk id="3" creationId="{BBABB79F-BD8E-7541-998E-45DD9BEF8799}"/>
          </ac:spMkLst>
        </pc:spChg>
        <pc:spChg chg="mod">
          <ac:chgData name="이 정윤" userId="0af889d847be4636" providerId="LiveId" clId="{8C43F461-6BD8-40F4-A24E-C9D94C088826}" dt="2021-05-16T03:11:22.614" v="2635" actId="1076"/>
          <ac:spMkLst>
            <pc:docMk/>
            <pc:sldMk cId="2465103825" sldId="269"/>
            <ac:spMk id="6" creationId="{16E909A7-6B26-A843-88E7-B9B90F7FEC81}"/>
          </ac:spMkLst>
        </pc:spChg>
        <pc:spChg chg="add del mod">
          <ac:chgData name="이 정윤" userId="0af889d847be4636" providerId="LiveId" clId="{8C43F461-6BD8-40F4-A24E-C9D94C088826}" dt="2021-05-16T03:07:10.122" v="2088" actId="21"/>
          <ac:spMkLst>
            <pc:docMk/>
            <pc:sldMk cId="2465103825" sldId="269"/>
            <ac:spMk id="7" creationId="{C342DF93-21C1-436B-896E-69D475ECF685}"/>
          </ac:spMkLst>
        </pc:spChg>
        <pc:spChg chg="add del mod">
          <ac:chgData name="이 정윤" userId="0af889d847be4636" providerId="LiveId" clId="{8C43F461-6BD8-40F4-A24E-C9D94C088826}" dt="2021-05-16T03:07:23.270" v="2093" actId="478"/>
          <ac:spMkLst>
            <pc:docMk/>
            <pc:sldMk cId="2465103825" sldId="269"/>
            <ac:spMk id="8" creationId="{8B4E2D1B-5CBA-4DD9-B6F5-E699000E5896}"/>
          </ac:spMkLst>
        </pc:spChg>
        <pc:spChg chg="add del mod">
          <ac:chgData name="이 정윤" userId="0af889d847be4636" providerId="LiveId" clId="{8C43F461-6BD8-40F4-A24E-C9D94C088826}" dt="2021-05-16T03:07:16.953" v="2091"/>
          <ac:spMkLst>
            <pc:docMk/>
            <pc:sldMk cId="2465103825" sldId="269"/>
            <ac:spMk id="9" creationId="{BEFD8907-1704-42EE-9DE7-87E162E332D5}"/>
          </ac:spMkLst>
        </pc:spChg>
        <pc:spChg chg="add del mod">
          <ac:chgData name="이 정윤" userId="0af889d847be4636" providerId="LiveId" clId="{8C43F461-6BD8-40F4-A24E-C9D94C088826}" dt="2021-05-16T03:10:38.381" v="2630" actId="478"/>
          <ac:spMkLst>
            <pc:docMk/>
            <pc:sldMk cId="2465103825" sldId="269"/>
            <ac:spMk id="10" creationId="{E8388B9A-9997-4AAD-ABFB-6BED62438393}"/>
          </ac:spMkLst>
        </pc:spChg>
        <pc:spChg chg="add del mod">
          <ac:chgData name="이 정윤" userId="0af889d847be4636" providerId="LiveId" clId="{8C43F461-6BD8-40F4-A24E-C9D94C088826}" dt="2021-05-16T03:10:21.100" v="2626"/>
          <ac:spMkLst>
            <pc:docMk/>
            <pc:sldMk cId="2465103825" sldId="269"/>
            <ac:spMk id="12" creationId="{A24FA93C-CFD5-45D1-A4EC-34FC39E30A1E}"/>
          </ac:spMkLst>
        </pc:spChg>
        <pc:spChg chg="add mod">
          <ac:chgData name="이 정윤" userId="0af889d847be4636" providerId="LiveId" clId="{8C43F461-6BD8-40F4-A24E-C9D94C088826}" dt="2021-05-16T03:10:36.187" v="2629"/>
          <ac:spMkLst>
            <pc:docMk/>
            <pc:sldMk cId="2465103825" sldId="269"/>
            <ac:spMk id="13" creationId="{2287600F-0A37-4DD0-829D-281DA967ECAC}"/>
          </ac:spMkLst>
        </pc:spChg>
        <pc:picChg chg="del mod modCrop">
          <ac:chgData name="이 정윤" userId="0af889d847be4636" providerId="LiveId" clId="{8C43F461-6BD8-40F4-A24E-C9D94C088826}" dt="2021-05-16T03:09:55.506" v="2619" actId="478"/>
          <ac:picMkLst>
            <pc:docMk/>
            <pc:sldMk cId="2465103825" sldId="269"/>
            <ac:picMk id="5" creationId="{460947FC-0123-B344-8EE6-970AA7AEA66C}"/>
          </ac:picMkLst>
        </pc:picChg>
        <pc:picChg chg="add mod modCrop">
          <ac:chgData name="이 정윤" userId="0af889d847be4636" providerId="LiveId" clId="{8C43F461-6BD8-40F4-A24E-C9D94C088826}" dt="2021-05-16T03:10:50.863" v="2631" actId="18131"/>
          <ac:picMkLst>
            <pc:docMk/>
            <pc:sldMk cId="2465103825" sldId="269"/>
            <ac:picMk id="11" creationId="{B4E2F493-E88E-4AB8-86AB-D122E93BB3E3}"/>
          </ac:picMkLst>
        </pc:picChg>
      </pc:sldChg>
      <pc:sldChg chg="addSp delSp modSp mod modTransition">
        <pc:chgData name="이 정윤" userId="0af889d847be4636" providerId="LiveId" clId="{8C43F461-6BD8-40F4-A24E-C9D94C088826}" dt="2021-05-16T04:24:39.411" v="3918"/>
        <pc:sldMkLst>
          <pc:docMk/>
          <pc:sldMk cId="2031689320" sldId="270"/>
        </pc:sldMkLst>
        <pc:spChg chg="del mod">
          <ac:chgData name="이 정윤" userId="0af889d847be4636" providerId="LiveId" clId="{8C43F461-6BD8-40F4-A24E-C9D94C088826}" dt="2021-05-16T04:03:31.730" v="2733" actId="478"/>
          <ac:spMkLst>
            <pc:docMk/>
            <pc:sldMk cId="2031689320" sldId="270"/>
            <ac:spMk id="3" creationId="{BBABB79F-BD8E-7541-998E-45DD9BEF8799}"/>
          </ac:spMkLst>
        </pc:spChg>
        <pc:spChg chg="add del mod">
          <ac:chgData name="이 정윤" userId="0af889d847be4636" providerId="LiveId" clId="{8C43F461-6BD8-40F4-A24E-C9D94C088826}" dt="2021-05-16T04:03:36.928" v="2735" actId="478"/>
          <ac:spMkLst>
            <pc:docMk/>
            <pc:sldMk cId="2031689320" sldId="270"/>
            <ac:spMk id="9" creationId="{26CCBC44-98B0-4031-8478-97195E5786DC}"/>
          </ac:spMkLst>
        </pc:spChg>
        <pc:spChg chg="add mod">
          <ac:chgData name="이 정윤" userId="0af889d847be4636" providerId="LiveId" clId="{8C43F461-6BD8-40F4-A24E-C9D94C088826}" dt="2021-05-16T04:06:48.781" v="3130"/>
          <ac:spMkLst>
            <pc:docMk/>
            <pc:sldMk cId="2031689320" sldId="270"/>
            <ac:spMk id="10" creationId="{1C10B72C-DCA8-4A22-8294-82F856D60715}"/>
          </ac:spMkLst>
        </pc:spChg>
        <pc:picChg chg="add mod">
          <ac:chgData name="이 정윤" userId="0af889d847be4636" providerId="LiveId" clId="{8C43F461-6BD8-40F4-A24E-C9D94C088826}" dt="2021-05-16T04:03:00.068" v="2725" actId="1076"/>
          <ac:picMkLst>
            <pc:docMk/>
            <pc:sldMk cId="2031689320" sldId="270"/>
            <ac:picMk id="5" creationId="{F1547987-47FA-4911-99A3-2EDE49B84C3F}"/>
          </ac:picMkLst>
        </pc:picChg>
        <pc:picChg chg="add mod">
          <ac:chgData name="이 정윤" userId="0af889d847be4636" providerId="LiveId" clId="{8C43F461-6BD8-40F4-A24E-C9D94C088826}" dt="2021-05-16T04:03:00.068" v="2725" actId="1076"/>
          <ac:picMkLst>
            <pc:docMk/>
            <pc:sldMk cId="2031689320" sldId="270"/>
            <ac:picMk id="7" creationId="{DD16B1D0-5E07-4E14-A81D-83451DE03A87}"/>
          </ac:picMkLst>
        </pc:picChg>
      </pc:sldChg>
      <pc:sldChg chg="modSp mod modTransition">
        <pc:chgData name="이 정윤" userId="0af889d847be4636" providerId="LiveId" clId="{8C43F461-6BD8-40F4-A24E-C9D94C088826}" dt="2021-05-16T04:24:39.411" v="3918"/>
        <pc:sldMkLst>
          <pc:docMk/>
          <pc:sldMk cId="2360311705" sldId="271"/>
        </pc:sldMkLst>
        <pc:spChg chg="mod">
          <ac:chgData name="이 정윤" userId="0af889d847be4636" providerId="LiveId" clId="{8C43F461-6BD8-40F4-A24E-C9D94C088826}" dt="2021-05-16T04:16:35.718" v="3634" actId="20577"/>
          <ac:spMkLst>
            <pc:docMk/>
            <pc:sldMk cId="2360311705" sldId="271"/>
            <ac:spMk id="3" creationId="{5F5A6E71-27A8-45A3-A022-25B181BD5BAF}"/>
          </ac:spMkLst>
        </pc:spChg>
      </pc:sldChg>
      <pc:sldChg chg="modSp add mod ord modTransition">
        <pc:chgData name="이 정윤" userId="0af889d847be4636" providerId="LiveId" clId="{8C43F461-6BD8-40F4-A24E-C9D94C088826}" dt="2021-05-16T04:24:39.411" v="3918"/>
        <pc:sldMkLst>
          <pc:docMk/>
          <pc:sldMk cId="2318221228" sldId="272"/>
        </pc:sldMkLst>
        <pc:spChg chg="mod">
          <ac:chgData name="이 정윤" userId="0af889d847be4636" providerId="LiveId" clId="{8C43F461-6BD8-40F4-A24E-C9D94C088826}" dt="2021-05-16T02:13:16.049" v="611"/>
          <ac:spMkLst>
            <pc:docMk/>
            <pc:sldMk cId="2318221228" sldId="272"/>
            <ac:spMk id="3" creationId="{BBABB79F-BD8E-7541-998E-45DD9BEF8799}"/>
          </ac:spMkLst>
        </pc:spChg>
      </pc:sldChg>
      <pc:sldChg chg="delSp modSp add mod modTransition">
        <pc:chgData name="이 정윤" userId="0af889d847be4636" providerId="LiveId" clId="{8C43F461-6BD8-40F4-A24E-C9D94C088826}" dt="2021-05-16T04:24:39.411" v="3918"/>
        <pc:sldMkLst>
          <pc:docMk/>
          <pc:sldMk cId="1204563519" sldId="273"/>
        </pc:sldMkLst>
        <pc:spChg chg="mod">
          <ac:chgData name="이 정윤" userId="0af889d847be4636" providerId="LiveId" clId="{8C43F461-6BD8-40F4-A24E-C9D94C088826}" dt="2021-05-16T02:08:19.070" v="263" actId="20577"/>
          <ac:spMkLst>
            <pc:docMk/>
            <pc:sldMk cId="1204563519" sldId="273"/>
            <ac:spMk id="2" creationId="{B2769591-CEFD-AB40-864A-67C04A658921}"/>
          </ac:spMkLst>
        </pc:spChg>
        <pc:spChg chg="mod">
          <ac:chgData name="이 정윤" userId="0af889d847be4636" providerId="LiveId" clId="{8C43F461-6BD8-40F4-A24E-C9D94C088826}" dt="2021-05-16T03:06:11.259" v="2080"/>
          <ac:spMkLst>
            <pc:docMk/>
            <pc:sldMk cId="1204563519" sldId="273"/>
            <ac:spMk id="3" creationId="{BBABB79F-BD8E-7541-998E-45DD9BEF8799}"/>
          </ac:spMkLst>
        </pc:spChg>
        <pc:spChg chg="del">
          <ac:chgData name="이 정윤" userId="0af889d847be4636" providerId="LiveId" clId="{8C43F461-6BD8-40F4-A24E-C9D94C088826}" dt="2021-05-16T02:09:36.816" v="273" actId="478"/>
          <ac:spMkLst>
            <pc:docMk/>
            <pc:sldMk cId="1204563519" sldId="273"/>
            <ac:spMk id="6" creationId="{16E909A7-6B26-A843-88E7-B9B90F7FEC81}"/>
          </ac:spMkLst>
        </pc:spChg>
        <pc:picChg chg="mod modCrop">
          <ac:chgData name="이 정윤" userId="0af889d847be4636" providerId="LiveId" clId="{8C43F461-6BD8-40F4-A24E-C9D94C088826}" dt="2021-05-16T02:12:44.207" v="548" actId="14100"/>
          <ac:picMkLst>
            <pc:docMk/>
            <pc:sldMk cId="1204563519" sldId="273"/>
            <ac:picMk id="5" creationId="{460947FC-0123-B344-8EE6-970AA7AEA66C}"/>
          </ac:picMkLst>
        </pc:picChg>
      </pc:sldChg>
    </pc:docChg>
  </pc:docChgLst>
  <pc:docChgLst>
    <pc:chgData name="이 정윤" userId="0af889d847be4636" providerId="LiveId" clId="{64BB9A1A-B519-074A-835B-B7804693335B}"/>
    <pc:docChg chg="undo custSel addSld delSld modSld sldOrd">
      <pc:chgData name="이 정윤" userId="0af889d847be4636" providerId="LiveId" clId="{64BB9A1A-B519-074A-835B-B7804693335B}" dt="2021-05-18T01:46:32.521" v="8711"/>
      <pc:docMkLst>
        <pc:docMk/>
      </pc:docMkLst>
      <pc:sldChg chg="addSp delSp modSp mod modClrScheme delDesignElem chgLayout">
        <pc:chgData name="이 정윤" userId="0af889d847be4636" providerId="LiveId" clId="{64BB9A1A-B519-074A-835B-B7804693335B}" dt="2021-05-15T07:19:51.962" v="2641" actId="20577"/>
        <pc:sldMkLst>
          <pc:docMk/>
          <pc:sldMk cId="2627911627" sldId="256"/>
        </pc:sldMkLst>
        <pc:spChg chg="mod ord">
          <ac:chgData name="이 정윤" userId="0af889d847be4636" providerId="LiveId" clId="{64BB9A1A-B519-074A-835B-B7804693335B}" dt="2021-05-15T06:46:38.176" v="111" actId="700"/>
          <ac:spMkLst>
            <pc:docMk/>
            <pc:sldMk cId="2627911627" sldId="256"/>
            <ac:spMk id="2" creationId="{DC7878FB-DAE8-455C-AD35-934542A6C243}"/>
          </ac:spMkLst>
        </pc:spChg>
        <pc:spChg chg="mod ord">
          <ac:chgData name="이 정윤" userId="0af889d847be4636" providerId="LiveId" clId="{64BB9A1A-B519-074A-835B-B7804693335B}" dt="2021-05-15T07:19:51.962" v="2641" actId="20577"/>
          <ac:spMkLst>
            <pc:docMk/>
            <pc:sldMk cId="2627911627" sldId="256"/>
            <ac:spMk id="3" creationId="{21A65D70-E688-4E9C-9725-1814C28F46A5}"/>
          </ac:spMkLst>
        </pc:spChg>
        <pc:spChg chg="add del">
          <ac:chgData name="이 정윤" userId="0af889d847be4636" providerId="LiveId" clId="{64BB9A1A-B519-074A-835B-B7804693335B}" dt="2021-05-15T06:46:38.176" v="111" actId="700"/>
          <ac:spMkLst>
            <pc:docMk/>
            <pc:sldMk cId="2627911627" sldId="256"/>
            <ac:spMk id="9" creationId="{1DB043B4-68C6-45B9-82AC-A5800EADB8DB}"/>
          </ac:spMkLst>
        </pc:spChg>
        <pc:spChg chg="add del">
          <ac:chgData name="이 정윤" userId="0af889d847be4636" providerId="LiveId" clId="{64BB9A1A-B519-074A-835B-B7804693335B}" dt="2021-05-15T06:46:38.176" v="111" actId="700"/>
          <ac:spMkLst>
            <pc:docMk/>
            <pc:sldMk cId="2627911627" sldId="256"/>
            <ac:spMk id="15" creationId="{41AC6C06-99FE-4BA1-BC82-8406A424CD67}"/>
          </ac:spMkLst>
        </pc:spChg>
        <pc:spChg chg="add del">
          <ac:chgData name="이 정윤" userId="0af889d847be4636" providerId="LiveId" clId="{64BB9A1A-B519-074A-835B-B7804693335B}" dt="2021-05-15T06:46:38.176" v="111" actId="700"/>
          <ac:spMkLst>
            <pc:docMk/>
            <pc:sldMk cId="2627911627" sldId="256"/>
            <ac:spMk id="17" creationId="{7AEC842D-C905-4DEA-B1C3-CA51995C572A}"/>
          </ac:spMkLst>
        </pc:spChg>
        <pc:grpChg chg="add del">
          <ac:chgData name="이 정윤" userId="0af889d847be4636" providerId="LiveId" clId="{64BB9A1A-B519-074A-835B-B7804693335B}" dt="2021-05-15T06:46:38.176" v="111" actId="700"/>
          <ac:grpSpMkLst>
            <pc:docMk/>
            <pc:sldMk cId="2627911627" sldId="256"/>
            <ac:grpSpMk id="11" creationId="{4592A8CB-0B0A-43A5-86F4-712B0C469671}"/>
          </ac:grpSpMkLst>
        </pc:grpChg>
      </pc:sldChg>
      <pc:sldChg chg="ord">
        <pc:chgData name="이 정윤" userId="0af889d847be4636" providerId="LiveId" clId="{64BB9A1A-B519-074A-835B-B7804693335B}" dt="2021-05-15T07:03:06.648" v="439" actId="20578"/>
        <pc:sldMkLst>
          <pc:docMk/>
          <pc:sldMk cId="2998249342" sldId="257"/>
        </pc:sldMkLst>
      </pc:sldChg>
      <pc:sldChg chg="addSp delSp modSp">
        <pc:chgData name="이 정윤" userId="0af889d847be4636" providerId="LiveId" clId="{64BB9A1A-B519-074A-835B-B7804693335B}" dt="2021-05-15T07:01:24.781" v="255" actId="478"/>
        <pc:sldMkLst>
          <pc:docMk/>
          <pc:sldMk cId="2107451939" sldId="258"/>
        </pc:sldMkLst>
        <pc:picChg chg="add del">
          <ac:chgData name="이 정윤" userId="0af889d847be4636" providerId="LiveId" clId="{64BB9A1A-B519-074A-835B-B7804693335B}" dt="2021-05-15T07:01:24.781" v="255" actId="478"/>
          <ac:picMkLst>
            <pc:docMk/>
            <pc:sldMk cId="2107451939" sldId="258"/>
            <ac:picMk id="1026" creationId="{CB5D80B3-483B-6A46-AC7B-7C095EEE3F3D}"/>
          </ac:picMkLst>
        </pc:picChg>
        <pc:picChg chg="add del mod">
          <ac:chgData name="이 정윤" userId="0af889d847be4636" providerId="LiveId" clId="{64BB9A1A-B519-074A-835B-B7804693335B}" dt="2021-05-15T07:01:21.110" v="254"/>
          <ac:picMkLst>
            <pc:docMk/>
            <pc:sldMk cId="2107451939" sldId="258"/>
            <ac:picMk id="1028" creationId="{1FEF47C5-6D9D-5A4E-9A98-FD6B4A428362}"/>
          </ac:picMkLst>
        </pc:picChg>
      </pc:sldChg>
      <pc:sldChg chg="addSp delSp modSp del mod">
        <pc:chgData name="이 정윤" userId="0af889d847be4636" providerId="LiveId" clId="{64BB9A1A-B519-074A-835B-B7804693335B}" dt="2021-05-15T06:46:07.355" v="107" actId="2696"/>
        <pc:sldMkLst>
          <pc:docMk/>
          <pc:sldMk cId="1047375243" sldId="264"/>
        </pc:sldMkLst>
        <pc:spChg chg="del mod">
          <ac:chgData name="이 정윤" userId="0af889d847be4636" providerId="LiveId" clId="{64BB9A1A-B519-074A-835B-B7804693335B}" dt="2021-05-15T06:31:07.008" v="106" actId="478"/>
          <ac:spMkLst>
            <pc:docMk/>
            <pc:sldMk cId="1047375243" sldId="264"/>
            <ac:spMk id="2" creationId="{A7CB4AC0-87B8-4914-AD06-82EB1E923606}"/>
          </ac:spMkLst>
        </pc:spChg>
        <pc:spChg chg="del mod">
          <ac:chgData name="이 정윤" userId="0af889d847be4636" providerId="LiveId" clId="{64BB9A1A-B519-074A-835B-B7804693335B}" dt="2021-05-15T06:31:05.856" v="105" actId="478"/>
          <ac:spMkLst>
            <pc:docMk/>
            <pc:sldMk cId="1047375243" sldId="264"/>
            <ac:spMk id="3" creationId="{0BA88ECE-9339-4A72-AF23-B91BD685D82F}"/>
          </ac:spMkLst>
        </pc:spChg>
        <pc:spChg chg="del">
          <ac:chgData name="이 정윤" userId="0af889d847be4636" providerId="LiveId" clId="{64BB9A1A-B519-074A-835B-B7804693335B}" dt="2021-05-15T06:31:05.263" v="104" actId="478"/>
          <ac:spMkLst>
            <pc:docMk/>
            <pc:sldMk cId="1047375243" sldId="264"/>
            <ac:spMk id="4" creationId="{3C7FA56B-25FA-46D8-BC28-15387DAF3F19}"/>
          </ac:spMkLst>
        </pc:spChg>
        <pc:spChg chg="add mod">
          <ac:chgData name="이 정윤" userId="0af889d847be4636" providerId="LiveId" clId="{64BB9A1A-B519-074A-835B-B7804693335B}" dt="2021-05-15T06:31:07.008" v="106" actId="478"/>
          <ac:spMkLst>
            <pc:docMk/>
            <pc:sldMk cId="1047375243" sldId="264"/>
            <ac:spMk id="6" creationId="{3FD9E379-1925-F643-B7FE-215983B3376B}"/>
          </ac:spMkLst>
        </pc:spChg>
      </pc:sldChg>
      <pc:sldChg chg="new del">
        <pc:chgData name="이 정윤" userId="0af889d847be4636" providerId="LiveId" clId="{64BB9A1A-B519-074A-835B-B7804693335B}" dt="2021-05-15T06:46:14.831" v="109" actId="2696"/>
        <pc:sldMkLst>
          <pc:docMk/>
          <pc:sldMk cId="1221264796" sldId="266"/>
        </pc:sldMkLst>
      </pc:sldChg>
      <pc:sldChg chg="addSp modSp new mod">
        <pc:chgData name="이 정윤" userId="0af889d847be4636" providerId="LiveId" clId="{64BB9A1A-B519-074A-835B-B7804693335B}" dt="2021-05-15T07:18:00.148" v="2496" actId="21"/>
        <pc:sldMkLst>
          <pc:docMk/>
          <pc:sldMk cId="3612218518" sldId="266"/>
        </pc:sldMkLst>
        <pc:spChg chg="mod">
          <ac:chgData name="이 정윤" userId="0af889d847be4636" providerId="LiveId" clId="{64BB9A1A-B519-074A-835B-B7804693335B}" dt="2021-05-15T06:49:33.941" v="125" actId="20577"/>
          <ac:spMkLst>
            <pc:docMk/>
            <pc:sldMk cId="3612218518" sldId="266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5T07:18:00.148" v="2496" actId="21"/>
          <ac:spMkLst>
            <pc:docMk/>
            <pc:sldMk cId="3612218518" sldId="266"/>
            <ac:spMk id="3" creationId="{BBABB79F-BD8E-7541-998E-45DD9BEF8799}"/>
          </ac:spMkLst>
        </pc:spChg>
        <pc:picChg chg="add mod">
          <ac:chgData name="이 정윤" userId="0af889d847be4636" providerId="LiveId" clId="{64BB9A1A-B519-074A-835B-B7804693335B}" dt="2021-05-15T06:53:23.440" v="137" actId="14100"/>
          <ac:picMkLst>
            <pc:docMk/>
            <pc:sldMk cId="3612218518" sldId="266"/>
            <ac:picMk id="5" creationId="{3761F726-2102-A04A-9730-5BDAE717184A}"/>
          </ac:picMkLst>
        </pc:picChg>
      </pc:sldChg>
      <pc:sldChg chg="addSp delSp modSp add mod">
        <pc:chgData name="이 정윤" userId="0af889d847be4636" providerId="LiveId" clId="{64BB9A1A-B519-074A-835B-B7804693335B}" dt="2021-05-17T04:12:28.406" v="2993" actId="20577"/>
        <pc:sldMkLst>
          <pc:docMk/>
          <pc:sldMk cId="4000970991" sldId="267"/>
        </pc:sldMkLst>
        <pc:spChg chg="mod">
          <ac:chgData name="이 정윤" userId="0af889d847be4636" providerId="LiveId" clId="{64BB9A1A-B519-074A-835B-B7804693335B}" dt="2021-05-17T04:12:28.406" v="2993" actId="20577"/>
          <ac:spMkLst>
            <pc:docMk/>
            <pc:sldMk cId="4000970991" sldId="267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5T07:22:18.425" v="2779" actId="20577"/>
          <ac:spMkLst>
            <pc:docMk/>
            <pc:sldMk cId="4000970991" sldId="267"/>
            <ac:spMk id="3" creationId="{BBABB79F-BD8E-7541-998E-45DD9BEF8799}"/>
          </ac:spMkLst>
        </pc:spChg>
        <pc:picChg chg="del">
          <ac:chgData name="이 정윤" userId="0af889d847be4636" providerId="LiveId" clId="{64BB9A1A-B519-074A-835B-B7804693335B}" dt="2021-05-15T07:01:12.306" v="249" actId="478"/>
          <ac:picMkLst>
            <pc:docMk/>
            <pc:sldMk cId="4000970991" sldId="267"/>
            <ac:picMk id="5" creationId="{3761F726-2102-A04A-9730-5BDAE717184A}"/>
          </ac:picMkLst>
        </pc:picChg>
        <pc:picChg chg="add mod">
          <ac:chgData name="이 정윤" userId="0af889d847be4636" providerId="LiveId" clId="{64BB9A1A-B519-074A-835B-B7804693335B}" dt="2021-05-15T07:21:47.619" v="2648" actId="14100"/>
          <ac:picMkLst>
            <pc:docMk/>
            <pc:sldMk cId="4000970991" sldId="267"/>
            <ac:picMk id="6" creationId="{54B40F7C-FFFC-1749-85D7-4CA61C582769}"/>
          </ac:picMkLst>
        </pc:picChg>
        <pc:picChg chg="add mod">
          <ac:chgData name="이 정윤" userId="0af889d847be4636" providerId="LiveId" clId="{64BB9A1A-B519-074A-835B-B7804693335B}" dt="2021-05-15T07:56:46.468" v="2927" actId="1076"/>
          <ac:picMkLst>
            <pc:docMk/>
            <pc:sldMk cId="4000970991" sldId="267"/>
            <ac:picMk id="2050" creationId="{492198E6-61F4-AA4A-A175-5B947BA27955}"/>
          </ac:picMkLst>
        </pc:picChg>
      </pc:sldChg>
      <pc:sldChg chg="delSp modSp add mod">
        <pc:chgData name="이 정윤" userId="0af889d847be4636" providerId="LiveId" clId="{64BB9A1A-B519-074A-835B-B7804693335B}" dt="2021-05-18T01:44:18.151" v="8597" actId="20577"/>
        <pc:sldMkLst>
          <pc:docMk/>
          <pc:sldMk cId="696726003" sldId="268"/>
        </pc:sldMkLst>
        <pc:spChg chg="mod">
          <ac:chgData name="이 정윤" userId="0af889d847be4636" providerId="LiveId" clId="{64BB9A1A-B519-074A-835B-B7804693335B}" dt="2021-05-17T06:21:04.006" v="7535" actId="20577"/>
          <ac:spMkLst>
            <pc:docMk/>
            <pc:sldMk cId="696726003" sldId="268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8T01:44:18.151" v="8597" actId="20577"/>
          <ac:spMkLst>
            <pc:docMk/>
            <pc:sldMk cId="696726003" sldId="268"/>
            <ac:spMk id="3" creationId="{BBABB79F-BD8E-7541-998E-45DD9BEF8799}"/>
          </ac:spMkLst>
        </pc:spChg>
        <pc:picChg chg="del">
          <ac:chgData name="이 정윤" userId="0af889d847be4636" providerId="LiveId" clId="{64BB9A1A-B519-074A-835B-B7804693335B}" dt="2021-05-15T07:08:01.203" v="1240" actId="478"/>
          <ac:picMkLst>
            <pc:docMk/>
            <pc:sldMk cId="696726003" sldId="268"/>
            <ac:picMk id="2050" creationId="{492198E6-61F4-AA4A-A175-5B947BA27955}"/>
          </ac:picMkLst>
        </pc:picChg>
      </pc:sldChg>
      <pc:sldChg chg="add del">
        <pc:chgData name="이 정윤" userId="0af889d847be4636" providerId="LiveId" clId="{64BB9A1A-B519-074A-835B-B7804693335B}" dt="2021-05-15T07:01:14.958" v="251"/>
        <pc:sldMkLst>
          <pc:docMk/>
          <pc:sldMk cId="1334656409" sldId="268"/>
        </pc:sldMkLst>
      </pc:sldChg>
      <pc:sldChg chg="addSp delSp modSp add mod">
        <pc:chgData name="이 정윤" userId="0af889d847be4636" providerId="LiveId" clId="{64BB9A1A-B519-074A-835B-B7804693335B}" dt="2021-05-18T01:40:50.115" v="8447" actId="20577"/>
        <pc:sldMkLst>
          <pc:docMk/>
          <pc:sldMk cId="2465103825" sldId="269"/>
        </pc:sldMkLst>
        <pc:spChg chg="mod">
          <ac:chgData name="이 정윤" userId="0af889d847be4636" providerId="LiveId" clId="{64BB9A1A-B519-074A-835B-B7804693335B}" dt="2021-05-17T08:32:39.244" v="8293" actId="20577"/>
          <ac:spMkLst>
            <pc:docMk/>
            <pc:sldMk cId="2465103825" sldId="269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5T07:57:16.248" v="2930" actId="20577"/>
          <ac:spMkLst>
            <pc:docMk/>
            <pc:sldMk cId="2465103825" sldId="269"/>
            <ac:spMk id="3" creationId="{BBABB79F-BD8E-7541-998E-45DD9BEF8799}"/>
          </ac:spMkLst>
        </pc:spChg>
        <pc:spChg chg="add mod">
          <ac:chgData name="이 정윤" userId="0af889d847be4636" providerId="LiveId" clId="{64BB9A1A-B519-074A-835B-B7804693335B}" dt="2021-05-18T01:40:50.115" v="8447" actId="20577"/>
          <ac:spMkLst>
            <pc:docMk/>
            <pc:sldMk cId="2465103825" sldId="269"/>
            <ac:spMk id="6" creationId="{16E909A7-6B26-A843-88E7-B9B90F7FEC81}"/>
          </ac:spMkLst>
        </pc:spChg>
        <pc:spChg chg="mod">
          <ac:chgData name="이 정윤" userId="0af889d847be4636" providerId="LiveId" clId="{64BB9A1A-B519-074A-835B-B7804693335B}" dt="2021-05-18T01:40:30.754" v="8419" actId="20577"/>
          <ac:spMkLst>
            <pc:docMk/>
            <pc:sldMk cId="2465103825" sldId="269"/>
            <ac:spMk id="13" creationId="{2287600F-0A37-4DD0-829D-281DA967ECAC}"/>
          </ac:spMkLst>
        </pc:spChg>
        <pc:picChg chg="add mod modCrop">
          <ac:chgData name="이 정윤" userId="0af889d847be4636" providerId="LiveId" clId="{64BB9A1A-B519-074A-835B-B7804693335B}" dt="2021-05-15T07:56:20.529" v="2921" actId="1076"/>
          <ac:picMkLst>
            <pc:docMk/>
            <pc:sldMk cId="2465103825" sldId="269"/>
            <ac:picMk id="5" creationId="{460947FC-0123-B344-8EE6-970AA7AEA66C}"/>
          </ac:picMkLst>
        </pc:picChg>
        <pc:picChg chg="del">
          <ac:chgData name="이 정윤" userId="0af889d847be4636" providerId="LiveId" clId="{64BB9A1A-B519-074A-835B-B7804693335B}" dt="2021-05-15T07:08:40.391" v="1304" actId="478"/>
          <ac:picMkLst>
            <pc:docMk/>
            <pc:sldMk cId="2465103825" sldId="269"/>
            <ac:picMk id="2050" creationId="{492198E6-61F4-AA4A-A175-5B947BA27955}"/>
          </ac:picMkLst>
        </pc:picChg>
      </pc:sldChg>
      <pc:sldChg chg="addSp delSp modSp add mod">
        <pc:chgData name="이 정윤" userId="0af889d847be4636" providerId="LiveId" clId="{64BB9A1A-B519-074A-835B-B7804693335B}" dt="2021-05-18T01:41:17.750" v="8539" actId="20577"/>
        <pc:sldMkLst>
          <pc:docMk/>
          <pc:sldMk cId="2031689320" sldId="270"/>
        </pc:sldMkLst>
        <pc:spChg chg="mod">
          <ac:chgData name="이 정윤" userId="0af889d847be4636" providerId="LiveId" clId="{64BB9A1A-B519-074A-835B-B7804693335B}" dt="2021-05-17T07:49:25.218" v="7546" actId="20577"/>
          <ac:spMkLst>
            <pc:docMk/>
            <pc:sldMk cId="2031689320" sldId="270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8T01:41:17.750" v="8539" actId="20577"/>
          <ac:spMkLst>
            <pc:docMk/>
            <pc:sldMk cId="2031689320" sldId="270"/>
            <ac:spMk id="10" creationId="{1C10B72C-DCA8-4A22-8294-82F856D60715}"/>
          </ac:spMkLst>
        </pc:spChg>
        <pc:picChg chg="add del mod">
          <ac:chgData name="이 정윤" userId="0af889d847be4636" providerId="LiveId" clId="{64BB9A1A-B519-074A-835B-B7804693335B}" dt="2021-05-15T07:54:16.671" v="2782"/>
          <ac:picMkLst>
            <pc:docMk/>
            <pc:sldMk cId="2031689320" sldId="270"/>
            <ac:picMk id="5" creationId="{9FBFFD2F-731C-AA4F-8814-A340CC153AE4}"/>
          </ac:picMkLst>
        </pc:picChg>
        <pc:picChg chg="del">
          <ac:chgData name="이 정윤" userId="0af889d847be4636" providerId="LiveId" clId="{64BB9A1A-B519-074A-835B-B7804693335B}" dt="2021-05-15T07:08:38.488" v="1303" actId="478"/>
          <ac:picMkLst>
            <pc:docMk/>
            <pc:sldMk cId="2031689320" sldId="270"/>
            <ac:picMk id="2050" creationId="{492198E6-61F4-AA4A-A175-5B947BA27955}"/>
          </ac:picMkLst>
        </pc:picChg>
      </pc:sldChg>
      <pc:sldChg chg="modSp add mod">
        <pc:chgData name="이 정윤" userId="0af889d847be4636" providerId="LiveId" clId="{64BB9A1A-B519-074A-835B-B7804693335B}" dt="2021-05-15T07:18:40.421" v="2555" actId="20577"/>
        <pc:sldMkLst>
          <pc:docMk/>
          <pc:sldMk cId="2360311705" sldId="271"/>
        </pc:sldMkLst>
        <pc:spChg chg="mod">
          <ac:chgData name="이 정윤" userId="0af889d847be4636" providerId="LiveId" clId="{64BB9A1A-B519-074A-835B-B7804693335B}" dt="2021-05-15T07:18:07.633" v="2497" actId="20577"/>
          <ac:spMkLst>
            <pc:docMk/>
            <pc:sldMk cId="2360311705" sldId="271"/>
            <ac:spMk id="2" creationId="{FC67D88F-3959-475D-8A22-E5A5A7433592}"/>
          </ac:spMkLst>
        </pc:spChg>
        <pc:spChg chg="mod">
          <ac:chgData name="이 정윤" userId="0af889d847be4636" providerId="LiveId" clId="{64BB9A1A-B519-074A-835B-B7804693335B}" dt="2021-05-15T07:18:40.421" v="2555" actId="20577"/>
          <ac:spMkLst>
            <pc:docMk/>
            <pc:sldMk cId="2360311705" sldId="271"/>
            <ac:spMk id="3" creationId="{5F5A6E71-27A8-45A3-A022-25B181BD5BAF}"/>
          </ac:spMkLst>
        </pc:spChg>
      </pc:sldChg>
      <pc:sldChg chg="addSp delSp modSp mod">
        <pc:chgData name="이 정윤" userId="0af889d847be4636" providerId="LiveId" clId="{64BB9A1A-B519-074A-835B-B7804693335B}" dt="2021-05-18T01:46:32.521" v="8711"/>
        <pc:sldMkLst>
          <pc:docMk/>
          <pc:sldMk cId="2318221228" sldId="272"/>
        </pc:sldMkLst>
        <pc:spChg chg="mod">
          <ac:chgData name="이 정윤" userId="0af889d847be4636" providerId="LiveId" clId="{64BB9A1A-B519-074A-835B-B7804693335B}" dt="2021-05-17T08:32:04.661" v="8279" actId="20577"/>
          <ac:spMkLst>
            <pc:docMk/>
            <pc:sldMk cId="2318221228" sldId="272"/>
            <ac:spMk id="2" creationId="{B2769591-CEFD-AB40-864A-67C04A658921}"/>
          </ac:spMkLst>
        </pc:spChg>
        <pc:spChg chg="del mod">
          <ac:chgData name="이 정윤" userId="0af889d847be4636" providerId="LiveId" clId="{64BB9A1A-B519-074A-835B-B7804693335B}" dt="2021-05-17T07:53:34.115" v="7585" actId="478"/>
          <ac:spMkLst>
            <pc:docMk/>
            <pc:sldMk cId="2318221228" sldId="272"/>
            <ac:spMk id="3" creationId="{BBABB79F-BD8E-7541-998E-45DD9BEF8799}"/>
          </ac:spMkLst>
        </pc:spChg>
        <pc:spChg chg="del">
          <ac:chgData name="이 정윤" userId="0af889d847be4636" providerId="LiveId" clId="{64BB9A1A-B519-074A-835B-B7804693335B}" dt="2021-05-17T07:49:45.204" v="7584" actId="478"/>
          <ac:spMkLst>
            <pc:docMk/>
            <pc:sldMk cId="2318221228" sldId="272"/>
            <ac:spMk id="6" creationId="{16E909A7-6B26-A843-88E7-B9B90F7FEC81}"/>
          </ac:spMkLst>
        </pc:spChg>
        <pc:spChg chg="add del mod">
          <ac:chgData name="이 정윤" userId="0af889d847be4636" providerId="LiveId" clId="{64BB9A1A-B519-074A-835B-B7804693335B}" dt="2021-05-17T07:54:38.879" v="7586" actId="478"/>
          <ac:spMkLst>
            <pc:docMk/>
            <pc:sldMk cId="2318221228" sldId="272"/>
            <ac:spMk id="7" creationId="{63ABC3FD-7862-7C4A-BC14-5AFE8B44DD75}"/>
          </ac:spMkLst>
        </pc:spChg>
        <pc:spChg chg="add del mod">
          <ac:chgData name="이 정윤" userId="0af889d847be4636" providerId="LiveId" clId="{64BB9A1A-B519-074A-835B-B7804693335B}" dt="2021-05-17T07:59:14.377" v="7621" actId="478"/>
          <ac:spMkLst>
            <pc:docMk/>
            <pc:sldMk cId="2318221228" sldId="272"/>
            <ac:spMk id="8" creationId="{C42C24E2-FFE1-4143-B60C-6032F989BB35}"/>
          </ac:spMkLst>
        </pc:spChg>
        <pc:spChg chg="add del mod">
          <ac:chgData name="이 정윤" userId="0af889d847be4636" providerId="LiveId" clId="{64BB9A1A-B519-074A-835B-B7804693335B}" dt="2021-05-17T07:59:13.960" v="7620" actId="478"/>
          <ac:spMkLst>
            <pc:docMk/>
            <pc:sldMk cId="2318221228" sldId="272"/>
            <ac:spMk id="9" creationId="{AB82530E-84D4-3448-8509-1C335040DB4B}"/>
          </ac:spMkLst>
        </pc:spChg>
        <pc:spChg chg="add del mod">
          <ac:chgData name="이 정윤" userId="0af889d847be4636" providerId="LiveId" clId="{64BB9A1A-B519-074A-835B-B7804693335B}" dt="2021-05-17T07:59:13.672" v="7619" actId="478"/>
          <ac:spMkLst>
            <pc:docMk/>
            <pc:sldMk cId="2318221228" sldId="272"/>
            <ac:spMk id="10" creationId="{BDA2F41F-5484-3341-9578-5BD7EBCD992B}"/>
          </ac:spMkLst>
        </pc:spChg>
        <pc:spChg chg="add mod">
          <ac:chgData name="이 정윤" userId="0af889d847be4636" providerId="LiveId" clId="{64BB9A1A-B519-074A-835B-B7804693335B}" dt="2021-05-17T08:35:31.631" v="8298" actId="20577"/>
          <ac:spMkLst>
            <pc:docMk/>
            <pc:sldMk cId="2318221228" sldId="272"/>
            <ac:spMk id="17" creationId="{B4DDEAEE-A8D1-3542-98AF-215D23DD92B7}"/>
          </ac:spMkLst>
        </pc:spChg>
        <pc:spChg chg="add mod">
          <ac:chgData name="이 정윤" userId="0af889d847be4636" providerId="LiveId" clId="{64BB9A1A-B519-074A-835B-B7804693335B}" dt="2021-05-17T08:24:44.889" v="8133" actId="1076"/>
          <ac:spMkLst>
            <pc:docMk/>
            <pc:sldMk cId="2318221228" sldId="272"/>
            <ac:spMk id="18" creationId="{93A852BF-DA8C-284A-A81B-2D7982C8B78F}"/>
          </ac:spMkLst>
        </pc:spChg>
        <pc:spChg chg="add mod">
          <ac:chgData name="이 정윤" userId="0af889d847be4636" providerId="LiveId" clId="{64BB9A1A-B519-074A-835B-B7804693335B}" dt="2021-05-17T08:10:00.304" v="7757" actId="164"/>
          <ac:spMkLst>
            <pc:docMk/>
            <pc:sldMk cId="2318221228" sldId="272"/>
            <ac:spMk id="21" creationId="{1C490EF5-F82C-B746-AB10-99C227157DBC}"/>
          </ac:spMkLst>
        </pc:spChg>
        <pc:spChg chg="add del mod">
          <ac:chgData name="이 정윤" userId="0af889d847be4636" providerId="LiveId" clId="{64BB9A1A-B519-074A-835B-B7804693335B}" dt="2021-05-17T08:05:19.363" v="7703" actId="11529"/>
          <ac:spMkLst>
            <pc:docMk/>
            <pc:sldMk cId="2318221228" sldId="272"/>
            <ac:spMk id="22" creationId="{EB2AE68A-003D-D84D-895B-DD9DE767885E}"/>
          </ac:spMkLst>
        </pc:spChg>
        <pc:spChg chg="add mod">
          <ac:chgData name="이 정윤" userId="0af889d847be4636" providerId="LiveId" clId="{64BB9A1A-B519-074A-835B-B7804693335B}" dt="2021-05-17T08:10:00.304" v="7757" actId="164"/>
          <ac:spMkLst>
            <pc:docMk/>
            <pc:sldMk cId="2318221228" sldId="272"/>
            <ac:spMk id="23" creationId="{9E4DADD4-EFE7-B447-912B-9D3BF6F29E61}"/>
          </ac:spMkLst>
        </pc:spChg>
        <pc:spChg chg="add del">
          <ac:chgData name="이 정윤" userId="0af889d847be4636" providerId="LiveId" clId="{64BB9A1A-B519-074A-835B-B7804693335B}" dt="2021-05-17T08:11:01.514" v="7762" actId="478"/>
          <ac:spMkLst>
            <pc:docMk/>
            <pc:sldMk cId="2318221228" sldId="272"/>
            <ac:spMk id="25" creationId="{00B2B7DF-8804-864C-969F-AA96CBBD38D6}"/>
          </ac:spMkLst>
        </pc:spChg>
        <pc:spChg chg="add del mod">
          <ac:chgData name="이 정윤" userId="0af889d847be4636" providerId="LiveId" clId="{64BB9A1A-B519-074A-835B-B7804693335B}" dt="2021-05-17T08:13:10.792" v="7796" actId="478"/>
          <ac:spMkLst>
            <pc:docMk/>
            <pc:sldMk cId="2318221228" sldId="272"/>
            <ac:spMk id="26" creationId="{7B84B86B-5E88-E44D-A251-E36EFEF60D48}"/>
          </ac:spMkLst>
        </pc:spChg>
        <pc:spChg chg="add del mod">
          <ac:chgData name="이 정윤" userId="0af889d847be4636" providerId="LiveId" clId="{64BB9A1A-B519-074A-835B-B7804693335B}" dt="2021-05-17T08:13:36.901" v="7815" actId="478"/>
          <ac:spMkLst>
            <pc:docMk/>
            <pc:sldMk cId="2318221228" sldId="272"/>
            <ac:spMk id="27" creationId="{C0B358D0-BB5B-7F4F-B0DC-5AC9400A4BD8}"/>
          </ac:spMkLst>
        </pc:spChg>
        <pc:spChg chg="add del mod">
          <ac:chgData name="이 정윤" userId="0af889d847be4636" providerId="LiveId" clId="{64BB9A1A-B519-074A-835B-B7804693335B}" dt="2021-05-17T08:12:15.813" v="7779" actId="478"/>
          <ac:spMkLst>
            <pc:docMk/>
            <pc:sldMk cId="2318221228" sldId="272"/>
            <ac:spMk id="28" creationId="{24F8B150-73EB-3649-B557-A7B9D9C75EA4}"/>
          </ac:spMkLst>
        </pc:spChg>
        <pc:spChg chg="add mod">
          <ac:chgData name="이 정윤" userId="0af889d847be4636" providerId="LiveId" clId="{64BB9A1A-B519-074A-835B-B7804693335B}" dt="2021-05-17T08:14:43.922" v="7825" actId="164"/>
          <ac:spMkLst>
            <pc:docMk/>
            <pc:sldMk cId="2318221228" sldId="272"/>
            <ac:spMk id="29" creationId="{0F2325F3-A519-7743-90CB-950553579CC8}"/>
          </ac:spMkLst>
        </pc:spChg>
        <pc:spChg chg="add del mod">
          <ac:chgData name="이 정윤" userId="0af889d847be4636" providerId="LiveId" clId="{64BB9A1A-B519-074A-835B-B7804693335B}" dt="2021-05-17T08:13:36.358" v="7814" actId="478"/>
          <ac:spMkLst>
            <pc:docMk/>
            <pc:sldMk cId="2318221228" sldId="272"/>
            <ac:spMk id="30" creationId="{FA8ED802-814C-7047-94B5-FDB2F613A730}"/>
          </ac:spMkLst>
        </pc:spChg>
        <pc:spChg chg="add mod">
          <ac:chgData name="이 정윤" userId="0af889d847be4636" providerId="LiveId" clId="{64BB9A1A-B519-074A-835B-B7804693335B}" dt="2021-05-17T08:14:43.922" v="7825" actId="164"/>
          <ac:spMkLst>
            <pc:docMk/>
            <pc:sldMk cId="2318221228" sldId="272"/>
            <ac:spMk id="31" creationId="{A06F546B-E084-094E-A118-D57FF91F0A3C}"/>
          </ac:spMkLst>
        </pc:spChg>
        <pc:spChg chg="add mod">
          <ac:chgData name="이 정윤" userId="0af889d847be4636" providerId="LiveId" clId="{64BB9A1A-B519-074A-835B-B7804693335B}" dt="2021-05-18T01:39:11.996" v="8363" actId="164"/>
          <ac:spMkLst>
            <pc:docMk/>
            <pc:sldMk cId="2318221228" sldId="272"/>
            <ac:spMk id="40" creationId="{0C11259C-072D-AE4B-85AA-5061B8CD7162}"/>
          </ac:spMkLst>
        </pc:spChg>
        <pc:spChg chg="add mod">
          <ac:chgData name="이 정윤" userId="0af889d847be4636" providerId="LiveId" clId="{64BB9A1A-B519-074A-835B-B7804693335B}" dt="2021-05-18T01:39:33.084" v="8370" actId="1076"/>
          <ac:spMkLst>
            <pc:docMk/>
            <pc:sldMk cId="2318221228" sldId="272"/>
            <ac:spMk id="41" creationId="{93C87430-FDAD-6E42-86BB-72F271BAC99C}"/>
          </ac:spMkLst>
        </pc:spChg>
        <pc:spChg chg="add del">
          <ac:chgData name="이 정윤" userId="0af889d847be4636" providerId="LiveId" clId="{64BB9A1A-B519-074A-835B-B7804693335B}" dt="2021-05-17T08:15:32.823" v="7837" actId="478"/>
          <ac:spMkLst>
            <pc:docMk/>
            <pc:sldMk cId="2318221228" sldId="272"/>
            <ac:spMk id="43" creationId="{BB381D27-AF30-DE47-9147-6A08CC474157}"/>
          </ac:spMkLst>
        </pc:spChg>
        <pc:spChg chg="add mod">
          <ac:chgData name="이 정윤" userId="0af889d847be4636" providerId="LiveId" clId="{64BB9A1A-B519-074A-835B-B7804693335B}" dt="2021-05-17T08:16:10.720" v="7860" actId="20577"/>
          <ac:spMkLst>
            <pc:docMk/>
            <pc:sldMk cId="2318221228" sldId="272"/>
            <ac:spMk id="44" creationId="{3DD30F7E-4B46-5B42-87AE-286210D05A27}"/>
          </ac:spMkLst>
        </pc:spChg>
        <pc:spChg chg="add mod">
          <ac:chgData name="이 정윤" userId="0af889d847be4636" providerId="LiveId" clId="{64BB9A1A-B519-074A-835B-B7804693335B}" dt="2021-05-17T08:16:07.935" v="7849" actId="207"/>
          <ac:spMkLst>
            <pc:docMk/>
            <pc:sldMk cId="2318221228" sldId="272"/>
            <ac:spMk id="45" creationId="{25F30D26-DB7E-3140-AA51-47F18A20A609}"/>
          </ac:spMkLst>
        </pc:spChg>
        <pc:spChg chg="add mod">
          <ac:chgData name="이 정윤" userId="0af889d847be4636" providerId="LiveId" clId="{64BB9A1A-B519-074A-835B-B7804693335B}" dt="2021-05-18T01:39:37.592" v="8371" actId="1076"/>
          <ac:spMkLst>
            <pc:docMk/>
            <pc:sldMk cId="2318221228" sldId="272"/>
            <ac:spMk id="56" creationId="{956D4CE2-250E-4E46-845A-4784F6986DF7}"/>
          </ac:spMkLst>
        </pc:spChg>
        <pc:spChg chg="add mod">
          <ac:chgData name="이 정윤" userId="0af889d847be4636" providerId="LiveId" clId="{64BB9A1A-B519-074A-835B-B7804693335B}" dt="2021-05-18T01:46:32.521" v="8711"/>
          <ac:spMkLst>
            <pc:docMk/>
            <pc:sldMk cId="2318221228" sldId="272"/>
            <ac:spMk id="57" creationId="{1554D3CA-D7E6-3E4F-BE0B-273AAC4D97B0}"/>
          </ac:spMkLst>
        </pc:spChg>
        <pc:spChg chg="add del mod">
          <ac:chgData name="이 정윤" userId="0af889d847be4636" providerId="LiveId" clId="{64BB9A1A-B519-074A-835B-B7804693335B}" dt="2021-05-17T08:19:39.325" v="7994" actId="478"/>
          <ac:spMkLst>
            <pc:docMk/>
            <pc:sldMk cId="2318221228" sldId="272"/>
            <ac:spMk id="61" creationId="{B39FC5E5-EFBD-844F-8D20-08EB5AF4E398}"/>
          </ac:spMkLst>
        </pc:spChg>
        <pc:spChg chg="add del mod">
          <ac:chgData name="이 정윤" userId="0af889d847be4636" providerId="LiveId" clId="{64BB9A1A-B519-074A-835B-B7804693335B}" dt="2021-05-17T08:20:38.588" v="8017" actId="478"/>
          <ac:spMkLst>
            <pc:docMk/>
            <pc:sldMk cId="2318221228" sldId="272"/>
            <ac:spMk id="63" creationId="{1945A60F-DDD3-0B4E-AE52-81BE8E389186}"/>
          </ac:spMkLst>
        </pc:spChg>
        <pc:spChg chg="add mod">
          <ac:chgData name="이 정윤" userId="0af889d847be4636" providerId="LiveId" clId="{64BB9A1A-B519-074A-835B-B7804693335B}" dt="2021-05-17T08:31:24.205" v="8271" actId="1076"/>
          <ac:spMkLst>
            <pc:docMk/>
            <pc:sldMk cId="2318221228" sldId="272"/>
            <ac:spMk id="74" creationId="{7B0CC54F-09B6-C044-93BE-7A84BAA14350}"/>
          </ac:spMkLst>
        </pc:spChg>
        <pc:spChg chg="add mod">
          <ac:chgData name="이 정윤" userId="0af889d847be4636" providerId="LiveId" clId="{64BB9A1A-B519-074A-835B-B7804693335B}" dt="2021-05-17T08:31:26.196" v="8272" actId="1076"/>
          <ac:spMkLst>
            <pc:docMk/>
            <pc:sldMk cId="2318221228" sldId="272"/>
            <ac:spMk id="81" creationId="{AA3EFB9D-FF0C-C947-9915-761A47617244}"/>
          </ac:spMkLst>
        </pc:spChg>
        <pc:spChg chg="add mod">
          <ac:chgData name="이 정윤" userId="0af889d847be4636" providerId="LiveId" clId="{64BB9A1A-B519-074A-835B-B7804693335B}" dt="2021-05-17T08:31:31.293" v="8273" actId="1076"/>
          <ac:spMkLst>
            <pc:docMk/>
            <pc:sldMk cId="2318221228" sldId="272"/>
            <ac:spMk id="83" creationId="{F4474C08-8EB9-244F-9051-3AC6FCA8FA95}"/>
          </ac:spMkLst>
        </pc:spChg>
        <pc:spChg chg="add mod">
          <ac:chgData name="이 정윤" userId="0af889d847be4636" providerId="LiveId" clId="{64BB9A1A-B519-074A-835B-B7804693335B}" dt="2021-05-17T08:31:41.679" v="8276" actId="1076"/>
          <ac:spMkLst>
            <pc:docMk/>
            <pc:sldMk cId="2318221228" sldId="272"/>
            <ac:spMk id="93" creationId="{EA7A3BCC-5363-0144-99A5-8DF5A560AC5A}"/>
          </ac:spMkLst>
        </pc:spChg>
        <pc:spChg chg="add mod">
          <ac:chgData name="이 정윤" userId="0af889d847be4636" providerId="LiveId" clId="{64BB9A1A-B519-074A-835B-B7804693335B}" dt="2021-05-17T08:31:37.341" v="8275" actId="1076"/>
          <ac:spMkLst>
            <pc:docMk/>
            <pc:sldMk cId="2318221228" sldId="272"/>
            <ac:spMk id="95" creationId="{85D8048C-B18E-8442-B8DD-69AB8273FEB9}"/>
          </ac:spMkLst>
        </pc:spChg>
        <pc:spChg chg="add mod">
          <ac:chgData name="이 정윤" userId="0af889d847be4636" providerId="LiveId" clId="{64BB9A1A-B519-074A-835B-B7804693335B}" dt="2021-05-17T08:31:43.840" v="8277" actId="1076"/>
          <ac:spMkLst>
            <pc:docMk/>
            <pc:sldMk cId="2318221228" sldId="272"/>
            <ac:spMk id="106" creationId="{C590660C-1191-374B-9416-B74D457A219A}"/>
          </ac:spMkLst>
        </pc:spChg>
        <pc:spChg chg="add mod">
          <ac:chgData name="이 정윤" userId="0af889d847be4636" providerId="LiveId" clId="{64BB9A1A-B519-074A-835B-B7804693335B}" dt="2021-05-17T08:35:49.944" v="8299" actId="1076"/>
          <ac:spMkLst>
            <pc:docMk/>
            <pc:sldMk cId="2318221228" sldId="272"/>
            <ac:spMk id="117" creationId="{9C33576B-70A1-D443-AE6B-AF9ADCE83FA8}"/>
          </ac:spMkLst>
        </pc:spChg>
        <pc:spChg chg="add mod">
          <ac:chgData name="이 정윤" userId="0af889d847be4636" providerId="LiveId" clId="{64BB9A1A-B519-074A-835B-B7804693335B}" dt="2021-05-17T08:35:49.944" v="8299" actId="1076"/>
          <ac:spMkLst>
            <pc:docMk/>
            <pc:sldMk cId="2318221228" sldId="272"/>
            <ac:spMk id="118" creationId="{A1E1128B-ECD1-0A44-99F5-7AC5E825C056}"/>
          </ac:spMkLst>
        </pc:spChg>
        <pc:spChg chg="add mod">
          <ac:chgData name="이 정윤" userId="0af889d847be4636" providerId="LiveId" clId="{64BB9A1A-B519-074A-835B-B7804693335B}" dt="2021-05-17T08:35:49.944" v="8299" actId="1076"/>
          <ac:spMkLst>
            <pc:docMk/>
            <pc:sldMk cId="2318221228" sldId="272"/>
            <ac:spMk id="120" creationId="{CAF5A89D-6333-BD42-8009-FD8969414059}"/>
          </ac:spMkLst>
        </pc:spChg>
        <pc:grpChg chg="add mod">
          <ac:chgData name="이 정윤" userId="0af889d847be4636" providerId="LiveId" clId="{64BB9A1A-B519-074A-835B-B7804693335B}" dt="2021-05-18T01:40:01.237" v="8373" actId="1076"/>
          <ac:grpSpMkLst>
            <pc:docMk/>
            <pc:sldMk cId="2318221228" sldId="272"/>
            <ac:grpSpMk id="7" creationId="{F76F0863-6862-FE48-85BE-E732EA070996}"/>
          </ac:grpSpMkLst>
        </pc:grpChg>
        <pc:grpChg chg="add del mod">
          <ac:chgData name="이 정윤" userId="0af889d847be4636" providerId="LiveId" clId="{64BB9A1A-B519-074A-835B-B7804693335B}" dt="2021-05-17T08:31:49.304" v="8278" actId="478"/>
          <ac:grpSpMkLst>
            <pc:docMk/>
            <pc:sldMk cId="2318221228" sldId="272"/>
            <ac:grpSpMk id="24" creationId="{0037EB8B-B138-634D-97FD-E050218BA95B}"/>
          </ac:grpSpMkLst>
        </pc:grpChg>
        <pc:grpChg chg="add del mod">
          <ac:chgData name="이 정윤" userId="0af889d847be4636" providerId="LiveId" clId="{64BB9A1A-B519-074A-835B-B7804693335B}" dt="2021-05-17T08:15:02.357" v="7831" actId="478"/>
          <ac:grpSpMkLst>
            <pc:docMk/>
            <pc:sldMk cId="2318221228" sldId="272"/>
            <ac:grpSpMk id="34" creationId="{1AEEA44C-1D60-0847-B7B9-97F968107AD1}"/>
          </ac:grpSpMkLst>
        </pc:grpChg>
        <pc:grpChg chg="add mod">
          <ac:chgData name="이 정윤" userId="0af889d847be4636" providerId="LiveId" clId="{64BB9A1A-B519-074A-835B-B7804693335B}" dt="2021-05-17T08:24:44.889" v="8133" actId="1076"/>
          <ac:grpSpMkLst>
            <pc:docMk/>
            <pc:sldMk cId="2318221228" sldId="272"/>
            <ac:grpSpMk id="46" creationId="{8065EF8C-0168-8D4E-B493-BCAE27C58CA4}"/>
          </ac:grpSpMkLst>
        </pc:grpChg>
        <pc:picChg chg="add del mod">
          <ac:chgData name="이 정윤" userId="0af889d847be4636" providerId="LiveId" clId="{64BB9A1A-B519-074A-835B-B7804693335B}" dt="2021-05-18T01:38:13.849" v="8318" actId="478"/>
          <ac:picMkLst>
            <pc:docMk/>
            <pc:sldMk cId="2318221228" sldId="272"/>
            <ac:picMk id="4" creationId="{D0FBA63D-B0BA-DB47-A89E-7977BCB6FD69}"/>
          </ac:picMkLst>
        </pc:picChg>
        <pc:picChg chg="del">
          <ac:chgData name="이 정윤" userId="0af889d847be4636" providerId="LiveId" clId="{64BB9A1A-B519-074A-835B-B7804693335B}" dt="2021-05-17T07:49:38.160" v="7582" actId="478"/>
          <ac:picMkLst>
            <pc:docMk/>
            <pc:sldMk cId="2318221228" sldId="272"/>
            <ac:picMk id="5" creationId="{460947FC-0123-B344-8EE6-970AA7AEA66C}"/>
          </ac:picMkLst>
        </pc:picChg>
        <pc:picChg chg="add del mod">
          <ac:chgData name="이 정윤" userId="0af889d847be4636" providerId="LiveId" clId="{64BB9A1A-B519-074A-835B-B7804693335B}" dt="2021-05-18T01:39:11.996" v="8363" actId="164"/>
          <ac:picMkLst>
            <pc:docMk/>
            <pc:sldMk cId="2318221228" sldId="272"/>
            <ac:picMk id="6" creationId="{BFC6EE63-5575-9D44-98E8-FC930AE11C4C}"/>
          </ac:picMkLst>
        </pc:picChg>
        <pc:picChg chg="add mod">
          <ac:chgData name="이 정윤" userId="0af889d847be4636" providerId="LiveId" clId="{64BB9A1A-B519-074A-835B-B7804693335B}" dt="2021-05-17T08:24:47.261" v="8134" actId="14100"/>
          <ac:picMkLst>
            <pc:docMk/>
            <pc:sldMk cId="2318221228" sldId="272"/>
            <ac:picMk id="12" creationId="{77793346-B893-6841-AD4F-4A5ED6762B57}"/>
          </ac:picMkLst>
        </pc:picChg>
        <pc:picChg chg="add del mod">
          <ac:chgData name="이 정윤" userId="0af889d847be4636" providerId="LiveId" clId="{64BB9A1A-B519-074A-835B-B7804693335B}" dt="2021-05-17T08:00:27.609" v="7636" actId="478"/>
          <ac:picMkLst>
            <pc:docMk/>
            <pc:sldMk cId="2318221228" sldId="272"/>
            <ac:picMk id="14" creationId="{8E1A30B0-D820-3B45-9C40-72E97EDB9568}"/>
          </ac:picMkLst>
        </pc:picChg>
        <pc:picChg chg="add mod">
          <ac:chgData name="이 정윤" userId="0af889d847be4636" providerId="LiveId" clId="{64BB9A1A-B519-074A-835B-B7804693335B}" dt="2021-05-17T08:24:48.815" v="8135" actId="1076"/>
          <ac:picMkLst>
            <pc:docMk/>
            <pc:sldMk cId="2318221228" sldId="272"/>
            <ac:picMk id="16" creationId="{7D1DB6D2-C811-1C46-AF3D-CEC9F957F833}"/>
          </ac:picMkLst>
        </pc:picChg>
        <pc:picChg chg="add mod">
          <ac:chgData name="이 정윤" userId="0af889d847be4636" providerId="LiveId" clId="{64BB9A1A-B519-074A-835B-B7804693335B}" dt="2021-05-18T01:39:28.971" v="8369" actId="1076"/>
          <ac:picMkLst>
            <pc:docMk/>
            <pc:sldMk cId="2318221228" sldId="272"/>
            <ac:picMk id="55" creationId="{8DF843DD-09A4-004C-8954-E091ED792A91}"/>
          </ac:picMkLst>
        </pc:picChg>
        <pc:picChg chg="add del mod">
          <ac:chgData name="이 정윤" userId="0af889d847be4636" providerId="LiveId" clId="{64BB9A1A-B519-074A-835B-B7804693335B}" dt="2021-05-17T08:20:39.201" v="8018" actId="478"/>
          <ac:picMkLst>
            <pc:docMk/>
            <pc:sldMk cId="2318221228" sldId="272"/>
            <ac:picMk id="65" creationId="{347430B8-F71A-1347-A689-F1C0AC76C5D6}"/>
          </ac:picMkLst>
        </pc:picChg>
        <pc:picChg chg="add mod">
          <ac:chgData name="이 정윤" userId="0af889d847be4636" providerId="LiveId" clId="{64BB9A1A-B519-074A-835B-B7804693335B}" dt="2021-05-17T08:24:44.889" v="8133" actId="1076"/>
          <ac:picMkLst>
            <pc:docMk/>
            <pc:sldMk cId="2318221228" sldId="272"/>
            <ac:picMk id="67" creationId="{3ABF2144-9074-B24C-9B00-B62745299849}"/>
          </ac:picMkLst>
        </pc:picChg>
        <pc:picChg chg="add mod">
          <ac:chgData name="이 정윤" userId="0af889d847be4636" providerId="LiveId" clId="{64BB9A1A-B519-074A-835B-B7804693335B}" dt="2021-05-17T08:24:44.889" v="8133" actId="1076"/>
          <ac:picMkLst>
            <pc:docMk/>
            <pc:sldMk cId="2318221228" sldId="272"/>
            <ac:picMk id="76" creationId="{2A1316F1-8ED6-0D4C-B6CF-A94461A1E556}"/>
          </ac:picMkLst>
        </pc:picChg>
        <pc:picChg chg="add mod">
          <ac:chgData name="이 정윤" userId="0af889d847be4636" providerId="LiveId" clId="{64BB9A1A-B519-074A-835B-B7804693335B}" dt="2021-05-17T08:25:13.367" v="8169" actId="1076"/>
          <ac:picMkLst>
            <pc:docMk/>
            <pc:sldMk cId="2318221228" sldId="272"/>
            <ac:picMk id="92" creationId="{615C17C2-E150-4843-8698-030519A7BE97}"/>
          </ac:picMkLst>
        </pc:picChg>
        <pc:picChg chg="add mod">
          <ac:chgData name="이 정윤" userId="0af889d847be4636" providerId="LiveId" clId="{64BB9A1A-B519-074A-835B-B7804693335B}" dt="2021-05-17T08:25:57.157" v="8189" actId="1076"/>
          <ac:picMkLst>
            <pc:docMk/>
            <pc:sldMk cId="2318221228" sldId="272"/>
            <ac:picMk id="94" creationId="{6D4B6381-AEB5-BA4E-8AA0-77E2994B4359}"/>
          </ac:picMkLst>
        </pc:picChg>
        <pc:picChg chg="add mod">
          <ac:chgData name="이 정윤" userId="0af889d847be4636" providerId="LiveId" clId="{64BB9A1A-B519-074A-835B-B7804693335B}" dt="2021-05-17T08:25:32.219" v="8178" actId="1036"/>
          <ac:picMkLst>
            <pc:docMk/>
            <pc:sldMk cId="2318221228" sldId="272"/>
            <ac:picMk id="96" creationId="{E48840C9-B5A4-9447-9CB2-1F578A9877B1}"/>
          </ac:picMkLst>
        </pc:picChg>
        <pc:cxnChg chg="add mod">
          <ac:chgData name="이 정윤" userId="0af889d847be4636" providerId="LiveId" clId="{64BB9A1A-B519-074A-835B-B7804693335B}" dt="2021-05-17T08:24:44.889" v="8133" actId="1076"/>
          <ac:cxnSpMkLst>
            <pc:docMk/>
            <pc:sldMk cId="2318221228" sldId="272"/>
            <ac:cxnSpMk id="20" creationId="{F3F4D43C-E4F3-8647-B8C8-8EE3E77FBA4D}"/>
          </ac:cxnSpMkLst>
        </pc:cxnChg>
        <pc:cxnChg chg="add del mod">
          <ac:chgData name="이 정윤" userId="0af889d847be4636" providerId="LiveId" clId="{64BB9A1A-B519-074A-835B-B7804693335B}" dt="2021-05-17T08:17:14.610" v="7878" actId="478"/>
          <ac:cxnSpMkLst>
            <pc:docMk/>
            <pc:sldMk cId="2318221228" sldId="272"/>
            <ac:cxnSpMk id="48" creationId="{8BAF9094-2048-5B43-8541-EF9DCE9FADE2}"/>
          </ac:cxnSpMkLst>
        </pc:cxnChg>
        <pc:cxnChg chg="add del mod">
          <ac:chgData name="이 정윤" userId="0af889d847be4636" providerId="LiveId" clId="{64BB9A1A-B519-074A-835B-B7804693335B}" dt="2021-05-17T08:17:13.992" v="7877" actId="478"/>
          <ac:cxnSpMkLst>
            <pc:docMk/>
            <pc:sldMk cId="2318221228" sldId="272"/>
            <ac:cxnSpMk id="49" creationId="{CF89C099-F3E1-4345-AC44-8886605F387E}"/>
          </ac:cxnSpMkLst>
        </pc:cxnChg>
        <pc:cxnChg chg="add mod">
          <ac:chgData name="이 정윤" userId="0af889d847be4636" providerId="LiveId" clId="{64BB9A1A-B519-074A-835B-B7804693335B}" dt="2021-05-17T08:24:44.889" v="8133" actId="1076"/>
          <ac:cxnSpMkLst>
            <pc:docMk/>
            <pc:sldMk cId="2318221228" sldId="272"/>
            <ac:cxnSpMk id="58" creationId="{97B3B8F4-D700-AA49-8AB4-1278C443D44C}"/>
          </ac:cxnSpMkLst>
        </pc:cxnChg>
        <pc:cxnChg chg="add mod">
          <ac:chgData name="이 정윤" userId="0af889d847be4636" providerId="LiveId" clId="{64BB9A1A-B519-074A-835B-B7804693335B}" dt="2021-05-17T08:24:44.889" v="8133" actId="1076"/>
          <ac:cxnSpMkLst>
            <pc:docMk/>
            <pc:sldMk cId="2318221228" sldId="272"/>
            <ac:cxnSpMk id="68" creationId="{1CFDD9D8-7D28-1348-8A72-87C5DFEA9791}"/>
          </ac:cxnSpMkLst>
        </pc:cxnChg>
        <pc:cxnChg chg="add mod">
          <ac:chgData name="이 정윤" userId="0af889d847be4636" providerId="LiveId" clId="{64BB9A1A-B519-074A-835B-B7804693335B}" dt="2021-05-17T08:24:44.889" v="8133" actId="1076"/>
          <ac:cxnSpMkLst>
            <pc:docMk/>
            <pc:sldMk cId="2318221228" sldId="272"/>
            <ac:cxnSpMk id="77" creationId="{5AB116B1-F751-4D43-878C-CCB8BC5992F6}"/>
          </ac:cxnSpMkLst>
        </pc:cxnChg>
        <pc:cxnChg chg="add del mod">
          <ac:chgData name="이 정윤" userId="0af889d847be4636" providerId="LiveId" clId="{64BB9A1A-B519-074A-835B-B7804693335B}" dt="2021-05-17T08:22:28.720" v="8052" actId="478"/>
          <ac:cxnSpMkLst>
            <pc:docMk/>
            <pc:sldMk cId="2318221228" sldId="272"/>
            <ac:cxnSpMk id="80" creationId="{DDA23EE1-7000-EE4F-BE22-145B4F27FBDA}"/>
          </ac:cxnSpMkLst>
        </pc:cxnChg>
        <pc:cxnChg chg="add mod">
          <ac:chgData name="이 정윤" userId="0af889d847be4636" providerId="LiveId" clId="{64BB9A1A-B519-074A-835B-B7804693335B}" dt="2021-05-17T08:24:44.889" v="8133" actId="1076"/>
          <ac:cxnSpMkLst>
            <pc:docMk/>
            <pc:sldMk cId="2318221228" sldId="272"/>
            <ac:cxnSpMk id="84" creationId="{702CDD34-DFB5-D542-81A9-763EF43BE142}"/>
          </ac:cxnSpMkLst>
        </pc:cxnChg>
        <pc:cxnChg chg="add mod">
          <ac:chgData name="이 정윤" userId="0af889d847be4636" providerId="LiveId" clId="{64BB9A1A-B519-074A-835B-B7804693335B}" dt="2021-05-17T08:26:51.803" v="8221" actId="14100"/>
          <ac:cxnSpMkLst>
            <pc:docMk/>
            <pc:sldMk cId="2318221228" sldId="272"/>
            <ac:cxnSpMk id="97" creationId="{C5AEBA8E-1334-7C45-B681-ED3BC32D36A5}"/>
          </ac:cxnSpMkLst>
        </pc:cxnChg>
        <pc:cxnChg chg="add mod">
          <ac:chgData name="이 정윤" userId="0af889d847be4636" providerId="LiveId" clId="{64BB9A1A-B519-074A-835B-B7804693335B}" dt="2021-05-17T08:26:58.186" v="8224" actId="14100"/>
          <ac:cxnSpMkLst>
            <pc:docMk/>
            <pc:sldMk cId="2318221228" sldId="272"/>
            <ac:cxnSpMk id="100" creationId="{A21F1CD8-43E8-AD4E-829D-14BB642188D4}"/>
          </ac:cxnSpMkLst>
        </pc:cxnChg>
        <pc:cxnChg chg="add mod">
          <ac:chgData name="이 정윤" userId="0af889d847be4636" providerId="LiveId" clId="{64BB9A1A-B519-074A-835B-B7804693335B}" dt="2021-05-17T08:26:46.413" v="8219" actId="14100"/>
          <ac:cxnSpMkLst>
            <pc:docMk/>
            <pc:sldMk cId="2318221228" sldId="272"/>
            <ac:cxnSpMk id="103" creationId="{F02C2F7F-F662-A347-AF32-797C5A663EF2}"/>
          </ac:cxnSpMkLst>
        </pc:cxnChg>
        <pc:cxnChg chg="add mod">
          <ac:chgData name="이 정윤" userId="0af889d847be4636" providerId="LiveId" clId="{64BB9A1A-B519-074A-835B-B7804693335B}" dt="2021-05-17T08:35:54.726" v="8301" actId="14100"/>
          <ac:cxnSpMkLst>
            <pc:docMk/>
            <pc:sldMk cId="2318221228" sldId="272"/>
            <ac:cxnSpMk id="113" creationId="{3F7EE5AE-9347-4345-B2EC-7C2CBF7D7063}"/>
          </ac:cxnSpMkLst>
        </pc:cxnChg>
      </pc:sldChg>
      <pc:sldChg chg="modSp mod">
        <pc:chgData name="이 정윤" userId="0af889d847be4636" providerId="LiveId" clId="{64BB9A1A-B519-074A-835B-B7804693335B}" dt="2021-05-17T08:32:36.856" v="8291" actId="20577"/>
        <pc:sldMkLst>
          <pc:docMk/>
          <pc:sldMk cId="1204563519" sldId="273"/>
        </pc:sldMkLst>
        <pc:spChg chg="mod">
          <ac:chgData name="이 정윤" userId="0af889d847be4636" providerId="LiveId" clId="{64BB9A1A-B519-074A-835B-B7804693335B}" dt="2021-05-17T08:32:36.856" v="8291" actId="20577"/>
          <ac:spMkLst>
            <pc:docMk/>
            <pc:sldMk cId="1204563519" sldId="273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7T05:22:19.529" v="5044" actId="20577"/>
          <ac:spMkLst>
            <pc:docMk/>
            <pc:sldMk cId="1204563519" sldId="273"/>
            <ac:spMk id="3" creationId="{BBABB79F-BD8E-7541-998E-45DD9BEF8799}"/>
          </ac:spMkLst>
        </pc:spChg>
      </pc:sldChg>
      <pc:sldChg chg="addSp delSp modSp add mod ord">
        <pc:chgData name="이 정윤" userId="0af889d847be4636" providerId="LiveId" clId="{64BB9A1A-B519-074A-835B-B7804693335B}" dt="2021-05-18T01:43:35.117" v="8590" actId="20577"/>
        <pc:sldMkLst>
          <pc:docMk/>
          <pc:sldMk cId="1802082598" sldId="274"/>
        </pc:sldMkLst>
        <pc:spChg chg="mod">
          <ac:chgData name="이 정윤" userId="0af889d847be4636" providerId="LiveId" clId="{64BB9A1A-B519-074A-835B-B7804693335B}" dt="2021-05-17T08:32:15.277" v="8281" actId="20577"/>
          <ac:spMkLst>
            <pc:docMk/>
            <pc:sldMk cId="1802082598" sldId="274"/>
            <ac:spMk id="2" creationId="{B2769591-CEFD-AB40-864A-67C04A658921}"/>
          </ac:spMkLst>
        </pc:spChg>
        <pc:spChg chg="add del mod">
          <ac:chgData name="이 정윤" userId="0af889d847be4636" providerId="LiveId" clId="{64BB9A1A-B519-074A-835B-B7804693335B}" dt="2021-05-17T05:11:46.999" v="4310"/>
          <ac:spMkLst>
            <pc:docMk/>
            <pc:sldMk cId="1802082598" sldId="274"/>
            <ac:spMk id="4" creationId="{B45858A7-DD00-6240-99CF-DB896B6FCC54}"/>
          </ac:spMkLst>
        </pc:spChg>
        <pc:spChg chg="del">
          <ac:chgData name="이 정윤" userId="0af889d847be4636" providerId="LiveId" clId="{64BB9A1A-B519-074A-835B-B7804693335B}" dt="2021-05-17T05:11:41.282" v="4309" actId="478"/>
          <ac:spMkLst>
            <pc:docMk/>
            <pc:sldMk cId="1802082598" sldId="274"/>
            <ac:spMk id="6" creationId="{16E909A7-6B26-A843-88E7-B9B90F7FEC81}"/>
          </ac:spMkLst>
        </pc:spChg>
        <pc:spChg chg="del">
          <ac:chgData name="이 정윤" userId="0af889d847be4636" providerId="LiveId" clId="{64BB9A1A-B519-074A-835B-B7804693335B}" dt="2021-05-17T05:11:38.554" v="4307" actId="478"/>
          <ac:spMkLst>
            <pc:docMk/>
            <pc:sldMk cId="1802082598" sldId="274"/>
            <ac:spMk id="13" creationId="{2287600F-0A37-4DD0-829D-281DA967ECAC}"/>
          </ac:spMkLst>
        </pc:spChg>
        <pc:graphicFrameChg chg="add mod modGraphic">
          <ac:chgData name="이 정윤" userId="0af889d847be4636" providerId="LiveId" clId="{64BB9A1A-B519-074A-835B-B7804693335B}" dt="2021-05-18T01:43:35.117" v="8590" actId="20577"/>
          <ac:graphicFrameMkLst>
            <pc:docMk/>
            <pc:sldMk cId="1802082598" sldId="274"/>
            <ac:graphicFrameMk id="5" creationId="{C4B4EB46-E8A3-684F-8F1B-7C9472A88929}"/>
          </ac:graphicFrameMkLst>
        </pc:graphicFrameChg>
        <pc:picChg chg="del">
          <ac:chgData name="이 정윤" userId="0af889d847be4636" providerId="LiveId" clId="{64BB9A1A-B519-074A-835B-B7804693335B}" dt="2021-05-17T05:11:39.299" v="4308" actId="478"/>
          <ac:picMkLst>
            <pc:docMk/>
            <pc:sldMk cId="1802082598" sldId="274"/>
            <ac:picMk id="11" creationId="{B4E2F493-E88E-4AB8-86AB-D122E93BB3E3}"/>
          </ac:picMkLst>
        </pc:picChg>
      </pc:sldChg>
      <pc:sldChg chg="addSp delSp modSp add mod">
        <pc:chgData name="이 정윤" userId="0af889d847be4636" providerId="LiveId" clId="{64BB9A1A-B519-074A-835B-B7804693335B}" dt="2021-05-18T01:46:23.372" v="8710" actId="1035"/>
        <pc:sldMkLst>
          <pc:docMk/>
          <pc:sldMk cId="3885643467" sldId="275"/>
        </pc:sldMkLst>
        <pc:spChg chg="mod">
          <ac:chgData name="이 정윤" userId="0af889d847be4636" providerId="LiveId" clId="{64BB9A1A-B519-074A-835B-B7804693335B}" dt="2021-05-17T04:12:31.298" v="2995" actId="20577"/>
          <ac:spMkLst>
            <pc:docMk/>
            <pc:sldMk cId="3885643467" sldId="275"/>
            <ac:spMk id="2" creationId="{B2769591-CEFD-AB40-864A-67C04A658921}"/>
          </ac:spMkLst>
        </pc:spChg>
        <pc:spChg chg="del">
          <ac:chgData name="이 정윤" userId="0af889d847be4636" providerId="LiveId" clId="{64BB9A1A-B519-074A-835B-B7804693335B}" dt="2021-05-17T04:13:04.352" v="3009" actId="478"/>
          <ac:spMkLst>
            <pc:docMk/>
            <pc:sldMk cId="3885643467" sldId="275"/>
            <ac:spMk id="3" creationId="{BBABB79F-BD8E-7541-998E-45DD9BEF8799}"/>
          </ac:spMkLst>
        </pc:spChg>
        <pc:spChg chg="add del mod">
          <ac:chgData name="이 정윤" userId="0af889d847be4636" providerId="LiveId" clId="{64BB9A1A-B519-074A-835B-B7804693335B}" dt="2021-05-17T04:13:21.031" v="3013" actId="3680"/>
          <ac:spMkLst>
            <pc:docMk/>
            <pc:sldMk cId="3885643467" sldId="275"/>
            <ac:spMk id="7" creationId="{D1846115-3190-FA4D-9D57-70F212468928}"/>
          </ac:spMkLst>
        </pc:spChg>
        <pc:spChg chg="add mod">
          <ac:chgData name="이 정윤" userId="0af889d847be4636" providerId="LiveId" clId="{64BB9A1A-B519-074A-835B-B7804693335B}" dt="2021-05-18T01:46:23.372" v="8710" actId="1035"/>
          <ac:spMkLst>
            <pc:docMk/>
            <pc:sldMk cId="3885643467" sldId="275"/>
            <ac:spMk id="10" creationId="{B53CAC98-298A-574B-A879-13FC4460BA27}"/>
          </ac:spMkLst>
        </pc:spChg>
        <pc:graphicFrameChg chg="add del mod modGraphic">
          <ac:chgData name="이 정윤" userId="0af889d847be4636" providerId="LiveId" clId="{64BB9A1A-B519-074A-835B-B7804693335B}" dt="2021-05-17T04:13:08.521" v="3012" actId="478"/>
          <ac:graphicFrameMkLst>
            <pc:docMk/>
            <pc:sldMk cId="3885643467" sldId="275"/>
            <ac:graphicFrameMk id="4" creationId="{F7804766-995B-6C45-A2F1-90A9FB4BABA3}"/>
          </ac:graphicFrameMkLst>
        </pc:graphicFrameChg>
        <pc:graphicFrameChg chg="add mod ord modGraphic">
          <ac:chgData name="이 정윤" userId="0af889d847be4636" providerId="LiveId" clId="{64BB9A1A-B519-074A-835B-B7804693335B}" dt="2021-05-18T01:46:23.372" v="8710" actId="1035"/>
          <ac:graphicFrameMkLst>
            <pc:docMk/>
            <pc:sldMk cId="3885643467" sldId="275"/>
            <ac:graphicFrameMk id="8" creationId="{C83CB868-11D2-8143-9665-29085F1EBE8A}"/>
          </ac:graphicFrameMkLst>
        </pc:graphicFrameChg>
        <pc:picChg chg="del">
          <ac:chgData name="이 정윤" userId="0af889d847be4636" providerId="LiveId" clId="{64BB9A1A-B519-074A-835B-B7804693335B}" dt="2021-05-17T04:13:02.172" v="3007" actId="478"/>
          <ac:picMkLst>
            <pc:docMk/>
            <pc:sldMk cId="3885643467" sldId="275"/>
            <ac:picMk id="6" creationId="{54B40F7C-FFFC-1749-85D7-4CA61C582769}"/>
          </ac:picMkLst>
        </pc:picChg>
        <pc:picChg chg="del">
          <ac:chgData name="이 정윤" userId="0af889d847be4636" providerId="LiveId" clId="{64BB9A1A-B519-074A-835B-B7804693335B}" dt="2021-05-17T04:13:02.465" v="3008" actId="478"/>
          <ac:picMkLst>
            <pc:docMk/>
            <pc:sldMk cId="3885643467" sldId="275"/>
            <ac:picMk id="2050" creationId="{492198E6-61F4-AA4A-A175-5B947BA27955}"/>
          </ac:picMkLst>
        </pc:picChg>
      </pc:sldChg>
      <pc:sldChg chg="modSp add del mod">
        <pc:chgData name="이 정윤" userId="0af889d847be4636" providerId="LiveId" clId="{64BB9A1A-B519-074A-835B-B7804693335B}" dt="2021-05-17T06:20:28.951" v="7533" actId="2696"/>
        <pc:sldMkLst>
          <pc:docMk/>
          <pc:sldMk cId="2107538830" sldId="276"/>
        </pc:sldMkLst>
        <pc:spChg chg="mod">
          <ac:chgData name="이 정윤" userId="0af889d847be4636" providerId="LiveId" clId="{64BB9A1A-B519-074A-835B-B7804693335B}" dt="2021-05-17T05:27:02.159" v="5758" actId="20577"/>
          <ac:spMkLst>
            <pc:docMk/>
            <pc:sldMk cId="2107538830" sldId="276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7T06:20:01.337" v="7479" actId="20577"/>
          <ac:spMkLst>
            <pc:docMk/>
            <pc:sldMk cId="2107538830" sldId="276"/>
            <ac:spMk id="3" creationId="{BBABB79F-BD8E-7541-998E-45DD9BEF8799}"/>
          </ac:spMkLst>
        </pc:spChg>
      </pc:sldChg>
      <pc:sldChg chg="new del">
        <pc:chgData name="이 정윤" userId="0af889d847be4636" providerId="LiveId" clId="{64BB9A1A-B519-074A-835B-B7804693335B}" dt="2021-05-17T07:48:52.153" v="7538" actId="2696"/>
        <pc:sldMkLst>
          <pc:docMk/>
          <pc:sldMk cId="3208259708" sldId="276"/>
        </pc:sldMkLst>
      </pc:sldChg>
      <pc:sldChg chg="modSp add mod">
        <pc:chgData name="이 정윤" userId="0af889d847be4636" providerId="LiveId" clId="{64BB9A1A-B519-074A-835B-B7804693335B}" dt="2021-05-18T01:40:19.950" v="8409" actId="20577"/>
        <pc:sldMkLst>
          <pc:docMk/>
          <pc:sldMk cId="2021711391" sldId="277"/>
        </pc:sldMkLst>
        <pc:spChg chg="mod">
          <ac:chgData name="이 정윤" userId="0af889d847be4636" providerId="LiveId" clId="{64BB9A1A-B519-074A-835B-B7804693335B}" dt="2021-05-17T08:32:28.778" v="8283" actId="20577"/>
          <ac:spMkLst>
            <pc:docMk/>
            <pc:sldMk cId="2021711391" sldId="277"/>
            <ac:spMk id="2" creationId="{B2769591-CEFD-AB40-864A-67C04A658921}"/>
          </ac:spMkLst>
        </pc:spChg>
        <pc:spChg chg="mod">
          <ac:chgData name="이 정윤" userId="0af889d847be4636" providerId="LiveId" clId="{64BB9A1A-B519-074A-835B-B7804693335B}" dt="2021-05-18T01:40:16.282" v="8394" actId="20577"/>
          <ac:spMkLst>
            <pc:docMk/>
            <pc:sldMk cId="2021711391" sldId="277"/>
            <ac:spMk id="3" creationId="{BBABB79F-BD8E-7541-998E-45DD9BEF8799}"/>
          </ac:spMkLst>
        </pc:spChg>
        <pc:spChg chg="mod">
          <ac:chgData name="이 정윤" userId="0af889d847be4636" providerId="LiveId" clId="{64BB9A1A-B519-074A-835B-B7804693335B}" dt="2021-05-18T01:40:19.950" v="8409" actId="20577"/>
          <ac:spMkLst>
            <pc:docMk/>
            <pc:sldMk cId="2021711391" sldId="277"/>
            <ac:spMk id="6" creationId="{16E909A7-6B26-A843-88E7-B9B90F7FEC81}"/>
          </ac:spMkLst>
        </pc:spChg>
      </pc:sldChg>
    </pc:docChg>
  </pc:docChgLst>
  <pc:docChgLst>
    <pc:chgData name="이 정윤" userId="0af889d847be4636" providerId="LiveId" clId="{AC539223-7DFE-4EAE-BB00-0001FF652164}"/>
    <pc:docChg chg="undo redo custSel addSld delSld modSld sldOrd">
      <pc:chgData name="이 정윤" userId="0af889d847be4636" providerId="LiveId" clId="{AC539223-7DFE-4EAE-BB00-0001FF652164}" dt="2021-05-14T12:31:21.196" v="2424" actId="1076"/>
      <pc:docMkLst>
        <pc:docMk/>
      </pc:docMkLst>
      <pc:sldChg chg="addSp delSp modSp mod modTransition">
        <pc:chgData name="이 정윤" userId="0af889d847be4636" providerId="LiveId" clId="{AC539223-7DFE-4EAE-BB00-0001FF652164}" dt="2021-05-14T12:23:04.881" v="2410"/>
        <pc:sldMkLst>
          <pc:docMk/>
          <pc:sldMk cId="2627911627" sldId="256"/>
        </pc:sldMkLst>
        <pc:spChg chg="mod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2" creationId="{DC7878FB-DAE8-455C-AD35-934542A6C243}"/>
          </ac:spMkLst>
        </pc:spChg>
        <pc:spChg chg="mod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3" creationId="{21A65D70-E688-4E9C-9725-1814C28F46A5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9" creationId="{1DB043B4-68C6-45B9-82AC-A5800EADB8DB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15" creationId="{41AC6C06-99FE-4BA1-BC82-8406A424CD67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17" creationId="{7AEC842D-C905-4DEA-B1C3-CA51995C572A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19" creationId="{1DB043B4-68C6-45B9-82AC-A5800EADB8DB}"/>
          </ac:spMkLst>
        </pc:spChg>
        <pc:spChg chg="add del">
          <ac:chgData name="이 정윤" userId="0af889d847be4636" providerId="LiveId" clId="{AC539223-7DFE-4EAE-BB00-0001FF652164}" dt="2021-05-14T09:28:46.916" v="734" actId="26606"/>
          <ac:spMkLst>
            <pc:docMk/>
            <pc:sldMk cId="2627911627" sldId="256"/>
            <ac:spMk id="20" creationId="{28A00A08-E4E6-4184-B484-E0E034072AE0}"/>
          </ac:spMkLst>
        </pc:spChg>
        <pc:spChg chg="add del">
          <ac:chgData name="이 정윤" userId="0af889d847be4636" providerId="LiveId" clId="{AC539223-7DFE-4EAE-BB00-0001FF652164}" dt="2021-05-14T09:28:43.701" v="732" actId="26606"/>
          <ac:spMkLst>
            <pc:docMk/>
            <pc:sldMk cId="2627911627" sldId="256"/>
            <ac:spMk id="2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8:43.701" v="732" actId="26606"/>
          <ac:spMkLst>
            <pc:docMk/>
            <pc:sldMk cId="2627911627" sldId="256"/>
            <ac:spMk id="34" creationId="{5171FAFB-7223-4BE1-983D-8A0626EAC5E4}"/>
          </ac:spMkLst>
        </pc:spChg>
        <pc:grpChg chg="add del">
          <ac:chgData name="이 정윤" userId="0af889d847be4636" providerId="LiveId" clId="{AC539223-7DFE-4EAE-BB00-0001FF652164}" dt="2021-05-14T09:28:46.916" v="734" actId="26606"/>
          <ac:grpSpMkLst>
            <pc:docMk/>
            <pc:sldMk cId="2627911627" sldId="256"/>
            <ac:grpSpMk id="11" creationId="{4592A8CB-0B0A-43A5-86F4-712B0C469671}"/>
          </ac:grpSpMkLst>
        </pc:grpChg>
        <pc:grpChg chg="add del">
          <ac:chgData name="이 정윤" userId="0af889d847be4636" providerId="LiveId" clId="{AC539223-7DFE-4EAE-BB00-0001FF652164}" dt="2021-05-14T09:28:46.916" v="734" actId="26606"/>
          <ac:grpSpMkLst>
            <pc:docMk/>
            <pc:sldMk cId="2627911627" sldId="256"/>
            <ac:grpSpMk id="21" creationId="{0780E404-3121-4F33-AF2D-65F659A97798}"/>
          </ac:grpSpMkLst>
        </pc:grpChg>
        <pc:grpChg chg="add del">
          <ac:chgData name="이 정윤" userId="0af889d847be4636" providerId="LiveId" clId="{AC539223-7DFE-4EAE-BB00-0001FF652164}" dt="2021-05-14T09:28:43.701" v="732" actId="26606"/>
          <ac:grpSpMkLst>
            <pc:docMk/>
            <pc:sldMk cId="2627911627" sldId="256"/>
            <ac:grpSpMk id="22" creationId="{3BDBC526-6DCD-4FF6-8395-D8C22E46E527}"/>
          </ac:grpSpMkLst>
        </pc:grpChg>
        <pc:grpChg chg="add del">
          <ac:chgData name="이 정윤" userId="0af889d847be4636" providerId="LiveId" clId="{AC539223-7DFE-4EAE-BB00-0001FF652164}" dt="2021-05-14T09:28:43.701" v="732" actId="26606"/>
          <ac:grpSpMkLst>
            <pc:docMk/>
            <pc:sldMk cId="2627911627" sldId="256"/>
            <ac:grpSpMk id="30" creationId="{C4967C49-2278-4724-94A5-A258F20C3DFA}"/>
          </ac:grpSpMkLst>
        </pc:grpChg>
        <pc:grpChg chg="add del">
          <ac:chgData name="이 정윤" userId="0af889d847be4636" providerId="LiveId" clId="{AC539223-7DFE-4EAE-BB00-0001FF652164}" dt="2021-05-14T09:28:46.916" v="734" actId="26606"/>
          <ac:grpSpMkLst>
            <pc:docMk/>
            <pc:sldMk cId="2627911627" sldId="256"/>
            <ac:grpSpMk id="35" creationId="{4B158E9A-DBF4-4AA7-B6B7-8C8EB2FBDD68}"/>
          </ac:grpSpMkLst>
        </pc:grpChg>
        <pc:picChg chg="mod">
          <ac:chgData name="이 정윤" userId="0af889d847be4636" providerId="LiveId" clId="{AC539223-7DFE-4EAE-BB00-0001FF652164}" dt="2021-05-14T09:28:46.916" v="734" actId="26606"/>
          <ac:picMkLst>
            <pc:docMk/>
            <pc:sldMk cId="2627911627" sldId="256"/>
            <ac:picMk id="4" creationId="{5A83118C-E13C-43CE-8A5D-93DCE8CA71A7}"/>
          </ac:picMkLst>
        </pc:picChg>
      </pc:sldChg>
      <pc:sldChg chg="addSp delSp modSp mod modTransition setBg">
        <pc:chgData name="이 정윤" userId="0af889d847be4636" providerId="LiveId" clId="{AC539223-7DFE-4EAE-BB00-0001FF652164}" dt="2021-05-14T12:23:04.881" v="2410"/>
        <pc:sldMkLst>
          <pc:docMk/>
          <pc:sldMk cId="2998249342" sldId="257"/>
        </pc:sldMkLst>
        <pc:spChg chg="mod">
          <ac:chgData name="이 정윤" userId="0af889d847be4636" providerId="LiveId" clId="{AC539223-7DFE-4EAE-BB00-0001FF652164}" dt="2021-05-14T11:44:35.234" v="1617" actId="1076"/>
          <ac:spMkLst>
            <pc:docMk/>
            <pc:sldMk cId="2998249342" sldId="257"/>
            <ac:spMk id="2" creationId="{A198B7CE-8128-41EB-BD29-ECA715F731E3}"/>
          </ac:spMkLst>
        </pc:spChg>
        <pc:spChg chg="add del mod ord">
          <ac:chgData name="이 정윤" userId="0af889d847be4636" providerId="LiveId" clId="{AC539223-7DFE-4EAE-BB00-0001FF652164}" dt="2021-05-14T11:44:35.234" v="1617" actId="1076"/>
          <ac:spMkLst>
            <pc:docMk/>
            <pc:sldMk cId="2998249342" sldId="257"/>
            <ac:spMk id="3" creationId="{C50EF2F9-909F-43BF-9F7E-2AF0F49BF0BB}"/>
          </ac:spMkLst>
        </pc:spChg>
        <pc:spChg chg="add del mod">
          <ac:chgData name="이 정윤" userId="0af889d847be4636" providerId="LiveId" clId="{AC539223-7DFE-4EAE-BB00-0001FF652164}" dt="2021-05-14T10:52:22.801" v="1416" actId="478"/>
          <ac:spMkLst>
            <pc:docMk/>
            <pc:sldMk cId="2998249342" sldId="257"/>
            <ac:spMk id="60" creationId="{4675FA72-B291-4766-A51C-C9237CFF04E0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73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7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82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09:25:05.590" v="563" actId="26606"/>
          <ac:spMkLst>
            <pc:docMk/>
            <pc:sldMk cId="2998249342" sldId="257"/>
            <ac:spMk id="84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09:25:07.077" v="565" actId="26606"/>
          <ac:spMkLst>
            <pc:docMk/>
            <pc:sldMk cId="2998249342" sldId="257"/>
            <ac:spMk id="1030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37:41.135" v="1095" actId="26606"/>
          <ac:spMkLst>
            <pc:docMk/>
            <pc:sldMk cId="2998249342" sldId="257"/>
            <ac:spMk id="103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08.150" v="567" actId="26606"/>
          <ac:spMkLst>
            <pc:docMk/>
            <pc:sldMk cId="2998249342" sldId="257"/>
            <ac:spMk id="103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08.150" v="567" actId="26606"/>
          <ac:spMkLst>
            <pc:docMk/>
            <pc:sldMk cId="2998249342" sldId="257"/>
            <ac:spMk id="1033" creationId="{48D4D7BC-3265-4CC9-A041-F7BAB258149A}"/>
          </ac:spMkLst>
        </pc:spChg>
        <pc:spChg chg="add del">
          <ac:chgData name="이 정윤" userId="0af889d847be4636" providerId="LiveId" clId="{AC539223-7DFE-4EAE-BB00-0001FF652164}" dt="2021-05-14T10:37:55.434" v="1097" actId="26606"/>
          <ac:spMkLst>
            <pc:docMk/>
            <pc:sldMk cId="2998249342" sldId="257"/>
            <ac:spMk id="103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0.890" v="569" actId="26606"/>
          <ac:spMkLst>
            <pc:docMk/>
            <pc:sldMk cId="2998249342" sldId="257"/>
            <ac:spMk id="103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0.890" v="569" actId="26606"/>
          <ac:spMkLst>
            <pc:docMk/>
            <pc:sldMk cId="2998249342" sldId="257"/>
            <ac:spMk id="1037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37:56.635" v="1099" actId="26606"/>
          <ac:spMkLst>
            <pc:docMk/>
            <pc:sldMk cId="2998249342" sldId="257"/>
            <ac:spMk id="103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2.178" v="571" actId="26606"/>
          <ac:spMkLst>
            <pc:docMk/>
            <pc:sldMk cId="2998249342" sldId="257"/>
            <ac:spMk id="103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2.178" v="571" actId="26606"/>
          <ac:spMkLst>
            <pc:docMk/>
            <pc:sldMk cId="2998249342" sldId="257"/>
            <ac:spMk id="1040" creationId="{A16EB032-3F37-4641-A90D-DC9B574EBCB1}"/>
          </ac:spMkLst>
        </pc:spChg>
        <pc:spChg chg="add del">
          <ac:chgData name="이 정윤" userId="0af889d847be4636" providerId="LiveId" clId="{AC539223-7DFE-4EAE-BB00-0001FF652164}" dt="2021-05-14T10:37:56.635" v="1099" actId="26606"/>
          <ac:spMkLst>
            <pc:docMk/>
            <pc:sldMk cId="2998249342" sldId="257"/>
            <ac:spMk id="1041" creationId="{6FF3A87B-2255-45E0-A551-C11FAF93290C}"/>
          </ac:spMkLst>
        </pc:spChg>
        <pc:spChg chg="add del">
          <ac:chgData name="이 정윤" userId="0af889d847be4636" providerId="LiveId" clId="{AC539223-7DFE-4EAE-BB00-0001FF652164}" dt="2021-05-14T09:25:13.342" v="573" actId="26606"/>
          <ac:spMkLst>
            <pc:docMk/>
            <pc:sldMk cId="2998249342" sldId="257"/>
            <ac:spMk id="104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3.342" v="573" actId="26606"/>
          <ac:spMkLst>
            <pc:docMk/>
            <pc:sldMk cId="2998249342" sldId="257"/>
            <ac:spMk id="1043" creationId="{746ECF6E-1937-4212-B2E3-E2F43AD7A25A}"/>
          </ac:spMkLst>
        </pc:spChg>
        <pc:spChg chg="add">
          <ac:chgData name="이 정윤" userId="0af889d847be4636" providerId="LiveId" clId="{AC539223-7DFE-4EAE-BB00-0001FF652164}" dt="2021-05-14T10:37:56.638" v="1100" actId="26606"/>
          <ac:spMkLst>
            <pc:docMk/>
            <pc:sldMk cId="2998249342" sldId="257"/>
            <ac:spMk id="104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5.157" v="575" actId="26606"/>
          <ac:spMkLst>
            <pc:docMk/>
            <pc:sldMk cId="2998249342" sldId="257"/>
            <ac:spMk id="104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5.157" v="575" actId="26606"/>
          <ac:spMkLst>
            <pc:docMk/>
            <pc:sldMk cId="2998249342" sldId="257"/>
            <ac:spMk id="1047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09:25:16.023" v="577" actId="26606"/>
          <ac:spMkLst>
            <pc:docMk/>
            <pc:sldMk cId="2998249342" sldId="257"/>
            <ac:spMk id="104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7.162" v="581" actId="26606"/>
          <ac:spMkLst>
            <pc:docMk/>
            <pc:sldMk cId="2998249342" sldId="257"/>
            <ac:spMk id="105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7.162" v="581" actId="26606"/>
          <ac:spMkLst>
            <pc:docMk/>
            <pc:sldMk cId="2998249342" sldId="257"/>
            <ac:spMk id="1056" creationId="{C50EF2F9-909F-43BF-9F7E-2AF0F49BF0BB}"/>
          </ac:spMkLst>
        </pc:spChg>
        <pc:spChg chg="add del">
          <ac:chgData name="이 정윤" userId="0af889d847be4636" providerId="LiveId" clId="{AC539223-7DFE-4EAE-BB00-0001FF652164}" dt="2021-05-14T09:25:17.162" v="581" actId="26606"/>
          <ac:spMkLst>
            <pc:docMk/>
            <pc:sldMk cId="2998249342" sldId="257"/>
            <ac:spMk id="1057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09:25:19.383" v="583" actId="26606"/>
          <ac:spMkLst>
            <pc:docMk/>
            <pc:sldMk cId="2998249342" sldId="257"/>
            <ac:spMk id="105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19.383" v="583" actId="26606"/>
          <ac:spMkLst>
            <pc:docMk/>
            <pc:sldMk cId="2998249342" sldId="257"/>
            <ac:spMk id="1063" creationId="{C50EF2F9-909F-43BF-9F7E-2AF0F49BF0BB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6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8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69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09:25:20.422" v="585" actId="26606"/>
          <ac:spMkLst>
            <pc:docMk/>
            <pc:sldMk cId="2998249342" sldId="257"/>
            <ac:spMk id="1070" creationId="{C50EF2F9-909F-43BF-9F7E-2AF0F49BF0BB}"/>
          </ac:spMkLst>
        </pc:spChg>
        <pc:spChg chg="add del">
          <ac:chgData name="이 정윤" userId="0af889d847be4636" providerId="LiveId" clId="{AC539223-7DFE-4EAE-BB00-0001FF652164}" dt="2021-05-14T09:25:25.849" v="587" actId="26606"/>
          <ac:spMkLst>
            <pc:docMk/>
            <pc:sldMk cId="2998249342" sldId="257"/>
            <ac:spMk id="107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09:25:25.849" v="587" actId="26606"/>
          <ac:spMkLst>
            <pc:docMk/>
            <pc:sldMk cId="2998249342" sldId="257"/>
            <ac:spMk id="1073" creationId="{C50EF2F9-909F-43BF-9F7E-2AF0F49BF0BB}"/>
          </ac:spMkLst>
        </pc:spChg>
        <pc:grpChg chg="add del">
          <ac:chgData name="이 정윤" userId="0af889d847be4636" providerId="LiveId" clId="{AC539223-7DFE-4EAE-BB00-0001FF652164}" dt="2021-05-14T09:25:05.590" v="563" actId="26606"/>
          <ac:grpSpMkLst>
            <pc:docMk/>
            <pc:sldMk cId="2998249342" sldId="257"/>
            <ac:grpSpMk id="77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09:25:08.150" v="567" actId="26606"/>
          <ac:grpSpMkLst>
            <pc:docMk/>
            <pc:sldMk cId="2998249342" sldId="257"/>
            <ac:grpSpMk id="1034" creationId="{17FE0127-8AF5-4BFA-BC26-8660D1E04F75}"/>
          </ac:grpSpMkLst>
        </pc:grpChg>
        <pc:grpChg chg="add del">
          <ac:chgData name="이 정윤" userId="0af889d847be4636" providerId="LiveId" clId="{AC539223-7DFE-4EAE-BB00-0001FF652164}" dt="2021-05-14T09:25:13.342" v="573" actId="26606"/>
          <ac:grpSpMkLst>
            <pc:docMk/>
            <pc:sldMk cId="2998249342" sldId="257"/>
            <ac:grpSpMk id="1044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09:25:16.023" v="577" actId="26606"/>
          <ac:grpSpMkLst>
            <pc:docMk/>
            <pc:sldMk cId="2998249342" sldId="257"/>
            <ac:grpSpMk id="1050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09:25:19.383" v="583" actId="26606"/>
          <ac:grpSpMkLst>
            <pc:docMk/>
            <pc:sldMk cId="2998249342" sldId="257"/>
            <ac:grpSpMk id="1060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09:25:20.422" v="585" actId="26606"/>
          <ac:grpSpMkLst>
            <pc:docMk/>
            <pc:sldMk cId="2998249342" sldId="257"/>
            <ac:grpSpMk id="1067" creationId="{7119AF2A-3C22-4BC0-A8C5-A077AA201CE5}"/>
          </ac:grpSpMkLst>
        </pc:grpChg>
        <pc:graphicFrameChg chg="add del">
          <ac:chgData name="이 정윤" userId="0af889d847be4636" providerId="LiveId" clId="{AC539223-7DFE-4EAE-BB00-0001FF652164}" dt="2021-05-14T09:25:16.683" v="579" actId="26606"/>
          <ac:graphicFrameMkLst>
            <pc:docMk/>
            <pc:sldMk cId="2998249342" sldId="257"/>
            <ac:graphicFrameMk id="1053" creationId="{B9378C24-5CCB-4848-AF1D-2A7F546D1C79}"/>
          </ac:graphicFrameMkLst>
        </pc:graphicFrameChg>
        <pc:graphicFrameChg chg="add del">
          <ac:chgData name="이 정윤" userId="0af889d847be4636" providerId="LiveId" clId="{AC539223-7DFE-4EAE-BB00-0001FF652164}" dt="2021-05-14T09:25:28.182" v="589" actId="26606"/>
          <ac:graphicFrameMkLst>
            <pc:docMk/>
            <pc:sldMk cId="2998249342" sldId="257"/>
            <ac:graphicFrameMk id="1075" creationId="{9C71087D-DDE9-4276-9570-4BD1C6CC4CD2}"/>
          </ac:graphicFrameMkLst>
        </pc:graphicFrameChg>
        <pc:graphicFrameChg chg="add del">
          <ac:chgData name="이 정윤" userId="0af889d847be4636" providerId="LiveId" clId="{AC539223-7DFE-4EAE-BB00-0001FF652164}" dt="2021-05-14T09:25:29.332" v="591" actId="26606"/>
          <ac:graphicFrameMkLst>
            <pc:docMk/>
            <pc:sldMk cId="2998249342" sldId="257"/>
            <ac:graphicFrameMk id="1077" creationId="{228CB347-8AB1-4577-A0F9-F464BF83BE59}"/>
          </ac:graphicFrameMkLst>
        </pc:graphicFrameChg>
        <pc:graphicFrameChg chg="add del">
          <ac:chgData name="이 정윤" userId="0af889d847be4636" providerId="LiveId" clId="{AC539223-7DFE-4EAE-BB00-0001FF652164}" dt="2021-05-14T09:25:29.690" v="593" actId="26606"/>
          <ac:graphicFrameMkLst>
            <pc:docMk/>
            <pc:sldMk cId="2998249342" sldId="257"/>
            <ac:graphicFrameMk id="1079" creationId="{9C71087D-DDE9-4276-9570-4BD1C6CC4CD2}"/>
          </ac:graphicFrameMkLst>
        </pc:graphicFrameChg>
        <pc:graphicFrameChg chg="add del">
          <ac:chgData name="이 정윤" userId="0af889d847be4636" providerId="LiveId" clId="{AC539223-7DFE-4EAE-BB00-0001FF652164}" dt="2021-05-14T09:25:31.234" v="595" actId="26606"/>
          <ac:graphicFrameMkLst>
            <pc:docMk/>
            <pc:sldMk cId="2998249342" sldId="257"/>
            <ac:graphicFrameMk id="1081" creationId="{285CB7D9-09E0-4F3A-857D-2E14781313ED}"/>
          </ac:graphicFrameMkLst>
        </pc:graphicFrameChg>
        <pc:picChg chg="add del mod">
          <ac:chgData name="이 정윤" userId="0af889d847be4636" providerId="LiveId" clId="{AC539223-7DFE-4EAE-BB00-0001FF652164}" dt="2021-05-14T10:35:37.655" v="1085" actId="478"/>
          <ac:picMkLst>
            <pc:docMk/>
            <pc:sldMk cId="2998249342" sldId="257"/>
            <ac:picMk id="5" creationId="{7B7532BE-AFB6-4910-A8E6-E91985E47C82}"/>
          </ac:picMkLst>
        </pc:picChg>
        <pc:picChg chg="del mod ord">
          <ac:chgData name="이 정윤" userId="0af889d847be4636" providerId="LiveId" clId="{AC539223-7DFE-4EAE-BB00-0001FF652164}" dt="2021-05-14T10:37:27.820" v="1091" actId="21"/>
          <ac:picMkLst>
            <pc:docMk/>
            <pc:sldMk cId="2998249342" sldId="257"/>
            <ac:picMk id="1026" creationId="{6A38CF0F-B093-4299-89EA-01544A7DFF7E}"/>
          </ac:picMkLst>
        </pc:picChg>
        <pc:picChg chg="mod">
          <ac:chgData name="이 정윤" userId="0af889d847be4636" providerId="LiveId" clId="{AC539223-7DFE-4EAE-BB00-0001FF652164}" dt="2021-05-14T10:37:56.638" v="1100" actId="26606"/>
          <ac:picMkLst>
            <pc:docMk/>
            <pc:sldMk cId="2998249342" sldId="257"/>
            <ac:picMk id="1028" creationId="{B893961B-B952-4BF5-8182-7E2D3E878B3B}"/>
          </ac:picMkLst>
        </pc:picChg>
      </pc:sldChg>
      <pc:sldChg chg="addSp delSp modSp mod modTransition setBg delCm">
        <pc:chgData name="이 정윤" userId="0af889d847be4636" providerId="LiveId" clId="{AC539223-7DFE-4EAE-BB00-0001FF652164}" dt="2021-05-14T12:23:04.881" v="2410"/>
        <pc:sldMkLst>
          <pc:docMk/>
          <pc:sldMk cId="2107451939" sldId="258"/>
        </pc:sldMkLst>
        <pc:spChg chg="mod">
          <ac:chgData name="이 정윤" userId="0af889d847be4636" providerId="LiveId" clId="{AC539223-7DFE-4EAE-BB00-0001FF652164}" dt="2021-05-14T12:19:59.027" v="2388" actId="404"/>
          <ac:spMkLst>
            <pc:docMk/>
            <pc:sldMk cId="2107451939" sldId="258"/>
            <ac:spMk id="2" creationId="{26FF6D9E-FB26-4D09-87F7-39F48DB415CD}"/>
          </ac:spMkLst>
        </pc:spChg>
        <pc:spChg chg="add del mod ord">
          <ac:chgData name="이 정윤" userId="0af889d847be4636" providerId="LiveId" clId="{AC539223-7DFE-4EAE-BB00-0001FF652164}" dt="2021-05-14T12:12:36.601" v="2200"/>
          <ac:spMkLst>
            <pc:docMk/>
            <pc:sldMk cId="2107451939" sldId="258"/>
            <ac:spMk id="3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73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7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82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15.822" v="1423" actId="26606"/>
          <ac:spMkLst>
            <pc:docMk/>
            <pc:sldMk cId="2107451939" sldId="258"/>
            <ac:spMk id="84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2:08:22.994" v="2073" actId="26606"/>
          <ac:spMkLst>
            <pc:docMk/>
            <pc:sldMk cId="2107451939" sldId="258"/>
            <ac:spMk id="15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4.585" v="2075" actId="26606"/>
          <ac:spMkLst>
            <pc:docMk/>
            <pc:sldMk cId="2107451939" sldId="258"/>
            <ac:spMk id="153" creationId="{FB65C8B9-47B1-4A8D-B361-991241BB902E}"/>
          </ac:spMkLst>
        </pc:spChg>
        <pc:spChg chg="add del">
          <ac:chgData name="이 정윤" userId="0af889d847be4636" providerId="LiveId" clId="{AC539223-7DFE-4EAE-BB00-0001FF652164}" dt="2021-05-14T12:08:24.585" v="2075" actId="26606"/>
          <ac:spMkLst>
            <pc:docMk/>
            <pc:sldMk cId="2107451939" sldId="258"/>
            <ac:spMk id="155" creationId="{89FEFC1D-4E8B-4208-BFB8-A0A1D6F3BDD8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6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7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77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24.291" v="1497" actId="26606"/>
          <ac:spMkLst>
            <pc:docMk/>
            <pc:sldMk cId="2107451939" sldId="258"/>
            <ac:spMk id="179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5:22.794" v="1493" actId="26606"/>
          <ac:spMkLst>
            <pc:docMk/>
            <pc:sldMk cId="2107451939" sldId="258"/>
            <ac:spMk id="23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22.794" v="1493" actId="26606"/>
          <ac:spMkLst>
            <pc:docMk/>
            <pc:sldMk cId="2107451939" sldId="258"/>
            <ac:spMk id="238" creationId="{1AC4FAA8-29F9-468B-BCFF-A8B11A2A12CF}"/>
          </ac:spMkLst>
        </pc:spChg>
        <pc:spChg chg="add del">
          <ac:chgData name="이 정윤" userId="0af889d847be4636" providerId="LiveId" clId="{AC539223-7DFE-4EAE-BB00-0001FF652164}" dt="2021-05-14T10:55:16.097" v="1486" actId="26606"/>
          <ac:spMkLst>
            <pc:docMk/>
            <pc:sldMk cId="2107451939" sldId="258"/>
            <ac:spMk id="25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16.097" v="1486" actId="26606"/>
          <ac:spMkLst>
            <pc:docMk/>
            <pc:sldMk cId="2107451939" sldId="258"/>
            <ac:spMk id="260" creationId="{1AC4FAA8-29F9-468B-BCFF-A8B11A2A12CF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62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63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17.929" v="1425" actId="26606"/>
          <ac:spMkLst>
            <pc:docMk/>
            <pc:sldMk cId="2107451939" sldId="258"/>
            <ac:spMk id="205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17.929" v="1425" actId="26606"/>
          <ac:spMkLst>
            <pc:docMk/>
            <pc:sldMk cId="2107451939" sldId="258"/>
            <ac:spMk id="205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5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58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60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2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4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19.677" v="1427" actId="26606"/>
          <ac:spMkLst>
            <pc:docMk/>
            <pc:sldMk cId="2107451939" sldId="258"/>
            <ac:spMk id="2065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66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20.667" v="1429" actId="26606"/>
          <ac:spMkLst>
            <pc:docMk/>
            <pc:sldMk cId="2107451939" sldId="258"/>
            <ac:spMk id="206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0.667" v="1429" actId="26606"/>
          <ac:spMkLst>
            <pc:docMk/>
            <pc:sldMk cId="2107451939" sldId="258"/>
            <ac:spMk id="2068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2:08:24.585" v="2075" actId="26606"/>
          <ac:spMkLst>
            <pc:docMk/>
            <pc:sldMk cId="2107451939" sldId="258"/>
            <ac:spMk id="2070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7.382" v="2077" actId="26606"/>
          <ac:spMkLst>
            <pc:docMk/>
            <pc:sldMk cId="2107451939" sldId="258"/>
            <ac:spMk id="207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2:08:27.382" v="2077" actId="26606"/>
          <ac:spMkLst>
            <pc:docMk/>
            <pc:sldMk cId="2107451939" sldId="258"/>
            <ac:spMk id="2073" creationId="{C25C2D0C-89F2-4874-A67D-504E65834F64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7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20.950" v="1431" actId="26606"/>
          <ac:spMkLst>
            <pc:docMk/>
            <pc:sldMk cId="2107451939" sldId="258"/>
            <ac:spMk id="2078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22.186" v="1433" actId="26606"/>
          <ac:spMkLst>
            <pc:docMk/>
            <pc:sldMk cId="2107451939" sldId="258"/>
            <ac:spMk id="2080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2.186" v="1433" actId="26606"/>
          <ac:spMkLst>
            <pc:docMk/>
            <pc:sldMk cId="2107451939" sldId="258"/>
            <ac:spMk id="2081" creationId="{34F32A54-C851-4ADC-B81A-DEE6F5A090E5}"/>
          </ac:spMkLst>
        </pc:spChg>
        <pc:spChg chg="add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8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4.442" v="1435" actId="26606"/>
          <ac:spMkLst>
            <pc:docMk/>
            <pc:sldMk cId="2107451939" sldId="258"/>
            <ac:spMk id="2083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4.442" v="1435" actId="26606"/>
          <ac:spMkLst>
            <pc:docMk/>
            <pc:sldMk cId="2107451939" sldId="258"/>
            <ac:spMk id="2084" creationId="{A16EB032-3F37-4641-A90D-DC9B574EBCB1}"/>
          </ac:spMkLst>
        </pc:spChg>
        <pc:spChg chg="add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85" creationId="{FB65C8B9-47B1-4A8D-B361-991241BB902E}"/>
          </ac:spMkLst>
        </pc:spChg>
        <pc:spChg chg="add">
          <ac:chgData name="이 정윤" userId="0af889d847be4636" providerId="LiveId" clId="{AC539223-7DFE-4EAE-BB00-0001FF652164}" dt="2021-05-14T12:08:27.388" v="2078" actId="26606"/>
          <ac:spMkLst>
            <pc:docMk/>
            <pc:sldMk cId="2107451939" sldId="258"/>
            <ac:spMk id="2087" creationId="{89FEFC1D-4E8B-4208-BFB8-A0A1D6F3BDD8}"/>
          </ac:spMkLst>
        </pc:spChg>
        <pc:spChg chg="add del">
          <ac:chgData name="이 정윤" userId="0af889d847be4636" providerId="LiveId" clId="{AC539223-7DFE-4EAE-BB00-0001FF652164}" dt="2021-05-14T10:53:25.815" v="1439" actId="26606"/>
          <ac:spMkLst>
            <pc:docMk/>
            <pc:sldMk cId="2107451939" sldId="258"/>
            <ac:spMk id="208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5.815" v="1439" actId="26606"/>
          <ac:spMkLst>
            <pc:docMk/>
            <pc:sldMk cId="2107451939" sldId="258"/>
            <ac:spMk id="2089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5.815" v="1439" actId="26606"/>
          <ac:spMkLst>
            <pc:docMk/>
            <pc:sldMk cId="2107451939" sldId="258"/>
            <ac:spMk id="2090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53:26.170" v="1441" actId="26606"/>
          <ac:spMkLst>
            <pc:docMk/>
            <pc:sldMk cId="2107451939" sldId="258"/>
            <ac:spMk id="2092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6.170" v="1441" actId="26606"/>
          <ac:spMkLst>
            <pc:docMk/>
            <pc:sldMk cId="2107451939" sldId="258"/>
            <ac:spMk id="2093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26.170" v="1441" actId="26606"/>
          <ac:spMkLst>
            <pc:docMk/>
            <pc:sldMk cId="2107451939" sldId="258"/>
            <ac:spMk id="2095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09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098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103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104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27.427" v="1443" actId="26606"/>
          <ac:spMkLst>
            <pc:docMk/>
            <pc:sldMk cId="2107451939" sldId="258"/>
            <ac:spMk id="2105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8.234" v="1445" actId="26606"/>
          <ac:spMkLst>
            <pc:docMk/>
            <pc:sldMk cId="2107451939" sldId="258"/>
            <ac:spMk id="2107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8.234" v="1445" actId="26606"/>
          <ac:spMkLst>
            <pc:docMk/>
            <pc:sldMk cId="2107451939" sldId="258"/>
            <ac:spMk id="2108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8.234" v="1445" actId="26606"/>
          <ac:spMkLst>
            <pc:docMk/>
            <pc:sldMk cId="2107451939" sldId="258"/>
            <ac:spMk id="2109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53:28.612" v="1447" actId="26606"/>
          <ac:spMkLst>
            <pc:docMk/>
            <pc:sldMk cId="2107451939" sldId="258"/>
            <ac:spMk id="2111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8.612" v="1447" actId="26606"/>
          <ac:spMkLst>
            <pc:docMk/>
            <pc:sldMk cId="2107451939" sldId="258"/>
            <ac:spMk id="2114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29.647" v="1449" actId="26606"/>
          <ac:spMkLst>
            <pc:docMk/>
            <pc:sldMk cId="2107451939" sldId="258"/>
            <ac:spMk id="2116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29.647" v="1449" actId="26606"/>
          <ac:spMkLst>
            <pc:docMk/>
            <pc:sldMk cId="2107451939" sldId="258"/>
            <ac:spMk id="2117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31.420" v="1451" actId="26606"/>
          <ac:spMkLst>
            <pc:docMk/>
            <pc:sldMk cId="2107451939" sldId="258"/>
            <ac:spMk id="211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31.420" v="1451" actId="26606"/>
          <ac:spMkLst>
            <pc:docMk/>
            <pc:sldMk cId="2107451939" sldId="258"/>
            <ac:spMk id="212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31.420" v="1451" actId="26606"/>
          <ac:spMkLst>
            <pc:docMk/>
            <pc:sldMk cId="2107451939" sldId="258"/>
            <ac:spMk id="2122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2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2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30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31" creationId="{6F427B2B-E8F7-4FF7-AA4D-580128383AA7}"/>
          </ac:spMkLst>
        </pc:spChg>
        <pc:spChg chg="add del">
          <ac:chgData name="이 정윤" userId="0af889d847be4636" providerId="LiveId" clId="{AC539223-7DFE-4EAE-BB00-0001FF652164}" dt="2021-05-14T10:53:31.701" v="1453" actId="26606"/>
          <ac:spMkLst>
            <pc:docMk/>
            <pc:sldMk cId="2107451939" sldId="258"/>
            <ac:spMk id="2132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3:32.467" v="1455" actId="26606"/>
          <ac:spMkLst>
            <pc:docMk/>
            <pc:sldMk cId="2107451939" sldId="258"/>
            <ac:spMk id="2134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3:32.467" v="1455" actId="26606"/>
          <ac:spMkLst>
            <pc:docMk/>
            <pc:sldMk cId="2107451939" sldId="258"/>
            <ac:spMk id="2135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3:32.467" v="1455" actId="26606"/>
          <ac:spMkLst>
            <pc:docMk/>
            <pc:sldMk cId="2107451939" sldId="258"/>
            <ac:spMk id="2137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3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5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6" creationId="{6F427B2B-E8F7-4FF7-AA4D-580128383AA7}"/>
          </ac:spMkLst>
        </pc:spChg>
        <pc:spChg chg="add del mod ord">
          <ac:chgData name="이 정윤" userId="0af889d847be4636" providerId="LiveId" clId="{AC539223-7DFE-4EAE-BB00-0001FF652164}" dt="2021-05-14T10:55:33.243" v="1513" actId="26606"/>
          <ac:spMkLst>
            <pc:docMk/>
            <pc:sldMk cId="2107451939" sldId="258"/>
            <ac:spMk id="2147" creationId="{F2B7796C-3DE7-4777-BDC2-D07B22B4A272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149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19.005" v="1488" actId="26606"/>
          <ac:spMkLst>
            <pc:docMk/>
            <pc:sldMk cId="2107451939" sldId="258"/>
            <ac:spMk id="2150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19.391" v="1490" actId="26606"/>
          <ac:spMkLst>
            <pc:docMk/>
            <pc:sldMk cId="2107451939" sldId="258"/>
            <ac:spMk id="2155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19.391" v="1490" actId="26606"/>
          <ac:spMkLst>
            <pc:docMk/>
            <pc:sldMk cId="2107451939" sldId="258"/>
            <ac:spMk id="2156" creationId="{C5D31EF7-7A67-43B2-8B5E-B4A6241B1A83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58" creationId="{A5931BE0-4B93-4D6C-878E-ACC59D6B4587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59" creationId="{746ECF6E-1937-4212-B2E3-E2F43AD7A25A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61" creationId="{57B709FF-BFDC-4D26-9990-BC26F14DEAC8}"/>
          </ac:spMkLst>
        </pc:spChg>
        <pc:spChg chg="add del">
          <ac:chgData name="이 정윤" userId="0af889d847be4636" providerId="LiveId" clId="{AC539223-7DFE-4EAE-BB00-0001FF652164}" dt="2021-05-14T10:55:22.603" v="1492" actId="26606"/>
          <ac:spMkLst>
            <pc:docMk/>
            <pc:sldMk cId="2107451939" sldId="258"/>
            <ac:spMk id="2162" creationId="{6F427B2B-E8F7-4FF7-AA4D-580128383AA7}"/>
          </ac:spMkLst>
        </pc:spChg>
        <pc:grpChg chg="add del">
          <ac:chgData name="이 정윤" userId="0af889d847be4636" providerId="LiveId" clId="{AC539223-7DFE-4EAE-BB00-0001FF652164}" dt="2021-05-14T10:53:15.822" v="1423" actId="26606"/>
          <ac:grpSpMkLst>
            <pc:docMk/>
            <pc:sldMk cId="2107451939" sldId="258"/>
            <ac:grpSpMk id="77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24.291" v="1497" actId="26606"/>
          <ac:grpSpMkLst>
            <pc:docMk/>
            <pc:sldMk cId="2107451939" sldId="258"/>
            <ac:grpSpMk id="172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22.794" v="1493" actId="26606"/>
          <ac:grpSpMkLst>
            <pc:docMk/>
            <pc:sldMk cId="2107451939" sldId="258"/>
            <ac:grpSpMk id="234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10:55:16.097" v="1486" actId="26606"/>
          <ac:grpSpMkLst>
            <pc:docMk/>
            <pc:sldMk cId="2107451939" sldId="258"/>
            <ac:grpSpMk id="257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10:55:22.603" v="1492" actId="26606"/>
          <ac:grpSpMkLst>
            <pc:docMk/>
            <pc:sldMk cId="2107451939" sldId="258"/>
            <ac:grpSpMk id="258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17.929" v="1425" actId="26606"/>
          <ac:grpSpMkLst>
            <pc:docMk/>
            <pc:sldMk cId="2107451939" sldId="258"/>
            <ac:grpSpMk id="205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2:08:27.388" v="2078" actId="26606"/>
          <ac:grpSpMkLst>
            <pc:docMk/>
            <pc:sldMk cId="2107451939" sldId="258"/>
            <ac:grpSpMk id="2059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19.677" v="1427" actId="26606"/>
          <ac:grpSpMkLst>
            <pc:docMk/>
            <pc:sldMk cId="2107451939" sldId="258"/>
            <ac:grpSpMk id="2063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0.667" v="1429" actId="26606"/>
          <ac:grpSpMkLst>
            <pc:docMk/>
            <pc:sldMk cId="2107451939" sldId="258"/>
            <ac:grpSpMk id="2069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0.950" v="1431" actId="26606"/>
          <ac:grpSpMkLst>
            <pc:docMk/>
            <pc:sldMk cId="2107451939" sldId="258"/>
            <ac:grpSpMk id="207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2:08:27.382" v="2077" actId="26606"/>
          <ac:grpSpMkLst>
            <pc:docMk/>
            <pc:sldMk cId="2107451939" sldId="258"/>
            <ac:grpSpMk id="2079" creationId="{73FD8943-49CD-489F-AF30-D186003CB059}"/>
          </ac:grpSpMkLst>
        </pc:grpChg>
        <pc:grpChg chg="add del">
          <ac:chgData name="이 정윤" userId="0af889d847be4636" providerId="LiveId" clId="{AC539223-7DFE-4EAE-BB00-0001FF652164}" dt="2021-05-14T10:53:26.170" v="1441" actId="26606"/>
          <ac:grpSpMkLst>
            <pc:docMk/>
            <pc:sldMk cId="2107451939" sldId="258"/>
            <ac:grpSpMk id="2094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7.427" v="1443" actId="26606"/>
          <ac:grpSpMkLst>
            <pc:docMk/>
            <pc:sldMk cId="2107451939" sldId="258"/>
            <ac:grpSpMk id="2099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28.612" v="1447" actId="26606"/>
          <ac:grpSpMkLst>
            <pc:docMk/>
            <pc:sldMk cId="2107451939" sldId="258"/>
            <ac:grpSpMk id="2112" creationId="{11F8F457-0192-4F9A-9EEF-D784521FAC11}"/>
          </ac:grpSpMkLst>
        </pc:grpChg>
        <pc:grpChg chg="add del">
          <ac:chgData name="이 정윤" userId="0af889d847be4636" providerId="LiveId" clId="{AC539223-7DFE-4EAE-BB00-0001FF652164}" dt="2021-05-14T10:53:31.420" v="1451" actId="26606"/>
          <ac:grpSpMkLst>
            <pc:docMk/>
            <pc:sldMk cId="2107451939" sldId="258"/>
            <ac:grpSpMk id="2121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31.701" v="1453" actId="26606"/>
          <ac:grpSpMkLst>
            <pc:docMk/>
            <pc:sldMk cId="2107451939" sldId="258"/>
            <ac:grpSpMk id="212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3:32.467" v="1455" actId="26606"/>
          <ac:grpSpMkLst>
            <pc:docMk/>
            <pc:sldMk cId="2107451939" sldId="258"/>
            <ac:grpSpMk id="2136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33.243" v="1513" actId="26606"/>
          <ac:grpSpMkLst>
            <pc:docMk/>
            <pc:sldMk cId="2107451939" sldId="258"/>
            <ac:grpSpMk id="2141" creationId="{7119AF2A-3C22-4BC0-A8C5-A077AA201CE5}"/>
          </ac:grpSpMkLst>
        </pc:grpChg>
        <pc:grpChg chg="add del">
          <ac:chgData name="이 정윤" userId="0af889d847be4636" providerId="LiveId" clId="{AC539223-7DFE-4EAE-BB00-0001FF652164}" dt="2021-05-14T10:55:19.005" v="1488" actId="26606"/>
          <ac:grpSpMkLst>
            <pc:docMk/>
            <pc:sldMk cId="2107451939" sldId="258"/>
            <ac:grpSpMk id="2151" creationId="{7119AF2A-3C22-4BC0-A8C5-A077AA201CE5}"/>
          </ac:grpSpMkLst>
        </pc:grpChg>
        <pc:graphicFrameChg chg="add del">
          <ac:chgData name="이 정윤" userId="0af889d847be4636" providerId="LiveId" clId="{AC539223-7DFE-4EAE-BB00-0001FF652164}" dt="2021-05-14T10:53:24.772" v="1437" actId="26606"/>
          <ac:graphicFrameMkLst>
            <pc:docMk/>
            <pc:sldMk cId="2107451939" sldId="258"/>
            <ac:graphicFrameMk id="2086" creationId="{E2FAA6BE-0293-4BA7-AE6F-68F4BAF21331}"/>
          </ac:graphicFrameMkLst>
        </pc:graphicFrameChg>
        <pc:picChg chg="add mod">
          <ac:chgData name="이 정윤" userId="0af889d847be4636" providerId="LiveId" clId="{AC539223-7DFE-4EAE-BB00-0001FF652164}" dt="2021-05-14T12:08:48.536" v="2079" actId="1076"/>
          <ac:picMkLst>
            <pc:docMk/>
            <pc:sldMk cId="2107451939" sldId="258"/>
            <ac:picMk id="4" creationId="{4429FBF2-A975-4B51-B814-6B67C11D20D4}"/>
          </ac:picMkLst>
        </pc:picChg>
        <pc:picChg chg="add del mod">
          <ac:chgData name="이 정윤" userId="0af889d847be4636" providerId="LiveId" clId="{AC539223-7DFE-4EAE-BB00-0001FF652164}" dt="2021-05-14T10:52:41.239" v="1417" actId="478"/>
          <ac:picMkLst>
            <pc:docMk/>
            <pc:sldMk cId="2107451939" sldId="258"/>
            <ac:picMk id="6" creationId="{DD3B3A67-AE07-4F46-8747-162C502EEAB7}"/>
          </ac:picMkLst>
        </pc:picChg>
        <pc:picChg chg="mod ord">
          <ac:chgData name="이 정윤" userId="0af889d847be4636" providerId="LiveId" clId="{AC539223-7DFE-4EAE-BB00-0001FF652164}" dt="2021-05-14T12:08:59.256" v="2083" actId="1076"/>
          <ac:picMkLst>
            <pc:docMk/>
            <pc:sldMk cId="2107451939" sldId="258"/>
            <ac:picMk id="2050" creationId="{A2B6A67F-2723-4489-9786-AAF1806D827A}"/>
          </ac:picMkLst>
        </pc:picChg>
        <pc:picChg chg="mod ord">
          <ac:chgData name="이 정윤" userId="0af889d847be4636" providerId="LiveId" clId="{AC539223-7DFE-4EAE-BB00-0001FF652164}" dt="2021-05-14T12:08:57.672" v="2082" actId="1076"/>
          <ac:picMkLst>
            <pc:docMk/>
            <pc:sldMk cId="2107451939" sldId="258"/>
            <ac:picMk id="2052" creationId="{877937E6-2C95-4973-9148-C72D462467FB}"/>
          </ac:picMkLst>
        </pc:picChg>
      </pc:sldChg>
      <pc:sldChg chg="delSp modSp mod ord modTransition">
        <pc:chgData name="이 정윤" userId="0af889d847be4636" providerId="LiveId" clId="{AC539223-7DFE-4EAE-BB00-0001FF652164}" dt="2021-05-14T12:23:04.881" v="2410"/>
        <pc:sldMkLst>
          <pc:docMk/>
          <pc:sldMk cId="783068696" sldId="259"/>
        </pc:sldMkLst>
        <pc:spChg chg="mod">
          <ac:chgData name="이 정윤" userId="0af889d847be4636" providerId="LiveId" clId="{AC539223-7DFE-4EAE-BB00-0001FF652164}" dt="2021-05-14T12:21:23.979" v="2409" actId="20577"/>
          <ac:spMkLst>
            <pc:docMk/>
            <pc:sldMk cId="783068696" sldId="259"/>
            <ac:spMk id="2" creationId="{98E6A595-0A16-4D7F-AEF0-FDAC9B0E0858}"/>
          </ac:spMkLst>
        </pc:spChg>
        <pc:picChg chg="del">
          <ac:chgData name="이 정윤" userId="0af889d847be4636" providerId="LiveId" clId="{AC539223-7DFE-4EAE-BB00-0001FF652164}" dt="2021-05-14T12:20:24.314" v="2405" actId="478"/>
          <ac:picMkLst>
            <pc:docMk/>
            <pc:sldMk cId="783068696" sldId="259"/>
            <ac:picMk id="4098" creationId="{3DF91083-2275-483C-B4F7-E0D3AE589447}"/>
          </ac:picMkLst>
        </pc:picChg>
      </pc:sldChg>
      <pc:sldChg chg="addSp delSp modSp del modTransition">
        <pc:chgData name="이 정윤" userId="0af889d847be4636" providerId="LiveId" clId="{AC539223-7DFE-4EAE-BB00-0001FF652164}" dt="2021-05-14T12:18:52.119" v="2339" actId="47"/>
        <pc:sldMkLst>
          <pc:docMk/>
          <pc:sldMk cId="808370489" sldId="260"/>
        </pc:sldMkLst>
        <pc:spChg chg="add del mod">
          <ac:chgData name="이 정윤" userId="0af889d847be4636" providerId="LiveId" clId="{AC539223-7DFE-4EAE-BB00-0001FF652164}" dt="2021-05-14T12:10:54.619" v="2118"/>
          <ac:spMkLst>
            <pc:docMk/>
            <pc:sldMk cId="808370489" sldId="260"/>
            <ac:spMk id="4" creationId="{43033BA2-49D5-4A67-8110-DF57F37E834C}"/>
          </ac:spMkLst>
        </pc:spChg>
      </pc:sldChg>
      <pc:sldChg chg="modSp mod modTransition">
        <pc:chgData name="이 정윤" userId="0af889d847be4636" providerId="LiveId" clId="{AC539223-7DFE-4EAE-BB00-0001FF652164}" dt="2021-05-14T12:23:04.881" v="2410"/>
        <pc:sldMkLst>
          <pc:docMk/>
          <pc:sldMk cId="988555480" sldId="261"/>
        </pc:sldMkLst>
        <pc:spChg chg="mod">
          <ac:chgData name="이 정윤" userId="0af889d847be4636" providerId="LiveId" clId="{AC539223-7DFE-4EAE-BB00-0001FF652164}" dt="2021-05-14T09:21:01.938" v="1" actId="20577"/>
          <ac:spMkLst>
            <pc:docMk/>
            <pc:sldMk cId="988555480" sldId="261"/>
            <ac:spMk id="2" creationId="{1AD6A632-BDF6-443B-B7FB-362A5BED0D60}"/>
          </ac:spMkLst>
        </pc:spChg>
        <pc:spChg chg="mod">
          <ac:chgData name="이 정윤" userId="0af889d847be4636" providerId="LiveId" clId="{AC539223-7DFE-4EAE-BB00-0001FF652164}" dt="2021-05-14T10:33:59.302" v="1082"/>
          <ac:spMkLst>
            <pc:docMk/>
            <pc:sldMk cId="988555480" sldId="261"/>
            <ac:spMk id="3" creationId="{691C5D5C-37A8-4785-9447-1D3F80EBA736}"/>
          </ac:spMkLst>
        </pc:spChg>
      </pc:sldChg>
      <pc:sldChg chg="modSp mod modTransition">
        <pc:chgData name="이 정윤" userId="0af889d847be4636" providerId="LiveId" clId="{AC539223-7DFE-4EAE-BB00-0001FF652164}" dt="2021-05-14T12:23:04.881" v="2410"/>
        <pc:sldMkLst>
          <pc:docMk/>
          <pc:sldMk cId="794490470" sldId="262"/>
        </pc:sldMkLst>
        <pc:spChg chg="mod">
          <ac:chgData name="이 정윤" userId="0af889d847be4636" providerId="LiveId" clId="{AC539223-7DFE-4EAE-BB00-0001FF652164}" dt="2021-05-14T09:21:04.354" v="3" actId="20577"/>
          <ac:spMkLst>
            <pc:docMk/>
            <pc:sldMk cId="794490470" sldId="262"/>
            <ac:spMk id="2" creationId="{D07B6C99-4701-47BD-BFD0-7611B58ADE44}"/>
          </ac:spMkLst>
        </pc:spChg>
        <pc:spChg chg="mod">
          <ac:chgData name="이 정윤" userId="0af889d847be4636" providerId="LiveId" clId="{AC539223-7DFE-4EAE-BB00-0001FF652164}" dt="2021-05-14T12:18:26.322" v="2319" actId="1076"/>
          <ac:spMkLst>
            <pc:docMk/>
            <pc:sldMk cId="794490470" sldId="262"/>
            <ac:spMk id="4" creationId="{DAAD8285-9B54-4C99-99C8-EB1D74705626}"/>
          </ac:spMkLst>
        </pc:spChg>
      </pc:sldChg>
      <pc:sldChg chg="modSp new mod modTransition">
        <pc:chgData name="이 정윤" userId="0af889d847be4636" providerId="LiveId" clId="{AC539223-7DFE-4EAE-BB00-0001FF652164}" dt="2021-05-14T12:23:04.881" v="2410"/>
        <pc:sldMkLst>
          <pc:docMk/>
          <pc:sldMk cId="3335926998" sldId="263"/>
        </pc:sldMkLst>
        <pc:spChg chg="mod">
          <ac:chgData name="이 정윤" userId="0af889d847be4636" providerId="LiveId" clId="{AC539223-7DFE-4EAE-BB00-0001FF652164}" dt="2021-05-14T09:21:14.439" v="27"/>
          <ac:spMkLst>
            <pc:docMk/>
            <pc:sldMk cId="3335926998" sldId="263"/>
            <ac:spMk id="2" creationId="{FC67D88F-3959-475D-8A22-E5A5A7433592}"/>
          </ac:spMkLst>
        </pc:spChg>
        <pc:spChg chg="mod">
          <ac:chgData name="이 정윤" userId="0af889d847be4636" providerId="LiveId" clId="{AC539223-7DFE-4EAE-BB00-0001FF652164}" dt="2021-05-14T09:23:22.001" v="427" actId="20577"/>
          <ac:spMkLst>
            <pc:docMk/>
            <pc:sldMk cId="3335926998" sldId="263"/>
            <ac:spMk id="3" creationId="{5F5A6E71-27A8-45A3-A022-25B181BD5BAF}"/>
          </ac:spMkLst>
        </pc:spChg>
      </pc:sldChg>
      <pc:sldChg chg="addSp delSp modSp new mod modTransition">
        <pc:chgData name="이 정윤" userId="0af889d847be4636" providerId="LiveId" clId="{AC539223-7DFE-4EAE-BB00-0001FF652164}" dt="2021-05-14T12:23:04.881" v="2410"/>
        <pc:sldMkLst>
          <pc:docMk/>
          <pc:sldMk cId="1047375243" sldId="264"/>
        </pc:sldMkLst>
        <pc:spChg chg="mod">
          <ac:chgData name="이 정윤" userId="0af889d847be4636" providerId="LiveId" clId="{AC539223-7DFE-4EAE-BB00-0001FF652164}" dt="2021-05-14T09:32:16.038" v="891" actId="1076"/>
          <ac:spMkLst>
            <pc:docMk/>
            <pc:sldMk cId="1047375243" sldId="264"/>
            <ac:spMk id="2" creationId="{A7CB4AC0-87B8-4914-AD06-82EB1E923606}"/>
          </ac:spMkLst>
        </pc:spChg>
        <pc:spChg chg="add mod">
          <ac:chgData name="이 정윤" userId="0af889d847be4636" providerId="LiveId" clId="{AC539223-7DFE-4EAE-BB00-0001FF652164}" dt="2021-05-14T09:32:16.038" v="891" actId="1076"/>
          <ac:spMkLst>
            <pc:docMk/>
            <pc:sldMk cId="1047375243" sldId="264"/>
            <ac:spMk id="3" creationId="{0BA88ECE-9339-4A72-AF23-B91BD685D82F}"/>
          </ac:spMkLst>
        </pc:spChg>
        <pc:spChg chg="add mod">
          <ac:chgData name="이 정윤" userId="0af889d847be4636" providerId="LiveId" clId="{AC539223-7DFE-4EAE-BB00-0001FF652164}" dt="2021-05-14T09:32:16.038" v="891" actId="1076"/>
          <ac:spMkLst>
            <pc:docMk/>
            <pc:sldMk cId="1047375243" sldId="264"/>
            <ac:spMk id="4" creationId="{3C7FA56B-25FA-46D8-BC28-15387DAF3F19}"/>
          </ac:spMkLst>
        </pc:spChg>
        <pc:spChg chg="add del mod">
          <ac:chgData name="이 정윤" userId="0af889d847be4636" providerId="LiveId" clId="{AC539223-7DFE-4EAE-BB00-0001FF652164}" dt="2021-05-14T10:50:50.426" v="1390"/>
          <ac:spMkLst>
            <pc:docMk/>
            <pc:sldMk cId="1047375243" sldId="264"/>
            <ac:spMk id="5" creationId="{B0838094-7BCD-4B41-A974-4C533501152C}"/>
          </ac:spMkLst>
        </pc:spChg>
        <pc:spChg chg="add del mod">
          <ac:chgData name="이 정윤" userId="0af889d847be4636" providerId="LiveId" clId="{AC539223-7DFE-4EAE-BB00-0001FF652164}" dt="2021-05-14T10:50:58.826" v="1392" actId="478"/>
          <ac:spMkLst>
            <pc:docMk/>
            <pc:sldMk cId="1047375243" sldId="264"/>
            <ac:spMk id="6" creationId="{D79417BD-3FAF-4C2A-922B-2A8CA11E24AF}"/>
          </ac:spMkLst>
        </pc:spChg>
        <pc:spChg chg="add del mod">
          <ac:chgData name="이 정윤" userId="0af889d847be4636" providerId="LiveId" clId="{AC539223-7DFE-4EAE-BB00-0001FF652164}" dt="2021-05-14T10:51:05.873" v="1396"/>
          <ac:spMkLst>
            <pc:docMk/>
            <pc:sldMk cId="1047375243" sldId="264"/>
            <ac:spMk id="7" creationId="{014036C6-911B-4943-8EAA-436D338178F4}"/>
          </ac:spMkLst>
        </pc:spChg>
        <pc:spChg chg="add del mod">
          <ac:chgData name="이 정윤" userId="0af889d847be4636" providerId="LiveId" clId="{AC539223-7DFE-4EAE-BB00-0001FF652164}" dt="2021-05-14T10:51:20.537" v="1400" actId="478"/>
          <ac:spMkLst>
            <pc:docMk/>
            <pc:sldMk cId="1047375243" sldId="264"/>
            <ac:spMk id="8" creationId="{6EB4BE03-2B23-426B-90E3-5000111103EF}"/>
          </ac:spMkLst>
        </pc:spChg>
        <pc:spChg chg="add del mod">
          <ac:chgData name="이 정윤" userId="0af889d847be4636" providerId="LiveId" clId="{AC539223-7DFE-4EAE-BB00-0001FF652164}" dt="2021-05-14T10:51:36.925" v="1405" actId="478"/>
          <ac:spMkLst>
            <pc:docMk/>
            <pc:sldMk cId="1047375243" sldId="264"/>
            <ac:spMk id="9" creationId="{FC80D3D7-A29D-438B-A4FA-EC93487561E7}"/>
          </ac:spMkLst>
        </pc:spChg>
        <pc:spChg chg="add del mod">
          <ac:chgData name="이 정윤" userId="0af889d847be4636" providerId="LiveId" clId="{AC539223-7DFE-4EAE-BB00-0001FF652164}" dt="2021-05-14T10:51:53.050" v="1411" actId="478"/>
          <ac:spMkLst>
            <pc:docMk/>
            <pc:sldMk cId="1047375243" sldId="264"/>
            <ac:spMk id="10" creationId="{035B7671-34C6-4753-B645-427C56E09589}"/>
          </ac:spMkLst>
        </pc:spChg>
      </pc:sldChg>
      <pc:sldChg chg="new del">
        <pc:chgData name="이 정윤" userId="0af889d847be4636" providerId="LiveId" clId="{AC539223-7DFE-4EAE-BB00-0001FF652164}" dt="2021-05-14T09:30:05.252" v="736" actId="47"/>
        <pc:sldMkLst>
          <pc:docMk/>
          <pc:sldMk cId="2791532503" sldId="264"/>
        </pc:sldMkLst>
      </pc:sldChg>
      <pc:sldChg chg="add del">
        <pc:chgData name="이 정윤" userId="0af889d847be4636" providerId="LiveId" clId="{AC539223-7DFE-4EAE-BB00-0001FF652164}" dt="2021-05-14T12:18:49.048" v="2337"/>
        <pc:sldMkLst>
          <pc:docMk/>
          <pc:sldMk cId="248373662" sldId="265"/>
        </pc:sldMkLst>
      </pc:sldChg>
      <pc:sldChg chg="modSp add mod modTransition">
        <pc:chgData name="이 정윤" userId="0af889d847be4636" providerId="LiveId" clId="{AC539223-7DFE-4EAE-BB00-0001FF652164}" dt="2021-05-14T12:31:21.196" v="2424" actId="1076"/>
        <pc:sldMkLst>
          <pc:docMk/>
          <pc:sldMk cId="978063419" sldId="265"/>
        </pc:sldMkLst>
        <pc:spChg chg="mod">
          <ac:chgData name="이 정윤" userId="0af889d847be4636" providerId="LiveId" clId="{AC539223-7DFE-4EAE-BB00-0001FF652164}" dt="2021-05-14T12:20:15.517" v="2404"/>
          <ac:spMkLst>
            <pc:docMk/>
            <pc:sldMk cId="978063419" sldId="265"/>
            <ac:spMk id="2" creationId="{98E6A595-0A16-4D7F-AEF0-FDAC9B0E0858}"/>
          </ac:spMkLst>
        </pc:spChg>
        <pc:picChg chg="mod">
          <ac:chgData name="이 정윤" userId="0af889d847be4636" providerId="LiveId" clId="{AC539223-7DFE-4EAE-BB00-0001FF652164}" dt="2021-05-14T12:31:21.196" v="2424" actId="1076"/>
          <ac:picMkLst>
            <pc:docMk/>
            <pc:sldMk cId="978063419" sldId="265"/>
            <ac:picMk id="4098" creationId="{3DF91083-2275-483C-B4F7-E0D3AE5894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May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8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41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May 19,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May 19,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4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goodbuy_sell/220951213522" TargetMode="External"/><Relationship Id="rId2" Type="http://schemas.openxmlformats.org/officeDocument/2006/relationships/hyperlink" Target="https://www.youtube.com/watch?v=Bi7UOW_cgZ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pnc.co.kr/news/articleView.html?idxno=63001" TargetMode="External"/><Relationship Id="rId4" Type="http://schemas.openxmlformats.org/officeDocument/2006/relationships/hyperlink" Target="https://www.yna.co.kr/view/MYH2020110501550003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7878FB-DAE8-455C-AD35-934542A6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Autofit/>
          </a:bodyPr>
          <a:lstStyle/>
          <a:p>
            <a:r>
              <a:rPr lang="ko-KR" altLang="en-US" sz="4800" dirty="0"/>
              <a:t>스마트</a:t>
            </a:r>
            <a:br>
              <a:rPr lang="en-US" altLang="ko-KR" sz="4800" dirty="0"/>
            </a:br>
            <a:r>
              <a:rPr lang="ko-KR" altLang="en-US" sz="4800" dirty="0"/>
              <a:t>화장실</a:t>
            </a:r>
            <a:br>
              <a:rPr lang="en-US" altLang="ko-KR" sz="4800" dirty="0"/>
            </a:br>
            <a:r>
              <a:rPr lang="ko-KR" altLang="en-US" sz="4800" dirty="0"/>
              <a:t>비상벨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65D70-E688-4E9C-9725-1814C28F4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246032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방범 시스템과</a:t>
            </a:r>
            <a:b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빈자리 시스템을 통합</a:t>
            </a:r>
            <a:b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</a:b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인하공업전문대학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2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학년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C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반</a:t>
            </a:r>
            <a:b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201845094 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임경석</a:t>
            </a:r>
            <a:b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201845092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이정윤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추상적인 자주색 빛망울 반짝임">
            <a:extLst>
              <a:ext uri="{FF2B5EF4-FFF2-40B4-BE49-F238E27FC236}">
                <a16:creationId xmlns:a16="http://schemas.microsoft.com/office/drawing/2014/main" id="{5A83118C-E13C-43CE-8A5D-93DCE8CA7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1" r="771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1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3-4.</a:t>
            </a:r>
            <a:r>
              <a:rPr kumimoji="1" lang="ko-KR" altLang="en-US" dirty="0"/>
              <a:t> 시스템 설계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필요한 부품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4B4EB46-E8A3-684F-8F1B-7C9472A88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61806"/>
              </p:ext>
            </p:extLst>
          </p:nvPr>
        </p:nvGraphicFramePr>
        <p:xfrm>
          <a:off x="549538" y="1557184"/>
          <a:ext cx="11091599" cy="47956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0627">
                  <a:extLst>
                    <a:ext uri="{9D8B030D-6E8A-4147-A177-3AD203B41FA5}">
                      <a16:colId xmlns:a16="http://schemas.microsoft.com/office/drawing/2014/main" val="2761864252"/>
                    </a:ext>
                  </a:extLst>
                </a:gridCol>
                <a:gridCol w="592693">
                  <a:extLst>
                    <a:ext uri="{9D8B030D-6E8A-4147-A177-3AD203B41FA5}">
                      <a16:colId xmlns:a16="http://schemas.microsoft.com/office/drawing/2014/main" val="60312602"/>
                    </a:ext>
                  </a:extLst>
                </a:gridCol>
                <a:gridCol w="6549567">
                  <a:extLst>
                    <a:ext uri="{9D8B030D-6E8A-4147-A177-3AD203B41FA5}">
                      <a16:colId xmlns:a16="http://schemas.microsoft.com/office/drawing/2014/main" val="2787364658"/>
                    </a:ext>
                  </a:extLst>
                </a:gridCol>
                <a:gridCol w="1254356">
                  <a:extLst>
                    <a:ext uri="{9D8B030D-6E8A-4147-A177-3AD203B41FA5}">
                      <a16:colId xmlns:a16="http://schemas.microsoft.com/office/drawing/2014/main" val="370939674"/>
                    </a:ext>
                  </a:extLst>
                </a:gridCol>
                <a:gridCol w="1254356">
                  <a:extLst>
                    <a:ext uri="{9D8B030D-6E8A-4147-A177-3AD203B41FA5}">
                      <a16:colId xmlns:a16="http://schemas.microsoft.com/office/drawing/2014/main" val="958010465"/>
                    </a:ext>
                  </a:extLst>
                </a:gridCol>
              </a:tblGrid>
              <a:tr h="45431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부품명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사용처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개당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총 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818199"/>
                  </a:ext>
                </a:extLst>
              </a:tr>
              <a:tr h="504024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ore-KR" altLang="en-US" sz="1600" dirty="0"/>
                        <a:t>아두이노 우노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ore-KR" sz="1600" dirty="0"/>
                        <a:t>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ore-KR" altLang="en-US" sz="1600" dirty="0"/>
                        <a:t>아두이노 기본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호환보드</a:t>
                      </a:r>
                      <a:r>
                        <a:rPr lang="en-US" altLang="ko-KR" sz="1200" dirty="0"/>
                        <a:t>)</a:t>
                      </a:r>
                      <a:endParaRPr lang="en-US" altLang="ko-Kore-KR" sz="1200" dirty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ore-KR" sz="1600" dirty="0"/>
                        <a:t>8</a:t>
                      </a:r>
                      <a:r>
                        <a:rPr lang="en-US" altLang="ko-KR" sz="1600" dirty="0"/>
                        <a:t>,000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6,000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972223"/>
                  </a:ext>
                </a:extLst>
              </a:tr>
              <a:tr h="45431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ore-KR" altLang="en-US" sz="1600" dirty="0"/>
                        <a:t>푸시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ore-KR" sz="1600" dirty="0"/>
                        <a:t>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ore-KR" altLang="en-US" sz="1600" dirty="0"/>
                        <a:t>화장실 내부 비상벨에 사용할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ore-KR" sz="1600" dirty="0"/>
                        <a:t>110</a:t>
                      </a:r>
                      <a:r>
                        <a:rPr lang="ko-Kore-KR" altLang="en-US" sz="16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941904"/>
                  </a:ext>
                </a:extLst>
              </a:tr>
              <a:tr h="45431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ore-KR" altLang="en-US" sz="1600" dirty="0"/>
                        <a:t>빨간색 </a:t>
                      </a:r>
                      <a:r>
                        <a:rPr lang="en-US" altLang="ko-Kore-KR" sz="1600" dirty="0"/>
                        <a:t>L</a:t>
                      </a:r>
                      <a:r>
                        <a:rPr lang="en-US" altLang="ko-KR" sz="1600" dirty="0"/>
                        <a:t>ED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ore-KR" altLang="en-US" sz="1600" dirty="0"/>
                        <a:t>화장실 내부 상황</a:t>
                      </a:r>
                      <a:r>
                        <a:rPr lang="en-US" altLang="ko-Kore-KR" sz="1600" dirty="0"/>
                        <a:t>(</a:t>
                      </a:r>
                      <a:r>
                        <a:rPr lang="ko-Kore-KR" altLang="en-US" sz="1600" dirty="0"/>
                        <a:t>사용중</a:t>
                      </a:r>
                      <a:r>
                        <a:rPr lang="en-US" altLang="ko-Kore-KR" sz="1600" dirty="0"/>
                        <a:t>, </a:t>
                      </a:r>
                      <a:r>
                        <a:rPr lang="ko-Kore-KR" altLang="en-US" sz="1600" dirty="0"/>
                        <a:t>비상</a:t>
                      </a:r>
                      <a:r>
                        <a:rPr lang="en-US" altLang="ko-Kore-KR" sz="1600" dirty="0"/>
                        <a:t>)</a:t>
                      </a:r>
                      <a:r>
                        <a:rPr lang="ko-Kore-KR" altLang="en-US" sz="1600" dirty="0"/>
                        <a:t> 표시등 </a:t>
                      </a:r>
                      <a:r>
                        <a:rPr lang="en-US" altLang="ko-Kore-KR" sz="1600" dirty="0"/>
                        <a:t>/ </a:t>
                      </a:r>
                      <a:r>
                        <a:rPr lang="ko-Kore-KR" altLang="en-US" sz="1600" dirty="0"/>
                        <a:t>화장실 외부 상황</a:t>
                      </a:r>
                      <a:r>
                        <a:rPr lang="en-US" altLang="ko-Kore-KR" sz="1600" dirty="0"/>
                        <a:t>(</a:t>
                      </a:r>
                      <a:r>
                        <a:rPr lang="ko-Kore-KR" altLang="en-US" sz="1600" dirty="0"/>
                        <a:t>비상</a:t>
                      </a:r>
                      <a:r>
                        <a:rPr lang="en-US" altLang="ko-Kore-KR" sz="1600" dirty="0"/>
                        <a:t>)</a:t>
                      </a:r>
                      <a:r>
                        <a:rPr lang="ko-Kore-KR" altLang="en-US" sz="1600" dirty="0"/>
                        <a:t> 표시등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80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914441"/>
                  </a:ext>
                </a:extLst>
              </a:tr>
              <a:tr h="45431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ore-KR" altLang="en-US" sz="1600" dirty="0"/>
                        <a:t>초록색 </a:t>
                      </a:r>
                      <a:r>
                        <a:rPr lang="en-US" altLang="ko-Kore-KR" sz="1600" dirty="0"/>
                        <a:t>LED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ore-KR" sz="1600" dirty="0"/>
                        <a:t>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ore-KR" altLang="en-US" sz="1600" dirty="0"/>
                        <a:t>화장실 내부 사용가능</a:t>
                      </a:r>
                      <a:r>
                        <a:rPr lang="en-US" altLang="ko-Kore-KR" sz="1600" dirty="0"/>
                        <a:t> </a:t>
                      </a:r>
                      <a:r>
                        <a:rPr lang="ko-Kore-KR" altLang="en-US" sz="1600" dirty="0"/>
                        <a:t>표시등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533231"/>
                  </a:ext>
                </a:extLst>
              </a:tr>
              <a:tr h="45431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PIR </a:t>
                      </a:r>
                      <a:r>
                        <a:rPr lang="ko-KR" altLang="en-US" sz="1600" dirty="0"/>
                        <a:t>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600" dirty="0"/>
                        <a:t>화장실 </a:t>
                      </a:r>
                      <a:r>
                        <a:rPr lang="ko-KR" altLang="en-US" sz="1600" dirty="0" err="1"/>
                        <a:t>사용중임을</a:t>
                      </a:r>
                      <a:r>
                        <a:rPr lang="ko-KR" altLang="en-US" sz="1600" dirty="0"/>
                        <a:t> 감지하기 위한 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1,650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1,650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541328"/>
                  </a:ext>
                </a:extLst>
              </a:tr>
              <a:tr h="45431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600" dirty="0" err="1"/>
                        <a:t>피에조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600" dirty="0"/>
                        <a:t>화장실 내부 비상 상황 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2,200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4,400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95243"/>
                  </a:ext>
                </a:extLst>
              </a:tr>
              <a:tr h="563321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ESP-01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와이파이 모듈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600" dirty="0" err="1"/>
                        <a:t>아두이노와</a:t>
                      </a:r>
                      <a:r>
                        <a:rPr lang="ko-KR" altLang="en-US" sz="1600" dirty="0"/>
                        <a:t> 서버간 데이터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4,400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4,400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17022"/>
                  </a:ext>
                </a:extLst>
              </a:tr>
              <a:tr h="504024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220Ω </a:t>
                      </a:r>
                      <a:r>
                        <a:rPr lang="ko-KR" altLang="en-US" sz="1600" dirty="0"/>
                        <a:t>저항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LED </a:t>
                      </a:r>
                      <a:r>
                        <a:rPr lang="ko-KR" altLang="en-US" sz="1600" dirty="0"/>
                        <a:t>연결에 사용할 저항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200" dirty="0"/>
                        <a:t>(10</a:t>
                      </a:r>
                      <a:r>
                        <a:rPr lang="ko-KR" altLang="en-US" sz="1200" dirty="0"/>
                        <a:t>개 묶음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100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100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506585"/>
                  </a:ext>
                </a:extLst>
              </a:tr>
              <a:tr h="454310">
                <a:tc gridSpan="4"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600" dirty="0"/>
                        <a:t>26,780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73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08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보완 가능성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경찰서 출동 시스템과 연계하여 바로 경찰이 출동할 수 있도록 함</a:t>
            </a:r>
            <a:endParaRPr kumimoji="1" lang="en-US" altLang="ko-KR" dirty="0"/>
          </a:p>
          <a:p>
            <a:r>
              <a:rPr kumimoji="1" lang="ko-KR" altLang="en-US" dirty="0"/>
              <a:t>공개 서버를 구축하여 외부에서도 확인할 수 있도록 함</a:t>
            </a:r>
            <a:endParaRPr kumimoji="1" lang="en-US" altLang="ko-KR" dirty="0"/>
          </a:p>
          <a:p>
            <a:r>
              <a:rPr kumimoji="1" lang="ko-KR" altLang="en-US" dirty="0"/>
              <a:t>음성 인식 인공지능을 사용해</a:t>
            </a:r>
            <a:br>
              <a:rPr kumimoji="1" lang="en-US" altLang="ko-KR" dirty="0"/>
            </a:br>
            <a:r>
              <a:rPr kumimoji="1" lang="en-US" altLang="ko-KR" dirty="0"/>
              <a:t>“</a:t>
            </a:r>
            <a:r>
              <a:rPr kumimoji="1" lang="ko-KR" altLang="en-US" dirty="0"/>
              <a:t>도와주세요</a:t>
            </a:r>
            <a:r>
              <a:rPr kumimoji="1" lang="en-US" altLang="ko-KR" dirty="0"/>
              <a:t>!”, </a:t>
            </a:r>
            <a:r>
              <a:rPr kumimoji="1" lang="ko-KR" altLang="en-US" dirty="0"/>
              <a:t>비명소리 등 구조요청 음성을 감지하여 작동할 수 있도록 함</a:t>
            </a:r>
            <a:endParaRPr kumimoji="1" lang="en-US" altLang="ko-KR" dirty="0"/>
          </a:p>
          <a:p>
            <a:r>
              <a:rPr kumimoji="1" lang="ko-KR" altLang="en-US" dirty="0"/>
              <a:t>화장실 내부와 외부를 무선으로 연결하여 미관을 해치지 않음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72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D88F-3959-475D-8A22-E5A5A743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A6E71-27A8-45A3-A022-25B181BD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비상 상황이 발생할 때에 알람 시스템으로 도움 요청 가능</a:t>
            </a:r>
            <a:endParaRPr lang="en-US" altLang="ko-KR" dirty="0"/>
          </a:p>
          <a:p>
            <a:r>
              <a:rPr lang="ko-KR" altLang="en-US" dirty="0"/>
              <a:t>화장실 내 범죄율의 하락</a:t>
            </a:r>
            <a:endParaRPr lang="en-US" altLang="ko-KR" dirty="0"/>
          </a:p>
          <a:p>
            <a:r>
              <a:rPr lang="ko-KR" altLang="en-US" dirty="0"/>
              <a:t>방범 시스템과 빈자리 확인 시스템의 통합으로 비용 절감</a:t>
            </a:r>
            <a:endParaRPr lang="en-US" altLang="ko-KR" dirty="0"/>
          </a:p>
          <a:p>
            <a:r>
              <a:rPr lang="ko-KR" altLang="en-US" dirty="0"/>
              <a:t>비어있는 화장실을 빠르게 찾을 수 있음 </a:t>
            </a:r>
            <a:r>
              <a:rPr lang="en-US" altLang="ko-KR" dirty="0"/>
              <a:t>(</a:t>
            </a:r>
            <a:r>
              <a:rPr lang="ko-KR" altLang="en-US" dirty="0"/>
              <a:t>장애인에게 더욱 효과적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031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B6C99-4701-47BD-BFD0-7611B58A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D8285-9B54-4C99-99C8-EB1D747056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863" y="2112963"/>
            <a:ext cx="11090275" cy="367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hlinkClick r:id="rId2"/>
              </a:rPr>
              <a:t>https://www.youtube.com/watch?v=Bi7UOW_cgZ8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화장실 내 비상벨이 범죄를 막은 사례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https://blog.naver.com/goodbuy_sell/220951213522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화장실 내 비상벨이 필요한 이유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https://www.yna.co.kr/view/MYH20201105015500038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경기도 여성안심화장실 대폭 확대</a:t>
            </a:r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http://www.epnc.co.kr/news/articleView.html?idxno=63001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휴게소에 설치된 스마트 화장실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4490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필요성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781175"/>
            <a:ext cx="6421438" cy="4752975"/>
          </a:xfrm>
        </p:spPr>
        <p:txBody>
          <a:bodyPr/>
          <a:lstStyle/>
          <a:p>
            <a:r>
              <a:rPr kumimoji="1" lang="ko-KR" altLang="en-US" dirty="0"/>
              <a:t>장애인의 위급한 상황을 빠르게 인지하고 대처할 수 있음</a:t>
            </a:r>
            <a:endParaRPr kumimoji="1" lang="en-US" altLang="ko-KR" dirty="0"/>
          </a:p>
          <a:p>
            <a:r>
              <a:rPr kumimoji="1" lang="ko-KR" altLang="en-US" dirty="0"/>
              <a:t>장애인의 경우 공중 화장실에 장애인용 화장실의 자리가 있는지 확인하기 어려움</a:t>
            </a:r>
            <a:endParaRPr kumimoji="1" lang="en-US" altLang="ko-KR" dirty="0"/>
          </a:p>
          <a:p>
            <a:r>
              <a:rPr kumimoji="1" lang="ko-KR" altLang="en-US" dirty="0"/>
              <a:t>화장실은 주변 시선에서 분리된 공간으로 범죄 확률 높음</a:t>
            </a:r>
            <a:endParaRPr kumimoji="1" lang="en-US" altLang="ko-KR" dirty="0"/>
          </a:p>
          <a:p>
            <a:r>
              <a:rPr kumimoji="1" lang="ko-Kore-KR" altLang="en-US" dirty="0"/>
              <a:t>화장실</a:t>
            </a:r>
            <a:r>
              <a:rPr kumimoji="1" lang="ko-KR" altLang="en-US" dirty="0"/>
              <a:t> 내부에 설치한 비상벨을 통해 범죄를 예방한 사례가 있음</a:t>
            </a:r>
            <a:endParaRPr kumimoji="1"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7348CB-476F-4507-8608-65FEE3E6494E}"/>
              </a:ext>
            </a:extLst>
          </p:cNvPr>
          <p:cNvGrpSpPr/>
          <p:nvPr/>
        </p:nvGrpSpPr>
        <p:grpSpPr>
          <a:xfrm>
            <a:off x="7248525" y="701140"/>
            <a:ext cx="4550753" cy="5714933"/>
            <a:chOff x="7582568" y="1092063"/>
            <a:chExt cx="4216710" cy="5295435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FCE7F2EA-1835-419E-B44C-CDC088FC1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130" y="1092063"/>
              <a:ext cx="3256176" cy="4111290"/>
            </a:xfrm>
            <a:prstGeom prst="rect">
              <a:avLst/>
            </a:prstGeom>
          </p:spPr>
        </p:pic>
        <p:pic>
          <p:nvPicPr>
            <p:cNvPr id="5" name="그림 4" descr="텍스트, 사람, 실내, 정장이(가) 표시된 사진&#10;&#10;자동 생성된 설명">
              <a:extLst>
                <a:ext uri="{FF2B5EF4-FFF2-40B4-BE49-F238E27FC236}">
                  <a16:creationId xmlns:a16="http://schemas.microsoft.com/office/drawing/2014/main" id="{3761F726-2102-A04A-9730-5BDAE7171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568" y="4019209"/>
              <a:ext cx="4216710" cy="2368289"/>
            </a:xfrm>
            <a:prstGeom prst="rect">
              <a:avLst/>
            </a:prstGeom>
          </p:spPr>
        </p:pic>
        <p:pic>
          <p:nvPicPr>
            <p:cNvPr id="1026" name="Picture 2" descr="장애인 비상벨 화장실 도움벨 비상호출벨경광등 타입-벨시스">
              <a:extLst>
                <a:ext uri="{FF2B5EF4-FFF2-40B4-BE49-F238E27FC236}">
                  <a16:creationId xmlns:a16="http://schemas.microsoft.com/office/drawing/2014/main" id="{0BDF4F4E-C448-4AA1-86DD-0F70D2737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568" y="1962475"/>
              <a:ext cx="2468988" cy="206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2218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2-1.</a:t>
            </a:r>
            <a:r>
              <a:rPr kumimoji="1" lang="ko-KR" altLang="en-US" dirty="0"/>
              <a:t> 유사 제품 분석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2113199"/>
            <a:ext cx="7116606" cy="3979625"/>
          </a:xfrm>
        </p:spPr>
        <p:txBody>
          <a:bodyPr/>
          <a:lstStyle/>
          <a:p>
            <a:r>
              <a:rPr kumimoji="1" lang="ko-Kore-KR" altLang="en-US" dirty="0"/>
              <a:t>휴게소</a:t>
            </a:r>
            <a:r>
              <a:rPr kumimoji="1" lang="ko-KR" altLang="en-US" dirty="0"/>
              <a:t> 공공 화장실에는 이미 설치되어 운영되고 있는 곳 다수 존재</a:t>
            </a:r>
            <a:br>
              <a:rPr kumimoji="1" lang="en-US" altLang="ko-KR" dirty="0"/>
            </a:br>
            <a:r>
              <a:rPr kumimoji="1" lang="en-US" altLang="ko-KR" dirty="0"/>
              <a:t>&gt;</a:t>
            </a:r>
            <a:r>
              <a:rPr kumimoji="1" lang="ko-KR" altLang="en-US" dirty="0"/>
              <a:t> 비상벨 기능은 없음</a:t>
            </a:r>
            <a:endParaRPr kumimoji="1" lang="en-US" altLang="ko-KR" dirty="0"/>
          </a:p>
          <a:p>
            <a:r>
              <a:rPr kumimoji="1" lang="ko-KR" altLang="en-US" dirty="0"/>
              <a:t>경기도는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여성안심화장실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이라는 이름으로 화장실 비상벨 서비스 운영 중</a:t>
            </a:r>
            <a:br>
              <a:rPr kumimoji="1" lang="en-US" altLang="ko-KR" dirty="0"/>
            </a:br>
            <a:r>
              <a:rPr kumimoji="1" lang="en-US" altLang="ko-KR" dirty="0"/>
              <a:t>&gt; </a:t>
            </a:r>
            <a:r>
              <a:rPr kumimoji="1" lang="ko-KR" altLang="en-US" dirty="0"/>
              <a:t>공공 기관에서 지원할 가능성 높음</a:t>
            </a:r>
            <a:endParaRPr kumimoji="1"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2198E6-61F4-AA4A-A175-5B947BA2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641" y="421903"/>
            <a:ext cx="3700072" cy="446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4B40F7C-FFFC-1749-85D7-4CA61C582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97" y="5186552"/>
            <a:ext cx="5569716" cy="12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2-2.</a:t>
            </a:r>
            <a:r>
              <a:rPr kumimoji="1" lang="ko-KR" altLang="en-US" dirty="0"/>
              <a:t> 유사 제품 분석</a:t>
            </a:r>
            <a:endParaRPr kumimoji="1" lang="ko-Kore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83CB868-11D2-8143-9665-29085F1EB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682639"/>
              </p:ext>
            </p:extLst>
          </p:nvPr>
        </p:nvGraphicFramePr>
        <p:xfrm>
          <a:off x="549538" y="1478739"/>
          <a:ext cx="11090276" cy="427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9600">
                  <a:extLst>
                    <a:ext uri="{9D8B030D-6E8A-4147-A177-3AD203B41FA5}">
                      <a16:colId xmlns:a16="http://schemas.microsoft.com/office/drawing/2014/main" val="3475119231"/>
                    </a:ext>
                  </a:extLst>
                </a:gridCol>
                <a:gridCol w="8410471">
                  <a:extLst>
                    <a:ext uri="{9D8B030D-6E8A-4147-A177-3AD203B41FA5}">
                      <a16:colId xmlns:a16="http://schemas.microsoft.com/office/drawing/2014/main" val="4014785530"/>
                    </a:ext>
                  </a:extLst>
                </a:gridCol>
                <a:gridCol w="1330205">
                  <a:extLst>
                    <a:ext uri="{9D8B030D-6E8A-4147-A177-3AD203B41FA5}">
                      <a16:colId xmlns:a16="http://schemas.microsoft.com/office/drawing/2014/main" val="1823588885"/>
                    </a:ext>
                  </a:extLst>
                </a:gridCol>
              </a:tblGrid>
              <a:tr h="34726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16732"/>
                  </a:ext>
                </a:extLst>
              </a:tr>
              <a:tr h="161793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/>
                        <a:t>솔트코리아</a:t>
                      </a:r>
                      <a:endParaRPr lang="en-US" altLang="ko-KR" sz="1400" dirty="0"/>
                    </a:p>
                    <a:p>
                      <a:pPr algn="l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장애인 화장실 비상벨</a:t>
                      </a:r>
                      <a:r>
                        <a:rPr lang="en-US" altLang="ko-KR" sz="1400" dirty="0"/>
                        <a:t>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수신기를 이용해야만 송신기로 신호를 보낼 수 있음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송신기와 수신기의 수신 거리는 실내에선 </a:t>
                      </a:r>
                      <a:r>
                        <a:rPr lang="en-US" altLang="ko-KR" sz="1400" dirty="0"/>
                        <a:t>20~50</a:t>
                      </a:r>
                      <a:r>
                        <a:rPr lang="ko-KR" altLang="en-US" sz="1400" dirty="0"/>
                        <a:t>미터 실외에선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미터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이보다 더 먼 거리를 수신하고 싶으면 중계기를 </a:t>
                      </a:r>
                      <a:r>
                        <a:rPr lang="ko-KR" altLang="en-US" sz="1400" dirty="0" err="1"/>
                        <a:t>설치해야함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방수기능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메인수신기</a:t>
                      </a:r>
                      <a:r>
                        <a:rPr lang="ko-KR" altLang="en-US" sz="1400" dirty="0"/>
                        <a:t> 한대에 </a:t>
                      </a:r>
                      <a:r>
                        <a:rPr lang="ko-KR" altLang="en-US" sz="1400" dirty="0" err="1"/>
                        <a:t>호출벨을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1000</a:t>
                      </a:r>
                      <a:r>
                        <a:rPr lang="ko-KR" altLang="en-US" sz="1400" dirty="0"/>
                        <a:t>개까지 등록해서 사용가능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호출벨마다</a:t>
                      </a:r>
                      <a:r>
                        <a:rPr lang="ko-KR" altLang="en-US" sz="1400" dirty="0"/>
                        <a:t> 소리를 다르게 메인수신기에서 설정 가능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배터리 하나로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만회 </a:t>
                      </a:r>
                      <a:r>
                        <a:rPr lang="ko-KR" altLang="en-US" sz="1400" dirty="0" err="1"/>
                        <a:t>송신보장</a:t>
                      </a:r>
                      <a:r>
                        <a:rPr lang="ko-KR" altLang="en-US" sz="1400" dirty="0"/>
                        <a:t> 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145,000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269316"/>
                  </a:ext>
                </a:extLst>
              </a:tr>
              <a:tr h="133000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/>
                        <a:t>굿바이셀</a:t>
                      </a:r>
                      <a:endParaRPr lang="en-US" altLang="ko-KR" sz="1400" dirty="0"/>
                    </a:p>
                    <a:p>
                      <a:pPr algn="l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 화장실 비상벨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누르는 즉시 </a:t>
                      </a:r>
                      <a:r>
                        <a:rPr lang="en-US" altLang="ko-KR" sz="1400" dirty="0"/>
                        <a:t>112</a:t>
                      </a:r>
                      <a:r>
                        <a:rPr lang="ko-KR" altLang="en-US" sz="1400" dirty="0"/>
                        <a:t>에 신고가 들어감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ko-Kore-KR" sz="1400" dirty="0"/>
                        <a:t>LTE</a:t>
                      </a:r>
                      <a:r>
                        <a:rPr lang="ko-KR" altLang="en-US" sz="1400" dirty="0"/>
                        <a:t>망으로 통신하기 때문에 거리 제한이 없음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경광등으로</a:t>
                      </a:r>
                      <a:r>
                        <a:rPr lang="ko-KR" altLang="en-US" sz="1400" dirty="0"/>
                        <a:t> 사이렌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불빛을 내보냄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수신기로 숫자를 표현할 수 있음</a:t>
                      </a:r>
                      <a:br>
                        <a:rPr lang="en-US" altLang="ko-KR" sz="1400" dirty="0"/>
                      </a:br>
                      <a:r>
                        <a:rPr lang="en" altLang="ko-Kore-KR" sz="1400" dirty="0"/>
                        <a:t>ex)02 -&gt;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en" altLang="ko-Kore-KR" sz="1400" dirty="0"/>
                        <a:t>2</a:t>
                      </a:r>
                      <a:r>
                        <a:rPr lang="ko-KR" altLang="en-US" sz="1400" dirty="0" err="1"/>
                        <a:t>번자리에서</a:t>
                      </a:r>
                      <a:r>
                        <a:rPr lang="ko-KR" altLang="en-US" sz="1400" dirty="0"/>
                        <a:t> 비상벨 울렸음</a:t>
                      </a:r>
                      <a:r>
                        <a:rPr lang="en-US" altLang="ko-KR" sz="1400" dirty="0"/>
                        <a:t>”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40,000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031792"/>
                  </a:ext>
                </a:extLst>
              </a:tr>
              <a:tr h="9645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/>
                        <a:t>씨스콜</a:t>
                      </a:r>
                      <a:endParaRPr lang="en-US" altLang="ko-KR" sz="1400" dirty="0"/>
                    </a:p>
                    <a:p>
                      <a:pPr algn="l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비상벨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수신기의 종류가 다양함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만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천원 </a:t>
                      </a:r>
                      <a:r>
                        <a:rPr lang="en-US" altLang="ko-KR" sz="1400" dirty="0"/>
                        <a:t>~ 36</a:t>
                      </a:r>
                      <a:r>
                        <a:rPr lang="ko-KR" altLang="en-US" sz="1400" dirty="0"/>
                        <a:t>만원까지 수신기의 종류에 따라 수신기에서 표현할 수 있는 숫자의 개수가 늘어남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" altLang="ko-KR" sz="1400" dirty="0"/>
                        <a:t>LED </a:t>
                      </a:r>
                      <a:r>
                        <a:rPr lang="ko-KR" altLang="en-US" sz="1400" dirty="0"/>
                        <a:t>수신 </a:t>
                      </a:r>
                      <a:r>
                        <a:rPr lang="ko-KR" altLang="en-US" sz="1400" dirty="0" err="1"/>
                        <a:t>경광등을</a:t>
                      </a:r>
                      <a:r>
                        <a:rPr lang="ko-KR" altLang="en-US" sz="1400" dirty="0"/>
                        <a:t> 사용하여 화장실 입구에 설치 가능함</a:t>
                      </a:r>
                      <a:endParaRPr lang="en-US" altLang="ko-KR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비상벨은 따로 </a:t>
                      </a:r>
                      <a:r>
                        <a:rPr lang="ko-KR" altLang="en-US" sz="1400" dirty="0" err="1"/>
                        <a:t>구입해야함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만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천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 err="1"/>
                        <a:t>백원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/>
                        <a:t>103,800</a:t>
                      </a:r>
                      <a:r>
                        <a:rPr lang="ko-KR" altLang="en-US" sz="1600" dirty="0"/>
                        <a:t>원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116291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53CAC98-298A-574B-A879-13FC4460BA27}"/>
              </a:ext>
            </a:extLst>
          </p:cNvPr>
          <p:cNvSpPr txBox="1">
            <a:spLocks/>
          </p:cNvSpPr>
          <p:nvPr/>
        </p:nvSpPr>
        <p:spPr>
          <a:xfrm>
            <a:off x="546890" y="5756979"/>
            <a:ext cx="11090276" cy="63304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sz="2000" dirty="0"/>
              <a:t>&gt; </a:t>
            </a:r>
            <a:r>
              <a:rPr kumimoji="1" lang="ko-Kore-KR" altLang="en-US" sz="2000" dirty="0"/>
              <a:t>전체적으로 </a:t>
            </a:r>
            <a:r>
              <a:rPr kumimoji="1" lang="en-US" altLang="ko-Kore-KR" sz="2000" dirty="0"/>
              <a:t>1</a:t>
            </a:r>
            <a:r>
              <a:rPr kumimoji="1" lang="en-US" altLang="ko-KR" sz="2000" dirty="0"/>
              <a:t>0</a:t>
            </a:r>
            <a:r>
              <a:rPr kumimoji="1" lang="ko-KR" altLang="en-US" sz="2000" dirty="0"/>
              <a:t>만원 이상의 가격대 형성</a:t>
            </a:r>
            <a:br>
              <a:rPr kumimoji="1" lang="en-US" altLang="ko-KR" sz="2000" dirty="0"/>
            </a:br>
            <a:r>
              <a:rPr kumimoji="1" lang="en-US" altLang="ko-KR" sz="2000" dirty="0"/>
              <a:t>&gt; 3</a:t>
            </a:r>
            <a:r>
              <a:rPr kumimoji="1" lang="ko-KR" altLang="en-US" sz="2000" dirty="0"/>
              <a:t>만원 이하의 싼 가격대로 차별화  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5643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3-1.</a:t>
            </a:r>
            <a:r>
              <a:rPr kumimoji="1" lang="ko-KR" altLang="en-US" dirty="0"/>
              <a:t> 시스템 설계 </a:t>
            </a:r>
            <a:r>
              <a:rPr kumimoji="1" lang="en-US" altLang="ko-KR" dirty="0"/>
              <a:t>(</a:t>
            </a:r>
            <a:r>
              <a:rPr kumimoji="1" lang="ko-KR" altLang="en-US" dirty="0"/>
              <a:t>전체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12" name="그래픽 11" descr="스마트폰 단색으로 채워진">
            <a:extLst>
              <a:ext uri="{FF2B5EF4-FFF2-40B4-BE49-F238E27FC236}">
                <a16:creationId xmlns:a16="http://schemas.microsoft.com/office/drawing/2014/main" id="{77793346-B893-6841-AD4F-4A5ED6762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2" y="2623931"/>
            <a:ext cx="2046923" cy="2046923"/>
          </a:xfrm>
          <a:prstGeom prst="rect">
            <a:avLst/>
          </a:prstGeom>
        </p:spPr>
      </p:pic>
      <p:pic>
        <p:nvPicPr>
          <p:cNvPr id="16" name="그래픽 15" descr="WiFi 단색으로 채워진">
            <a:extLst>
              <a:ext uri="{FF2B5EF4-FFF2-40B4-BE49-F238E27FC236}">
                <a16:creationId xmlns:a16="http://schemas.microsoft.com/office/drawing/2014/main" id="{7D1DB6D2-C811-1C46-AF3D-CEC9F957F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1824201" y="2070654"/>
            <a:ext cx="914400" cy="914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DDEAEE-A8D1-3542-98AF-215D23DD92B7}"/>
              </a:ext>
            </a:extLst>
          </p:cNvPr>
          <p:cNvSpPr/>
          <p:nvPr/>
        </p:nvSpPr>
        <p:spPr>
          <a:xfrm>
            <a:off x="4752651" y="4462468"/>
            <a:ext cx="1895062" cy="727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화장실 외부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아두이노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A852BF-DA8C-284A-A81B-2D7982C8B78F}"/>
              </a:ext>
            </a:extLst>
          </p:cNvPr>
          <p:cNvSpPr/>
          <p:nvPr/>
        </p:nvSpPr>
        <p:spPr>
          <a:xfrm>
            <a:off x="8522000" y="4462467"/>
            <a:ext cx="1728054" cy="727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화장실 내부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아두이노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3F4D43C-E4F3-8647-B8C8-8EE3E77FBA4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647713" y="4826149"/>
            <a:ext cx="187428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065EF8C-0168-8D4E-B493-BCAE27C58CA4}"/>
              </a:ext>
            </a:extLst>
          </p:cNvPr>
          <p:cNvGrpSpPr/>
          <p:nvPr/>
        </p:nvGrpSpPr>
        <p:grpSpPr>
          <a:xfrm>
            <a:off x="8935453" y="3291226"/>
            <a:ext cx="901148" cy="463826"/>
            <a:chOff x="7943668" y="2382187"/>
            <a:chExt cx="901148" cy="463826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3DD30F7E-4B46-5B42-87AE-286210D05A27}"/>
                </a:ext>
              </a:extLst>
            </p:cNvPr>
            <p:cNvSpPr/>
            <p:nvPr/>
          </p:nvSpPr>
          <p:spPr>
            <a:xfrm>
              <a:off x="7943668" y="2382187"/>
              <a:ext cx="901148" cy="463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PIR</a:t>
              </a:r>
              <a:endParaRPr kumimoji="1" lang="ko-Kore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5F30D26-DB7E-3140-AA51-47F18A20A609}"/>
                </a:ext>
              </a:extLst>
            </p:cNvPr>
            <p:cNvSpPr/>
            <p:nvPr/>
          </p:nvSpPr>
          <p:spPr>
            <a:xfrm>
              <a:off x="8204298" y="2439153"/>
              <a:ext cx="369556" cy="36955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55" name="그래픽 54" descr="WiFi 단색으로 채워진">
            <a:extLst>
              <a:ext uri="{FF2B5EF4-FFF2-40B4-BE49-F238E27FC236}">
                <a16:creationId xmlns:a16="http://schemas.microsoft.com/office/drawing/2014/main" id="{8DF843DD-09A4-004C-8954-E091ED792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6495" y="2775747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56D4CE2-250E-4E46-845A-4784F6986DF7}"/>
              </a:ext>
            </a:extLst>
          </p:cNvPr>
          <p:cNvSpPr txBox="1"/>
          <p:nvPr/>
        </p:nvSpPr>
        <p:spPr>
          <a:xfrm>
            <a:off x="1837617" y="188327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서버 통신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54D3CA-D7E6-3E4F-BE0B-273AAC4D97B0}"/>
              </a:ext>
            </a:extLst>
          </p:cNvPr>
          <p:cNvSpPr/>
          <p:nvPr/>
        </p:nvSpPr>
        <p:spPr>
          <a:xfrm>
            <a:off x="5155747" y="3555553"/>
            <a:ext cx="1088869" cy="366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wi-fi</a:t>
            </a:r>
            <a:r>
              <a:rPr kumimoji="1" lang="ko-Kore-KR" altLang="en-US" sz="1200" dirty="0"/>
              <a:t> 모듈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97B3B8F4-D700-AA49-8AB4-1278C443D44C}"/>
              </a:ext>
            </a:extLst>
          </p:cNvPr>
          <p:cNvCxnSpPr>
            <a:cxnSpLocks/>
            <a:stCxn id="17" idx="0"/>
            <a:endCxn id="57" idx="2"/>
          </p:cNvCxnSpPr>
          <p:nvPr/>
        </p:nvCxnSpPr>
        <p:spPr>
          <a:xfrm flipV="1">
            <a:off x="5700182" y="3922225"/>
            <a:ext cx="0" cy="540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그래픽 66" descr="전구 단색으로 채워진">
            <a:extLst>
              <a:ext uri="{FF2B5EF4-FFF2-40B4-BE49-F238E27FC236}">
                <a16:creationId xmlns:a16="http://schemas.microsoft.com/office/drawing/2014/main" id="{3ABF2144-9074-B24C-9B00-B62745299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3231" y="4064149"/>
            <a:ext cx="762000" cy="762000"/>
          </a:xfrm>
          <a:prstGeom prst="rect">
            <a:avLst/>
          </a:prstGeom>
        </p:spPr>
      </p:pic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CFDD9D8-7D28-1348-8A72-87C5DFEA9791}"/>
              </a:ext>
            </a:extLst>
          </p:cNvPr>
          <p:cNvCxnSpPr>
            <a:cxnSpLocks/>
            <a:stCxn id="17" idx="1"/>
            <a:endCxn id="67" idx="2"/>
          </p:cNvCxnSpPr>
          <p:nvPr/>
        </p:nvCxnSpPr>
        <p:spPr>
          <a:xfrm flipH="1" flipV="1">
            <a:off x="3844231" y="4826149"/>
            <a:ext cx="9084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0CC54F-09B6-C044-93BE-7A84BAA14350}"/>
              </a:ext>
            </a:extLst>
          </p:cNvPr>
          <p:cNvSpPr txBox="1"/>
          <p:nvPr/>
        </p:nvSpPr>
        <p:spPr>
          <a:xfrm>
            <a:off x="3504234" y="379307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비상등</a:t>
            </a:r>
          </a:p>
        </p:txBody>
      </p:sp>
      <p:pic>
        <p:nvPicPr>
          <p:cNvPr id="76" name="그래픽 75" descr="거래량 단색으로 채워진">
            <a:extLst>
              <a:ext uri="{FF2B5EF4-FFF2-40B4-BE49-F238E27FC236}">
                <a16:creationId xmlns:a16="http://schemas.microsoft.com/office/drawing/2014/main" id="{2A1316F1-8ED6-0D4C-B6CF-A94461A1E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534994" y="5139141"/>
            <a:ext cx="579597" cy="579597"/>
          </a:xfrm>
          <a:prstGeom prst="rect">
            <a:avLst/>
          </a:prstGeom>
        </p:spPr>
      </p:pic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5AB116B1-F751-4D43-878C-CCB8BC5992F6}"/>
              </a:ext>
            </a:extLst>
          </p:cNvPr>
          <p:cNvCxnSpPr>
            <a:cxnSpLocks/>
            <a:endCxn id="76" idx="1"/>
          </p:cNvCxnSpPr>
          <p:nvPr/>
        </p:nvCxnSpPr>
        <p:spPr>
          <a:xfrm flipH="1">
            <a:off x="4114591" y="4957643"/>
            <a:ext cx="708756" cy="471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A3EFB9D-FF0C-C947-9915-761A47617244}"/>
              </a:ext>
            </a:extLst>
          </p:cNvPr>
          <p:cNvSpPr txBox="1"/>
          <p:nvPr/>
        </p:nvSpPr>
        <p:spPr>
          <a:xfrm>
            <a:off x="3319685" y="567327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소리경보기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474C08-8EB9-244F-9051-3AC6FCA8FA95}"/>
              </a:ext>
            </a:extLst>
          </p:cNvPr>
          <p:cNvSpPr txBox="1"/>
          <p:nvPr/>
        </p:nvSpPr>
        <p:spPr>
          <a:xfrm>
            <a:off x="7089363" y="451315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시리얼통신</a:t>
            </a:r>
          </a:p>
        </p:txBody>
      </p: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702CDD34-DFB5-D542-81A9-763EF43BE142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9386027" y="3755052"/>
            <a:ext cx="0" cy="707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" name="그래픽 91" descr="전구 단색으로 채워진">
            <a:extLst>
              <a:ext uri="{FF2B5EF4-FFF2-40B4-BE49-F238E27FC236}">
                <a16:creationId xmlns:a16="http://schemas.microsoft.com/office/drawing/2014/main" id="{615C17C2-E150-4843-8698-030519A7B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5418" y="3751157"/>
            <a:ext cx="762000" cy="7620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A7A3BCC-5363-0144-99A5-8DF5A560AC5A}"/>
              </a:ext>
            </a:extLst>
          </p:cNvPr>
          <p:cNvSpPr txBox="1"/>
          <p:nvPr/>
        </p:nvSpPr>
        <p:spPr>
          <a:xfrm>
            <a:off x="10518816" y="344269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상태표시등</a:t>
            </a:r>
          </a:p>
        </p:txBody>
      </p:sp>
      <p:pic>
        <p:nvPicPr>
          <p:cNvPr id="94" name="그래픽 93" descr="거래량 단색으로 채워진">
            <a:extLst>
              <a:ext uri="{FF2B5EF4-FFF2-40B4-BE49-F238E27FC236}">
                <a16:creationId xmlns:a16="http://schemas.microsoft.com/office/drawing/2014/main" id="{6D4B6381-AEB5-BA4E-8AA0-77E2994B4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03328" y="5275157"/>
            <a:ext cx="579597" cy="57959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5D8048C-B18E-8442-B8DD-69AB8273FEB9}"/>
              </a:ext>
            </a:extLst>
          </p:cNvPr>
          <p:cNvSpPr txBox="1"/>
          <p:nvPr/>
        </p:nvSpPr>
        <p:spPr>
          <a:xfrm>
            <a:off x="10588019" y="576300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소리경보기</a:t>
            </a:r>
          </a:p>
        </p:txBody>
      </p:sp>
      <p:pic>
        <p:nvPicPr>
          <p:cNvPr id="96" name="그래픽 95" descr="전구 단색으로 채워진">
            <a:extLst>
              <a:ext uri="{FF2B5EF4-FFF2-40B4-BE49-F238E27FC236}">
                <a16:creationId xmlns:a16="http://schemas.microsoft.com/office/drawing/2014/main" id="{E48840C9-B5A4-9447-9CB2-1F578A9877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94742" y="3751846"/>
            <a:ext cx="762000" cy="762000"/>
          </a:xfrm>
          <a:prstGeom prst="rect">
            <a:avLst/>
          </a:prstGeom>
        </p:spPr>
      </p:pic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C5AEBA8E-1334-7C45-B681-ED3BC32D36A5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10106865" y="4513157"/>
            <a:ext cx="689553" cy="301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A21F1CD8-43E8-AD4E-829D-14BB642188D4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0058007" y="4513846"/>
            <a:ext cx="1217735" cy="351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F02C2F7F-F662-A347-AF32-797C5A663EF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0080467" y="5077107"/>
            <a:ext cx="722861" cy="487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590660C-1191-374B-9416-B74D457A219A}"/>
              </a:ext>
            </a:extLst>
          </p:cNvPr>
          <p:cNvSpPr txBox="1"/>
          <p:nvPr/>
        </p:nvSpPr>
        <p:spPr>
          <a:xfrm>
            <a:off x="8852511" y="297855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음직임 감지</a:t>
            </a:r>
          </a:p>
        </p:txBody>
      </p: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3F7EE5AE-9347-4345-B2EC-7C2CBF7D706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951427" y="4957643"/>
            <a:ext cx="434600" cy="857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C33576B-70A1-D443-AE6B-AF9ADCE83FA8}"/>
              </a:ext>
            </a:extLst>
          </p:cNvPr>
          <p:cNvSpPr/>
          <p:nvPr/>
        </p:nvSpPr>
        <p:spPr>
          <a:xfrm>
            <a:off x="9386027" y="5733322"/>
            <a:ext cx="575078" cy="16386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1E1128B-ECD1-0A44-99F5-7AC5E825C056}"/>
              </a:ext>
            </a:extLst>
          </p:cNvPr>
          <p:cNvSpPr/>
          <p:nvPr/>
        </p:nvSpPr>
        <p:spPr>
          <a:xfrm>
            <a:off x="9524553" y="5561302"/>
            <a:ext cx="298026" cy="1638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F5A89D-6333-BD42-8009-FD8969414059}"/>
              </a:ext>
            </a:extLst>
          </p:cNvPr>
          <p:cNvSpPr txBox="1"/>
          <p:nvPr/>
        </p:nvSpPr>
        <p:spPr>
          <a:xfrm>
            <a:off x="9227770" y="5905342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비상 버튼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76F0863-6862-FE48-85BE-E732EA070996}"/>
              </a:ext>
            </a:extLst>
          </p:cNvPr>
          <p:cNvGrpSpPr/>
          <p:nvPr/>
        </p:nvGrpSpPr>
        <p:grpSpPr>
          <a:xfrm>
            <a:off x="3240552" y="1015004"/>
            <a:ext cx="2018036" cy="2018036"/>
            <a:chOff x="3059879" y="1079225"/>
            <a:chExt cx="2018036" cy="2018036"/>
          </a:xfrm>
        </p:grpSpPr>
        <p:pic>
          <p:nvPicPr>
            <p:cNvPr id="6" name="그래픽 5" descr="구름 단색으로 채워진">
              <a:extLst>
                <a:ext uri="{FF2B5EF4-FFF2-40B4-BE49-F238E27FC236}">
                  <a16:creationId xmlns:a16="http://schemas.microsoft.com/office/drawing/2014/main" id="{BFC6EE63-5575-9D44-98E8-FC930AE11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59879" y="1079225"/>
              <a:ext cx="2018036" cy="201803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11259C-072D-AE4B-85AA-5061B8CD7162}"/>
                </a:ext>
              </a:extLst>
            </p:cNvPr>
            <p:cNvSpPr txBox="1"/>
            <p:nvPr/>
          </p:nvSpPr>
          <p:spPr>
            <a:xfrm>
              <a:off x="3357813" y="2059256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chemeClr val="bg1"/>
                  </a:solidFill>
                </a:rPr>
                <a:t>Node.js </a:t>
              </a:r>
              <a:r>
                <a:rPr kumimoji="1" lang="ko-Kore-KR" altLang="en-US" dirty="0">
                  <a:solidFill>
                    <a:schemeClr val="bg1"/>
                  </a:solidFill>
                </a:rPr>
                <a:t>서버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3C87430-FDAD-6E42-86BB-72F271BAC99C}"/>
              </a:ext>
            </a:extLst>
          </p:cNvPr>
          <p:cNvSpPr txBox="1"/>
          <p:nvPr/>
        </p:nvSpPr>
        <p:spPr>
          <a:xfrm>
            <a:off x="5283867" y="263155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서버 통신</a:t>
            </a:r>
          </a:p>
        </p:txBody>
      </p:sp>
    </p:spTree>
    <p:extLst>
      <p:ext uri="{BB962C8B-B14F-4D97-AF65-F5344CB8AC3E}">
        <p14:creationId xmlns:p14="http://schemas.microsoft.com/office/powerpoint/2010/main" val="231822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3-2-1.</a:t>
            </a:r>
            <a:r>
              <a:rPr kumimoji="1" lang="ko-KR" altLang="en-US" dirty="0"/>
              <a:t> 시스템 설계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아두이노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19" y="1705881"/>
            <a:ext cx="4859338" cy="4923519"/>
          </a:xfrm>
        </p:spPr>
        <p:txBody>
          <a:bodyPr/>
          <a:lstStyle/>
          <a:p>
            <a:r>
              <a:rPr kumimoji="1" lang="ko-KR" altLang="en-US" dirty="0"/>
              <a:t>화장실 안쪽에 설치할 장치와 화장실 바깥쪽에 설치할 장치를 </a:t>
            </a:r>
            <a:br>
              <a:rPr kumimoji="1" lang="en-US" altLang="ko-KR" dirty="0"/>
            </a:br>
            <a:r>
              <a:rPr kumimoji="1" lang="ko-KR" altLang="en-US" dirty="0"/>
              <a:t>각자 다른 </a:t>
            </a:r>
            <a:r>
              <a:rPr kumimoji="1" lang="ko-KR" altLang="en-US" dirty="0" err="1"/>
              <a:t>아두이노로</a:t>
            </a:r>
            <a:r>
              <a:rPr kumimoji="1" lang="ko-KR" altLang="en-US" dirty="0"/>
              <a:t> 구별</a:t>
            </a:r>
            <a:endParaRPr kumimoji="1" lang="en-US" altLang="ko-KR" dirty="0"/>
          </a:p>
          <a:p>
            <a:r>
              <a:rPr kumimoji="1" lang="ko-KR" altLang="en-US" dirty="0"/>
              <a:t>화장실 안쪽 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en-US" altLang="ko-KR" dirty="0"/>
              <a:t>&gt; </a:t>
            </a:r>
            <a:r>
              <a:rPr kumimoji="1" lang="ko-KR" altLang="en-US" dirty="0"/>
              <a:t>비상벨</a:t>
            </a:r>
            <a:br>
              <a:rPr kumimoji="1" lang="en-US" altLang="ko-KR" dirty="0"/>
            </a:br>
            <a:r>
              <a:rPr kumimoji="1" lang="en-US" altLang="ko-KR" dirty="0"/>
              <a:t>&gt; </a:t>
            </a:r>
            <a:r>
              <a:rPr kumimoji="1" lang="ko-KR" altLang="en-US" dirty="0" err="1"/>
              <a:t>사용중</a:t>
            </a:r>
            <a:r>
              <a:rPr kumimoji="1" lang="ko-KR" altLang="en-US" dirty="0"/>
              <a:t> 감지</a:t>
            </a:r>
            <a:endParaRPr kumimoji="1" lang="en-US" altLang="ko-KR" dirty="0"/>
          </a:p>
          <a:p>
            <a:r>
              <a:rPr kumimoji="1" lang="ko-KR" altLang="en-US" dirty="0"/>
              <a:t>화장실 바깥쪽</a:t>
            </a:r>
            <a:r>
              <a:rPr kumimoji="1" lang="en-US" altLang="ko-KR" dirty="0"/>
              <a:t> :</a:t>
            </a:r>
            <a:br>
              <a:rPr kumimoji="1" lang="en-US" altLang="ko-KR" dirty="0"/>
            </a:br>
            <a:r>
              <a:rPr kumimoji="1" lang="en-US" altLang="ko-KR" dirty="0"/>
              <a:t>&gt;</a:t>
            </a:r>
            <a:r>
              <a:rPr kumimoji="1" lang="ko-KR" altLang="en-US" dirty="0"/>
              <a:t> 비상 알림</a:t>
            </a:r>
            <a:br>
              <a:rPr kumimoji="1" lang="en-US" altLang="ko-KR" dirty="0"/>
            </a:br>
            <a:r>
              <a:rPr kumimoji="1" lang="en-US" altLang="ko-KR" dirty="0"/>
              <a:t>&gt; </a:t>
            </a:r>
            <a:r>
              <a:rPr kumimoji="1" lang="ko-KR" altLang="en-US" dirty="0"/>
              <a:t>와이파이로 정보 전달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947FC-0123-B344-8EE6-970AA7AEA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t="2622" r="2538" b="4356"/>
          <a:stretch/>
        </p:blipFill>
        <p:spPr>
          <a:xfrm>
            <a:off x="375367" y="1705881"/>
            <a:ext cx="6585857" cy="4386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909A7-6B26-A843-88E7-B9B90F7FEC81}"/>
              </a:ext>
            </a:extLst>
          </p:cNvPr>
          <p:cNvSpPr txBox="1"/>
          <p:nvPr/>
        </p:nvSpPr>
        <p:spPr>
          <a:xfrm>
            <a:off x="375367" y="6092824"/>
            <a:ext cx="6585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kumimoji="1" lang="ko-Kore-KR" altLang="en-US" sz="1400" dirty="0">
                <a:solidFill>
                  <a:schemeClr val="tx1">
                    <a:lumMod val="75000"/>
                  </a:schemeClr>
                </a:solidFill>
              </a:rPr>
              <a:t>팅커캐드에</a:t>
            </a:r>
            <a:r>
              <a:rPr kumimoji="1" lang="ko-KR" altLang="en-US" sz="1400" dirty="0">
                <a:solidFill>
                  <a:schemeClr val="tx1">
                    <a:lumMod val="75000"/>
                  </a:schemeClr>
                </a:solidFill>
              </a:rPr>
              <a:t> 와이파이 모듈이 없어서 초음파 센서로 대체합니다</a:t>
            </a:r>
            <a:r>
              <a:rPr kumimoji="1" lang="en-US" altLang="ko-KR" sz="1400" dirty="0">
                <a:solidFill>
                  <a:schemeClr val="tx1">
                    <a:lumMod val="75000"/>
                  </a:schemeClr>
                </a:solidFill>
              </a:rPr>
              <a:t>.)</a:t>
            </a:r>
            <a:endParaRPr kumimoji="1" lang="ko-Kore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1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3-2-2.</a:t>
            </a:r>
            <a:r>
              <a:rPr kumimoji="1" lang="ko-KR" altLang="en-US" dirty="0"/>
              <a:t> 시스템 설계 </a:t>
            </a:r>
            <a:r>
              <a:rPr kumimoji="1" lang="en-US" altLang="ko-KR" dirty="0"/>
              <a:t>(</a:t>
            </a:r>
            <a:r>
              <a:rPr kumimoji="1" lang="ko-KR" altLang="en-US" dirty="0"/>
              <a:t>화장실 안쪽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BB79F-BD8E-7541-998E-45DD9BEF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477" y="1705881"/>
            <a:ext cx="7579580" cy="4923519"/>
          </a:xfrm>
        </p:spPr>
        <p:txBody>
          <a:bodyPr>
            <a:normAutofit fontScale="92500"/>
          </a:bodyPr>
          <a:lstStyle/>
          <a:p>
            <a:r>
              <a:rPr kumimoji="1" lang="ko-KR" altLang="en-US" dirty="0"/>
              <a:t>평소 </a:t>
            </a:r>
            <a:r>
              <a:rPr kumimoji="1" lang="en-US" altLang="ko-KR" dirty="0"/>
              <a:t>PIR </a:t>
            </a:r>
            <a:r>
              <a:rPr kumimoji="1" lang="ko-KR" altLang="en-US" dirty="0"/>
              <a:t>센서를 이용하여 화장실 안에 사용자가 있는지 측정하여 외부 </a:t>
            </a:r>
            <a:r>
              <a:rPr kumimoji="1" lang="ko-KR" altLang="en-US" dirty="0" err="1"/>
              <a:t>아두이노에</a:t>
            </a:r>
            <a:r>
              <a:rPr kumimoji="1" lang="ko-KR" altLang="en-US" dirty="0"/>
              <a:t> 정보를 전달</a:t>
            </a:r>
            <a:endParaRPr kumimoji="1" lang="en-US" altLang="ko-KR" dirty="0"/>
          </a:p>
          <a:p>
            <a:r>
              <a:rPr kumimoji="1" lang="ko-KR" altLang="en-US" dirty="0"/>
              <a:t>화장실 안쪽에서 비상버튼을 눌러서 비상상황을 화장실 외부 </a:t>
            </a:r>
            <a:r>
              <a:rPr kumimoji="1" lang="ko-KR" altLang="en-US" dirty="0" err="1"/>
              <a:t>아두이노에</a:t>
            </a:r>
            <a:r>
              <a:rPr kumimoji="1" lang="ko-KR" altLang="en-US" dirty="0"/>
              <a:t> 알림</a:t>
            </a:r>
            <a:endParaRPr kumimoji="1" lang="en-US" altLang="ko-KR" dirty="0"/>
          </a:p>
          <a:p>
            <a:r>
              <a:rPr kumimoji="1" lang="ko-KR" altLang="en-US" dirty="0"/>
              <a:t>어느 칸에서 비상 상황이 발생했는지를 알려주기 위해 내부에도 </a:t>
            </a:r>
            <a:r>
              <a:rPr kumimoji="1" lang="ko-KR" altLang="en-US" dirty="0" err="1"/>
              <a:t>부저를</a:t>
            </a:r>
            <a:r>
              <a:rPr kumimoji="1" lang="ko-KR" altLang="en-US" dirty="0"/>
              <a:t> 탑재하여 위치를 빠르게 찾을 수 있도록 함</a:t>
            </a:r>
            <a:endParaRPr kumimoji="1" lang="en-US" altLang="ko-KR" dirty="0"/>
          </a:p>
          <a:p>
            <a:r>
              <a:rPr kumimoji="1" lang="en-US" altLang="ko-KR" dirty="0"/>
              <a:t>LED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문 옆에 부착하여 현재 화장실 칸의 상태를 표시</a:t>
            </a:r>
            <a:br>
              <a:rPr kumimoji="1" lang="en-US" altLang="ko-KR" dirty="0"/>
            </a:br>
            <a:r>
              <a:rPr kumimoji="1" lang="en-US" altLang="ko-KR" dirty="0"/>
              <a:t>&gt;</a:t>
            </a:r>
            <a:r>
              <a:rPr kumimoji="1" lang="ko-KR" altLang="en-US" dirty="0"/>
              <a:t> 비어있을 때 초록색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점등</a:t>
            </a:r>
            <a:br>
              <a:rPr kumimoji="1" lang="en-US" altLang="ko-KR" dirty="0"/>
            </a:br>
            <a:r>
              <a:rPr kumimoji="1" lang="en-US" altLang="ko-KR" dirty="0"/>
              <a:t>&gt; </a:t>
            </a:r>
            <a:r>
              <a:rPr kumimoji="1" lang="ko-KR" altLang="en-US" dirty="0" err="1"/>
              <a:t>사용중일</a:t>
            </a:r>
            <a:r>
              <a:rPr kumimoji="1" lang="ko-KR" altLang="en-US" dirty="0"/>
              <a:t> 때 빨간색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점등</a:t>
            </a:r>
            <a:br>
              <a:rPr kumimoji="1" lang="en-US" altLang="ko-KR" dirty="0"/>
            </a:br>
            <a:r>
              <a:rPr kumimoji="1" lang="en-US" altLang="ko-KR" dirty="0"/>
              <a:t>&gt;</a:t>
            </a:r>
            <a:r>
              <a:rPr kumimoji="1" lang="ko-KR" altLang="en-US" dirty="0"/>
              <a:t> 비상시에 빨간색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깜박거림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947FC-0123-B344-8EE6-970AA7AEA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2622" r="46958" b="4356"/>
          <a:stretch/>
        </p:blipFill>
        <p:spPr>
          <a:xfrm>
            <a:off x="375366" y="1705881"/>
            <a:ext cx="3865615" cy="48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6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3-2-3.</a:t>
            </a:r>
            <a:r>
              <a:rPr kumimoji="1" lang="ko-KR" altLang="en-US" dirty="0"/>
              <a:t> 시스템 설계 </a:t>
            </a:r>
            <a:r>
              <a:rPr kumimoji="1" lang="en-US" altLang="ko-KR" dirty="0"/>
              <a:t>(</a:t>
            </a:r>
            <a:r>
              <a:rPr kumimoji="1" lang="ko-KR" altLang="en-US" dirty="0"/>
              <a:t>화장실 바깥쪽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909A7-6B26-A843-88E7-B9B90F7FEC81}"/>
              </a:ext>
            </a:extLst>
          </p:cNvPr>
          <p:cNvSpPr txBox="1"/>
          <p:nvPr/>
        </p:nvSpPr>
        <p:spPr>
          <a:xfrm>
            <a:off x="4313311" y="5997501"/>
            <a:ext cx="3153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kumimoji="1" lang="ko-Kore-KR" altLang="en-US" sz="1400" dirty="0">
                <a:solidFill>
                  <a:schemeClr val="tx1">
                    <a:lumMod val="75000"/>
                  </a:schemeClr>
                </a:solidFill>
              </a:rPr>
              <a:t>팅커캐드에</a:t>
            </a:r>
            <a:r>
              <a:rPr kumimoji="1" lang="ko-KR" altLang="en-US" sz="1400" dirty="0">
                <a:solidFill>
                  <a:schemeClr val="tx1">
                    <a:lumMod val="75000"/>
                  </a:schemeClr>
                </a:solidFill>
              </a:rPr>
              <a:t> 와이파이 모듈이 없어서</a:t>
            </a:r>
            <a:endParaRPr kumimoji="1" lang="en-US" altLang="ko-KR" sz="14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kumimoji="1" lang="ko-KR" altLang="en-US" sz="1400" dirty="0">
                <a:solidFill>
                  <a:schemeClr val="tx1">
                    <a:lumMod val="75000"/>
                  </a:schemeClr>
                </a:solidFill>
              </a:rPr>
              <a:t>초음파 센서로 대체합니다</a:t>
            </a:r>
            <a:r>
              <a:rPr kumimoji="1" lang="en-US" altLang="ko-KR" sz="1400" dirty="0">
                <a:solidFill>
                  <a:schemeClr val="tx1">
                    <a:lumMod val="75000"/>
                  </a:schemeClr>
                </a:solidFill>
              </a:rPr>
              <a:t>.)</a:t>
            </a:r>
            <a:endParaRPr kumimoji="1" lang="ko-Kore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E2F493-E88E-4AB8-86AB-D122E93BB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3" t="2439" r="22" b="4539"/>
          <a:stretch/>
        </p:blipFill>
        <p:spPr>
          <a:xfrm>
            <a:off x="375366" y="1705881"/>
            <a:ext cx="3865615" cy="481484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287600F-0A37-4DD0-829D-281DA967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477" y="1705881"/>
            <a:ext cx="7579580" cy="4923519"/>
          </a:xfrm>
        </p:spPr>
        <p:txBody>
          <a:bodyPr/>
          <a:lstStyle/>
          <a:p>
            <a:r>
              <a:rPr kumimoji="1" lang="ko-KR" altLang="en-US" dirty="0"/>
              <a:t>수시로 스마트폰 앱과 블루투스로 연동되며 스마트폰에 현재 상황을 전달</a:t>
            </a:r>
            <a:endParaRPr kumimoji="1" lang="en-US" altLang="ko-KR" dirty="0"/>
          </a:p>
          <a:p>
            <a:r>
              <a:rPr kumimoji="1" lang="ko-KR" altLang="en-US" dirty="0"/>
              <a:t>비상벨이 울리면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부저를</a:t>
            </a:r>
            <a:r>
              <a:rPr kumimoji="1" lang="ko-KR" altLang="en-US" dirty="0"/>
              <a:t> 통해 비상 상황이 발생했다는 것을 알림</a:t>
            </a:r>
            <a:endParaRPr kumimoji="1" lang="en-US" altLang="ko-KR" dirty="0"/>
          </a:p>
          <a:p>
            <a:r>
              <a:rPr kumimoji="1" lang="ko-KR" altLang="en-US" dirty="0"/>
              <a:t>스마트폰 앱에도 비상 상황임을 알려주는 데이터 송신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10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9591-CEFD-AB40-864A-67C04A6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3-3.</a:t>
            </a:r>
            <a:r>
              <a:rPr kumimoji="1" lang="ko-KR" altLang="en-US" dirty="0"/>
              <a:t> 시스템 설계 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스마트폰 앱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547987-47FA-4911-99A3-2EDE49B8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00" y="2180115"/>
            <a:ext cx="2226175" cy="3661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16B1D0-5E07-4E14-A81D-83451DE03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912" y="2180115"/>
            <a:ext cx="2070745" cy="368132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C10B72C-DCA8-4A22-8294-82F856D60715}"/>
              </a:ext>
            </a:extLst>
          </p:cNvPr>
          <p:cNvSpPr txBox="1">
            <a:spLocks/>
          </p:cNvSpPr>
          <p:nvPr/>
        </p:nvSpPr>
        <p:spPr>
          <a:xfrm>
            <a:off x="550864" y="2113199"/>
            <a:ext cx="6526211" cy="39796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 spc="7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블루투스 통신을 통해 </a:t>
            </a:r>
            <a:r>
              <a:rPr kumimoji="1" lang="ko-KR" altLang="en-US" dirty="0" err="1"/>
              <a:t>아두이노로부터</a:t>
            </a:r>
            <a:r>
              <a:rPr kumimoji="1" lang="ko-KR" altLang="en-US" dirty="0"/>
              <a:t> 수시로</a:t>
            </a:r>
            <a:br>
              <a:rPr kumimoji="1" lang="en-US" altLang="ko-KR" dirty="0"/>
            </a:br>
            <a:r>
              <a:rPr kumimoji="1" lang="ko-KR" altLang="en-US" dirty="0"/>
              <a:t>빈자리 데이터와 도움 요청 데이터를 받아 옴</a:t>
            </a:r>
            <a:endParaRPr kumimoji="1" lang="en-US" altLang="ko-KR" dirty="0"/>
          </a:p>
          <a:p>
            <a:r>
              <a:rPr kumimoji="1" lang="ko-KR" altLang="en-US" dirty="0"/>
              <a:t>받아온 데이터를 활용해 실시간으로 앱에 현재 상황을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68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BA"/>
      </a:accent1>
      <a:accent2>
        <a:srgbClr val="B217D5"/>
      </a:accent2>
      <a:accent3>
        <a:srgbClr val="7529E7"/>
      </a:accent3>
      <a:accent4>
        <a:srgbClr val="292CD8"/>
      </a:accent4>
      <a:accent5>
        <a:srgbClr val="297BE7"/>
      </a:accent5>
      <a:accent6>
        <a:srgbClr val="17B8D5"/>
      </a:accent6>
      <a:hlink>
        <a:srgbClr val="3F61BF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796</Words>
  <Application>Microsoft Macintosh PowerPoint</Application>
  <PresentationFormat>와이드스크린</PresentationFormat>
  <Paragraphs>142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Microsoft GothicNeo</vt:lpstr>
      <vt:lpstr>Arial</vt:lpstr>
      <vt:lpstr>3DFloatVTI</vt:lpstr>
      <vt:lpstr>스마트 화장실 비상벨</vt:lpstr>
      <vt:lpstr>1. 필요성</vt:lpstr>
      <vt:lpstr>2-1. 유사 제품 분석</vt:lpstr>
      <vt:lpstr>2-2. 유사 제품 분석</vt:lpstr>
      <vt:lpstr>3-1. 시스템 설계 (전체)</vt:lpstr>
      <vt:lpstr>3-2-1. 시스템 설계 (아두이노)</vt:lpstr>
      <vt:lpstr>3-2-2. 시스템 설계 (화장실 안쪽)</vt:lpstr>
      <vt:lpstr>3-2-3. 시스템 설계 (화장실 바깥쪽)</vt:lpstr>
      <vt:lpstr>3-3. 시스템 설계 (스마트폰 앱)</vt:lpstr>
      <vt:lpstr>3-4. 시스템 설계 (필요한 부품)</vt:lpstr>
      <vt:lpstr>4. 보완 가능성</vt:lpstr>
      <vt:lpstr>5. 기대 효과</vt:lpstr>
      <vt:lpstr>6. 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토끼목</dc:title>
  <dc:creator>이 정윤</dc:creator>
  <cp:lastModifiedBy>이정윤</cp:lastModifiedBy>
  <cp:revision>5</cp:revision>
  <dcterms:created xsi:type="dcterms:W3CDTF">2021-05-14T02:58:08Z</dcterms:created>
  <dcterms:modified xsi:type="dcterms:W3CDTF">2021-05-18T15:02:24Z</dcterms:modified>
</cp:coreProperties>
</file>