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7" r:id="rId4"/>
    <p:sldId id="269" r:id="rId5"/>
    <p:sldId id="270" r:id="rId6"/>
    <p:sldId id="268" r:id="rId7"/>
    <p:sldId id="271" r:id="rId8"/>
    <p:sldId id="257" r:id="rId9"/>
    <p:sldId id="258" r:id="rId10"/>
    <p:sldId id="265" r:id="rId11"/>
    <p:sldId id="259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정윤" initials="이정" lastIdx="2" clrIdx="0">
    <p:extLst>
      <p:ext uri="{19B8F6BF-5375-455C-9EA6-DF929625EA0E}">
        <p15:presenceInfo xmlns:p15="http://schemas.microsoft.com/office/powerpoint/2012/main" userId="0af889d847b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B9A1A-B519-074A-835B-B7804693335B}" v="30" dt="2021-05-15T07:56:46.468"/>
    <p1510:client id="{AC539223-7DFE-4EAE-BB00-0001FF652164}" v="218" dt="2021-05-14T12:31:21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>
        <p:scale>
          <a:sx n="117" d="100"/>
          <a:sy n="117" d="100"/>
        </p:scale>
        <p:origin x="6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윤" userId="0af889d847be4636" providerId="LiveId" clId="{64BB9A1A-B519-074A-835B-B7804693335B}"/>
    <pc:docChg chg="undo custSel addSld delSld modSld sldOrd">
      <pc:chgData name="이 정윤" userId="0af889d847be4636" providerId="LiveId" clId="{64BB9A1A-B519-074A-835B-B7804693335B}" dt="2021-05-15T07:57:16.248" v="2930" actId="20577"/>
      <pc:docMkLst>
        <pc:docMk/>
      </pc:docMkLst>
      <pc:sldChg chg="addSp delSp modSp mod modClrScheme delDesignElem chgLayout">
        <pc:chgData name="이 정윤" userId="0af889d847be4636" providerId="LiveId" clId="{64BB9A1A-B519-074A-835B-B7804693335B}" dt="2021-05-15T07:19:51.962" v="2641" actId="20577"/>
        <pc:sldMkLst>
          <pc:docMk/>
          <pc:sldMk cId="2627911627" sldId="256"/>
        </pc:sldMkLst>
        <pc:spChg chg="mod ord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2" creationId="{DC7878FB-DAE8-455C-AD35-934542A6C243}"/>
          </ac:spMkLst>
        </pc:spChg>
        <pc:spChg chg="mod ord">
          <ac:chgData name="이 정윤" userId="0af889d847be4636" providerId="LiveId" clId="{64BB9A1A-B519-074A-835B-B7804693335B}" dt="2021-05-15T07:19:51.962" v="2641" actId="20577"/>
          <ac:spMkLst>
            <pc:docMk/>
            <pc:sldMk cId="2627911627" sldId="256"/>
            <ac:spMk id="3" creationId="{21A65D70-E688-4E9C-9725-1814C28F46A5}"/>
          </ac:spMkLst>
        </pc:spChg>
        <pc:spChg chg="add del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9" creationId="{1DB043B4-68C6-45B9-82AC-A5800EADB8DB}"/>
          </ac:spMkLst>
        </pc:spChg>
        <pc:spChg chg="add del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15" creationId="{41AC6C06-99FE-4BA1-BC82-8406A424CD67}"/>
          </ac:spMkLst>
        </pc:spChg>
        <pc:spChg chg="add del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17" creationId="{7AEC842D-C905-4DEA-B1C3-CA51995C572A}"/>
          </ac:spMkLst>
        </pc:spChg>
        <pc:grpChg chg="add del">
          <ac:chgData name="이 정윤" userId="0af889d847be4636" providerId="LiveId" clId="{64BB9A1A-B519-074A-835B-B7804693335B}" dt="2021-05-15T06:46:38.176" v="111" actId="700"/>
          <ac:grpSpMkLst>
            <pc:docMk/>
            <pc:sldMk cId="2627911627" sldId="256"/>
            <ac:grpSpMk id="11" creationId="{4592A8CB-0B0A-43A5-86F4-712B0C469671}"/>
          </ac:grpSpMkLst>
        </pc:grpChg>
      </pc:sldChg>
      <pc:sldChg chg="ord">
        <pc:chgData name="이 정윤" userId="0af889d847be4636" providerId="LiveId" clId="{64BB9A1A-B519-074A-835B-B7804693335B}" dt="2021-05-15T07:03:06.648" v="439" actId="20578"/>
        <pc:sldMkLst>
          <pc:docMk/>
          <pc:sldMk cId="2998249342" sldId="257"/>
        </pc:sldMkLst>
      </pc:sldChg>
      <pc:sldChg chg="addSp delSp modSp">
        <pc:chgData name="이 정윤" userId="0af889d847be4636" providerId="LiveId" clId="{64BB9A1A-B519-074A-835B-B7804693335B}" dt="2021-05-15T07:01:24.781" v="255" actId="478"/>
        <pc:sldMkLst>
          <pc:docMk/>
          <pc:sldMk cId="2107451939" sldId="258"/>
        </pc:sldMkLst>
        <pc:picChg chg="add del">
          <ac:chgData name="이 정윤" userId="0af889d847be4636" providerId="LiveId" clId="{64BB9A1A-B519-074A-835B-B7804693335B}" dt="2021-05-15T07:01:24.781" v="255" actId="478"/>
          <ac:picMkLst>
            <pc:docMk/>
            <pc:sldMk cId="2107451939" sldId="258"/>
            <ac:picMk id="1026" creationId="{CB5D80B3-483B-6A46-AC7B-7C095EEE3F3D}"/>
          </ac:picMkLst>
        </pc:picChg>
        <pc:picChg chg="add del mod">
          <ac:chgData name="이 정윤" userId="0af889d847be4636" providerId="LiveId" clId="{64BB9A1A-B519-074A-835B-B7804693335B}" dt="2021-05-15T07:01:21.110" v="254"/>
          <ac:picMkLst>
            <pc:docMk/>
            <pc:sldMk cId="2107451939" sldId="258"/>
            <ac:picMk id="1028" creationId="{1FEF47C5-6D9D-5A4E-9A98-FD6B4A428362}"/>
          </ac:picMkLst>
        </pc:picChg>
      </pc:sldChg>
      <pc:sldChg chg="addSp delSp modSp del mod">
        <pc:chgData name="이 정윤" userId="0af889d847be4636" providerId="LiveId" clId="{64BB9A1A-B519-074A-835B-B7804693335B}" dt="2021-05-15T06:46:07.355" v="107" actId="2696"/>
        <pc:sldMkLst>
          <pc:docMk/>
          <pc:sldMk cId="1047375243" sldId="264"/>
        </pc:sldMkLst>
        <pc:spChg chg="del mod">
          <ac:chgData name="이 정윤" userId="0af889d847be4636" providerId="LiveId" clId="{64BB9A1A-B519-074A-835B-B7804693335B}" dt="2021-05-15T06:31:07.008" v="106" actId="478"/>
          <ac:spMkLst>
            <pc:docMk/>
            <pc:sldMk cId="1047375243" sldId="264"/>
            <ac:spMk id="2" creationId="{A7CB4AC0-87B8-4914-AD06-82EB1E923606}"/>
          </ac:spMkLst>
        </pc:spChg>
        <pc:spChg chg="del mod">
          <ac:chgData name="이 정윤" userId="0af889d847be4636" providerId="LiveId" clId="{64BB9A1A-B519-074A-835B-B7804693335B}" dt="2021-05-15T06:31:05.856" v="105" actId="478"/>
          <ac:spMkLst>
            <pc:docMk/>
            <pc:sldMk cId="1047375243" sldId="264"/>
            <ac:spMk id="3" creationId="{0BA88ECE-9339-4A72-AF23-B91BD685D82F}"/>
          </ac:spMkLst>
        </pc:spChg>
        <pc:spChg chg="del">
          <ac:chgData name="이 정윤" userId="0af889d847be4636" providerId="LiveId" clId="{64BB9A1A-B519-074A-835B-B7804693335B}" dt="2021-05-15T06:31:05.263" v="104" actId="478"/>
          <ac:spMkLst>
            <pc:docMk/>
            <pc:sldMk cId="1047375243" sldId="264"/>
            <ac:spMk id="4" creationId="{3C7FA56B-25FA-46D8-BC28-15387DAF3F19}"/>
          </ac:spMkLst>
        </pc:spChg>
        <pc:spChg chg="add mod">
          <ac:chgData name="이 정윤" userId="0af889d847be4636" providerId="LiveId" clId="{64BB9A1A-B519-074A-835B-B7804693335B}" dt="2021-05-15T06:31:07.008" v="106" actId="478"/>
          <ac:spMkLst>
            <pc:docMk/>
            <pc:sldMk cId="1047375243" sldId="264"/>
            <ac:spMk id="6" creationId="{3FD9E379-1925-F643-B7FE-215983B3376B}"/>
          </ac:spMkLst>
        </pc:spChg>
      </pc:sldChg>
      <pc:sldChg chg="new del">
        <pc:chgData name="이 정윤" userId="0af889d847be4636" providerId="LiveId" clId="{64BB9A1A-B519-074A-835B-B7804693335B}" dt="2021-05-15T06:46:14.831" v="109" actId="2696"/>
        <pc:sldMkLst>
          <pc:docMk/>
          <pc:sldMk cId="1221264796" sldId="266"/>
        </pc:sldMkLst>
      </pc:sldChg>
      <pc:sldChg chg="addSp modSp new mod">
        <pc:chgData name="이 정윤" userId="0af889d847be4636" providerId="LiveId" clId="{64BB9A1A-B519-074A-835B-B7804693335B}" dt="2021-05-15T07:18:00.148" v="2496" actId="21"/>
        <pc:sldMkLst>
          <pc:docMk/>
          <pc:sldMk cId="3612218518" sldId="266"/>
        </pc:sldMkLst>
        <pc:spChg chg="mod">
          <ac:chgData name="이 정윤" userId="0af889d847be4636" providerId="LiveId" clId="{64BB9A1A-B519-074A-835B-B7804693335B}" dt="2021-05-15T06:49:33.941" v="125" actId="20577"/>
          <ac:spMkLst>
            <pc:docMk/>
            <pc:sldMk cId="3612218518" sldId="266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5T07:18:00.148" v="2496" actId="21"/>
          <ac:spMkLst>
            <pc:docMk/>
            <pc:sldMk cId="3612218518" sldId="266"/>
            <ac:spMk id="3" creationId="{BBABB79F-BD8E-7541-998E-45DD9BEF8799}"/>
          </ac:spMkLst>
        </pc:spChg>
        <pc:picChg chg="add mod">
          <ac:chgData name="이 정윤" userId="0af889d847be4636" providerId="LiveId" clId="{64BB9A1A-B519-074A-835B-B7804693335B}" dt="2021-05-15T06:53:23.440" v="137" actId="14100"/>
          <ac:picMkLst>
            <pc:docMk/>
            <pc:sldMk cId="3612218518" sldId="266"/>
            <ac:picMk id="5" creationId="{3761F726-2102-A04A-9730-5BDAE717184A}"/>
          </ac:picMkLst>
        </pc:picChg>
      </pc:sldChg>
      <pc:sldChg chg="addSp delSp modSp add mod">
        <pc:chgData name="이 정윤" userId="0af889d847be4636" providerId="LiveId" clId="{64BB9A1A-B519-074A-835B-B7804693335B}" dt="2021-05-15T07:56:46.468" v="2927" actId="1076"/>
        <pc:sldMkLst>
          <pc:docMk/>
          <pc:sldMk cId="4000970991" sldId="267"/>
        </pc:sldMkLst>
        <pc:spChg chg="mod">
          <ac:chgData name="이 정윤" userId="0af889d847be4636" providerId="LiveId" clId="{64BB9A1A-B519-074A-835B-B7804693335B}" dt="2021-05-15T07:03:01.160" v="438" actId="20577"/>
          <ac:spMkLst>
            <pc:docMk/>
            <pc:sldMk cId="4000970991" sldId="267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5T07:22:18.425" v="2779" actId="20577"/>
          <ac:spMkLst>
            <pc:docMk/>
            <pc:sldMk cId="4000970991" sldId="267"/>
            <ac:spMk id="3" creationId="{BBABB79F-BD8E-7541-998E-45DD9BEF8799}"/>
          </ac:spMkLst>
        </pc:spChg>
        <pc:picChg chg="del">
          <ac:chgData name="이 정윤" userId="0af889d847be4636" providerId="LiveId" clId="{64BB9A1A-B519-074A-835B-B7804693335B}" dt="2021-05-15T07:01:12.306" v="249" actId="478"/>
          <ac:picMkLst>
            <pc:docMk/>
            <pc:sldMk cId="4000970991" sldId="267"/>
            <ac:picMk id="5" creationId="{3761F726-2102-A04A-9730-5BDAE717184A}"/>
          </ac:picMkLst>
        </pc:picChg>
        <pc:picChg chg="add mod">
          <ac:chgData name="이 정윤" userId="0af889d847be4636" providerId="LiveId" clId="{64BB9A1A-B519-074A-835B-B7804693335B}" dt="2021-05-15T07:21:47.619" v="2648" actId="14100"/>
          <ac:picMkLst>
            <pc:docMk/>
            <pc:sldMk cId="4000970991" sldId="267"/>
            <ac:picMk id="6" creationId="{54B40F7C-FFFC-1749-85D7-4CA61C582769}"/>
          </ac:picMkLst>
        </pc:picChg>
        <pc:picChg chg="add mod">
          <ac:chgData name="이 정윤" userId="0af889d847be4636" providerId="LiveId" clId="{64BB9A1A-B519-074A-835B-B7804693335B}" dt="2021-05-15T07:56:46.468" v="2927" actId="1076"/>
          <ac:picMkLst>
            <pc:docMk/>
            <pc:sldMk cId="4000970991" sldId="267"/>
            <ac:picMk id="2050" creationId="{492198E6-61F4-AA4A-A175-5B947BA27955}"/>
          </ac:picMkLst>
        </pc:picChg>
      </pc:sldChg>
      <pc:sldChg chg="delSp modSp add mod">
        <pc:chgData name="이 정윤" userId="0af889d847be4636" providerId="LiveId" clId="{64BB9A1A-B519-074A-835B-B7804693335B}" dt="2021-05-15T07:08:01.203" v="1240" actId="478"/>
        <pc:sldMkLst>
          <pc:docMk/>
          <pc:sldMk cId="696726003" sldId="268"/>
        </pc:sldMkLst>
        <pc:spChg chg="mod">
          <ac:chgData name="이 정윤" userId="0af889d847be4636" providerId="LiveId" clId="{64BB9A1A-B519-074A-835B-B7804693335B}" dt="2021-05-15T07:06:01.593" v="656" actId="20577"/>
          <ac:spMkLst>
            <pc:docMk/>
            <pc:sldMk cId="696726003" sldId="268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5T07:07:53.234" v="1239" actId="20577"/>
          <ac:spMkLst>
            <pc:docMk/>
            <pc:sldMk cId="696726003" sldId="268"/>
            <ac:spMk id="3" creationId="{BBABB79F-BD8E-7541-998E-45DD9BEF8799}"/>
          </ac:spMkLst>
        </pc:spChg>
        <pc:picChg chg="del">
          <ac:chgData name="이 정윤" userId="0af889d847be4636" providerId="LiveId" clId="{64BB9A1A-B519-074A-835B-B7804693335B}" dt="2021-05-15T07:08:01.203" v="1240" actId="478"/>
          <ac:picMkLst>
            <pc:docMk/>
            <pc:sldMk cId="696726003" sldId="268"/>
            <ac:picMk id="2050" creationId="{492198E6-61F4-AA4A-A175-5B947BA27955}"/>
          </ac:picMkLst>
        </pc:picChg>
      </pc:sldChg>
      <pc:sldChg chg="add del">
        <pc:chgData name="이 정윤" userId="0af889d847be4636" providerId="LiveId" clId="{64BB9A1A-B519-074A-835B-B7804693335B}" dt="2021-05-15T07:01:14.958" v="251"/>
        <pc:sldMkLst>
          <pc:docMk/>
          <pc:sldMk cId="1334656409" sldId="268"/>
        </pc:sldMkLst>
      </pc:sldChg>
      <pc:sldChg chg="addSp delSp modSp add mod">
        <pc:chgData name="이 정윤" userId="0af889d847be4636" providerId="LiveId" clId="{64BB9A1A-B519-074A-835B-B7804693335B}" dt="2021-05-15T07:57:16.248" v="2930" actId="20577"/>
        <pc:sldMkLst>
          <pc:docMk/>
          <pc:sldMk cId="2465103825" sldId="269"/>
        </pc:sldMkLst>
        <pc:spChg chg="mod">
          <ac:chgData name="이 정윤" userId="0af889d847be4636" providerId="LiveId" clId="{64BB9A1A-B519-074A-835B-B7804693335B}" dt="2021-05-15T07:08:25.459" v="1282" actId="20577"/>
          <ac:spMkLst>
            <pc:docMk/>
            <pc:sldMk cId="2465103825" sldId="269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5T07:57:16.248" v="2930" actId="20577"/>
          <ac:spMkLst>
            <pc:docMk/>
            <pc:sldMk cId="2465103825" sldId="269"/>
            <ac:spMk id="3" creationId="{BBABB79F-BD8E-7541-998E-45DD9BEF8799}"/>
          </ac:spMkLst>
        </pc:spChg>
        <pc:spChg chg="add mod">
          <ac:chgData name="이 정윤" userId="0af889d847be4636" providerId="LiveId" clId="{64BB9A1A-B519-074A-835B-B7804693335B}" dt="2021-05-15T07:56:20.529" v="2921" actId="1076"/>
          <ac:spMkLst>
            <pc:docMk/>
            <pc:sldMk cId="2465103825" sldId="269"/>
            <ac:spMk id="6" creationId="{16E909A7-6B26-A843-88E7-B9B90F7FEC81}"/>
          </ac:spMkLst>
        </pc:spChg>
        <pc:picChg chg="add mod modCrop">
          <ac:chgData name="이 정윤" userId="0af889d847be4636" providerId="LiveId" clId="{64BB9A1A-B519-074A-835B-B7804693335B}" dt="2021-05-15T07:56:20.529" v="2921" actId="1076"/>
          <ac:picMkLst>
            <pc:docMk/>
            <pc:sldMk cId="2465103825" sldId="269"/>
            <ac:picMk id="5" creationId="{460947FC-0123-B344-8EE6-970AA7AEA66C}"/>
          </ac:picMkLst>
        </pc:picChg>
        <pc:picChg chg="del">
          <ac:chgData name="이 정윤" userId="0af889d847be4636" providerId="LiveId" clId="{64BB9A1A-B519-074A-835B-B7804693335B}" dt="2021-05-15T07:08:40.391" v="1304" actId="478"/>
          <ac:picMkLst>
            <pc:docMk/>
            <pc:sldMk cId="2465103825" sldId="269"/>
            <ac:picMk id="2050" creationId="{492198E6-61F4-AA4A-A175-5B947BA27955}"/>
          </ac:picMkLst>
        </pc:picChg>
      </pc:sldChg>
      <pc:sldChg chg="addSp delSp modSp add mod">
        <pc:chgData name="이 정윤" userId="0af889d847be4636" providerId="LiveId" clId="{64BB9A1A-B519-074A-835B-B7804693335B}" dt="2021-05-15T07:54:16.671" v="2782"/>
        <pc:sldMkLst>
          <pc:docMk/>
          <pc:sldMk cId="2031689320" sldId="270"/>
        </pc:sldMkLst>
        <pc:spChg chg="mod">
          <ac:chgData name="이 정윤" userId="0af889d847be4636" providerId="LiveId" clId="{64BB9A1A-B519-074A-835B-B7804693335B}" dt="2021-05-15T07:08:36.025" v="1302" actId="20577"/>
          <ac:spMkLst>
            <pc:docMk/>
            <pc:sldMk cId="2031689320" sldId="270"/>
            <ac:spMk id="2" creationId="{B2769591-CEFD-AB40-864A-67C04A658921}"/>
          </ac:spMkLst>
        </pc:spChg>
        <pc:picChg chg="add del mod">
          <ac:chgData name="이 정윤" userId="0af889d847be4636" providerId="LiveId" clId="{64BB9A1A-B519-074A-835B-B7804693335B}" dt="2021-05-15T07:54:16.671" v="2782"/>
          <ac:picMkLst>
            <pc:docMk/>
            <pc:sldMk cId="2031689320" sldId="270"/>
            <ac:picMk id="5" creationId="{9FBFFD2F-731C-AA4F-8814-A340CC153AE4}"/>
          </ac:picMkLst>
        </pc:picChg>
        <pc:picChg chg="del">
          <ac:chgData name="이 정윤" userId="0af889d847be4636" providerId="LiveId" clId="{64BB9A1A-B519-074A-835B-B7804693335B}" dt="2021-05-15T07:08:38.488" v="1303" actId="478"/>
          <ac:picMkLst>
            <pc:docMk/>
            <pc:sldMk cId="2031689320" sldId="270"/>
            <ac:picMk id="2050" creationId="{492198E6-61F4-AA4A-A175-5B947BA27955}"/>
          </ac:picMkLst>
        </pc:picChg>
      </pc:sldChg>
      <pc:sldChg chg="modSp add mod">
        <pc:chgData name="이 정윤" userId="0af889d847be4636" providerId="LiveId" clId="{64BB9A1A-B519-074A-835B-B7804693335B}" dt="2021-05-15T07:18:40.421" v="2555" actId="20577"/>
        <pc:sldMkLst>
          <pc:docMk/>
          <pc:sldMk cId="2360311705" sldId="271"/>
        </pc:sldMkLst>
        <pc:spChg chg="mod">
          <ac:chgData name="이 정윤" userId="0af889d847be4636" providerId="LiveId" clId="{64BB9A1A-B519-074A-835B-B7804693335B}" dt="2021-05-15T07:18:07.633" v="2497" actId="20577"/>
          <ac:spMkLst>
            <pc:docMk/>
            <pc:sldMk cId="2360311705" sldId="271"/>
            <ac:spMk id="2" creationId="{FC67D88F-3959-475D-8A22-E5A5A7433592}"/>
          </ac:spMkLst>
        </pc:spChg>
        <pc:spChg chg="mod">
          <ac:chgData name="이 정윤" userId="0af889d847be4636" providerId="LiveId" clId="{64BB9A1A-B519-074A-835B-B7804693335B}" dt="2021-05-15T07:18:40.421" v="2555" actId="20577"/>
          <ac:spMkLst>
            <pc:docMk/>
            <pc:sldMk cId="2360311705" sldId="271"/>
            <ac:spMk id="3" creationId="{5F5A6E71-27A8-45A3-A022-25B181BD5BAF}"/>
          </ac:spMkLst>
        </pc:spChg>
      </pc:sldChg>
    </pc:docChg>
  </pc:docChgLst>
  <pc:docChgLst>
    <pc:chgData name="이 정윤" userId="0af889d847be4636" providerId="LiveId" clId="{AC539223-7DFE-4EAE-BB00-0001FF652164}"/>
    <pc:docChg chg="undo redo custSel addSld delSld modSld sldOrd">
      <pc:chgData name="이 정윤" userId="0af889d847be4636" providerId="LiveId" clId="{AC539223-7DFE-4EAE-BB00-0001FF652164}" dt="2021-05-14T12:31:21.196" v="2424" actId="1076"/>
      <pc:docMkLst>
        <pc:docMk/>
      </pc:docMkLst>
      <pc:sldChg chg="addSp delSp modSp mod modTransition">
        <pc:chgData name="이 정윤" userId="0af889d847be4636" providerId="LiveId" clId="{AC539223-7DFE-4EAE-BB00-0001FF652164}" dt="2021-05-14T12:23:04.881" v="2410"/>
        <pc:sldMkLst>
          <pc:docMk/>
          <pc:sldMk cId="2627911627" sldId="256"/>
        </pc:sldMkLst>
        <pc:spChg chg="mod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2" creationId="{DC7878FB-DAE8-455C-AD35-934542A6C243}"/>
          </ac:spMkLst>
        </pc:spChg>
        <pc:spChg chg="mod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3" creationId="{21A65D70-E688-4E9C-9725-1814C28F46A5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9" creationId="{1DB043B4-68C6-45B9-82AC-A5800EADB8DB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5" creationId="{41AC6C06-99FE-4BA1-BC82-8406A424CD67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7" creationId="{7AEC842D-C905-4DEA-B1C3-CA51995C572A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9" creationId="{1DB043B4-68C6-45B9-82AC-A5800EADB8DB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20" creationId="{28A00A08-E4E6-4184-B484-E0E034072AE0}"/>
          </ac:spMkLst>
        </pc:spChg>
        <pc:spChg chg="add del">
          <ac:chgData name="이 정윤" userId="0af889d847be4636" providerId="LiveId" clId="{AC539223-7DFE-4EAE-BB00-0001FF652164}" dt="2021-05-14T09:28:43.701" v="732" actId="26606"/>
          <ac:spMkLst>
            <pc:docMk/>
            <pc:sldMk cId="2627911627" sldId="256"/>
            <ac:spMk id="2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8:43.701" v="732" actId="26606"/>
          <ac:spMkLst>
            <pc:docMk/>
            <pc:sldMk cId="2627911627" sldId="256"/>
            <ac:spMk id="34" creationId="{5171FAFB-7223-4BE1-983D-8A0626EAC5E4}"/>
          </ac:spMkLst>
        </pc:s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11" creationId="{4592A8CB-0B0A-43A5-86F4-712B0C469671}"/>
          </ac:grpSpMkLst>
        </pc:gr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21" creationId="{0780E404-3121-4F33-AF2D-65F659A97798}"/>
          </ac:grpSpMkLst>
        </pc:grpChg>
        <pc:grpChg chg="add del">
          <ac:chgData name="이 정윤" userId="0af889d847be4636" providerId="LiveId" clId="{AC539223-7DFE-4EAE-BB00-0001FF652164}" dt="2021-05-14T09:28:43.701" v="732" actId="26606"/>
          <ac:grpSpMkLst>
            <pc:docMk/>
            <pc:sldMk cId="2627911627" sldId="256"/>
            <ac:grpSpMk id="22" creationId="{3BDBC526-6DCD-4FF6-8395-D8C22E46E527}"/>
          </ac:grpSpMkLst>
        </pc:grpChg>
        <pc:grpChg chg="add del">
          <ac:chgData name="이 정윤" userId="0af889d847be4636" providerId="LiveId" clId="{AC539223-7DFE-4EAE-BB00-0001FF652164}" dt="2021-05-14T09:28:43.701" v="732" actId="26606"/>
          <ac:grpSpMkLst>
            <pc:docMk/>
            <pc:sldMk cId="2627911627" sldId="256"/>
            <ac:grpSpMk id="30" creationId="{C4967C49-2278-4724-94A5-A258F20C3DFA}"/>
          </ac:grpSpMkLst>
        </pc:gr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35" creationId="{4B158E9A-DBF4-4AA7-B6B7-8C8EB2FBDD68}"/>
          </ac:grpSpMkLst>
        </pc:grpChg>
        <pc:picChg chg="mod">
          <ac:chgData name="이 정윤" userId="0af889d847be4636" providerId="LiveId" clId="{AC539223-7DFE-4EAE-BB00-0001FF652164}" dt="2021-05-14T09:28:46.916" v="734" actId="26606"/>
          <ac:picMkLst>
            <pc:docMk/>
            <pc:sldMk cId="2627911627" sldId="256"/>
            <ac:picMk id="4" creationId="{5A83118C-E13C-43CE-8A5D-93DCE8CA71A7}"/>
          </ac:picMkLst>
        </pc:picChg>
      </pc:sldChg>
      <pc:sldChg chg="addSp delSp modSp mod modTransition setBg">
        <pc:chgData name="이 정윤" userId="0af889d847be4636" providerId="LiveId" clId="{AC539223-7DFE-4EAE-BB00-0001FF652164}" dt="2021-05-14T12:23:04.881" v="2410"/>
        <pc:sldMkLst>
          <pc:docMk/>
          <pc:sldMk cId="2998249342" sldId="257"/>
        </pc:sldMkLst>
        <pc:spChg chg="mod">
          <ac:chgData name="이 정윤" userId="0af889d847be4636" providerId="LiveId" clId="{AC539223-7DFE-4EAE-BB00-0001FF652164}" dt="2021-05-14T11:44:35.234" v="1617" actId="1076"/>
          <ac:spMkLst>
            <pc:docMk/>
            <pc:sldMk cId="2998249342" sldId="257"/>
            <ac:spMk id="2" creationId="{A198B7CE-8128-41EB-BD29-ECA715F731E3}"/>
          </ac:spMkLst>
        </pc:spChg>
        <pc:spChg chg="add del mod ord">
          <ac:chgData name="이 정윤" userId="0af889d847be4636" providerId="LiveId" clId="{AC539223-7DFE-4EAE-BB00-0001FF652164}" dt="2021-05-14T11:44:35.234" v="1617" actId="1076"/>
          <ac:spMkLst>
            <pc:docMk/>
            <pc:sldMk cId="2998249342" sldId="257"/>
            <ac:spMk id="3" creationId="{C50EF2F9-909F-43BF-9F7E-2AF0F49BF0BB}"/>
          </ac:spMkLst>
        </pc:spChg>
        <pc:spChg chg="add del mod">
          <ac:chgData name="이 정윤" userId="0af889d847be4636" providerId="LiveId" clId="{AC539223-7DFE-4EAE-BB00-0001FF652164}" dt="2021-05-14T10:52:22.801" v="1416" actId="478"/>
          <ac:spMkLst>
            <pc:docMk/>
            <pc:sldMk cId="2998249342" sldId="257"/>
            <ac:spMk id="60" creationId="{4675FA72-B291-4766-A51C-C9237CFF04E0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7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8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8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09:25:07.077" v="565" actId="26606"/>
          <ac:spMkLst>
            <pc:docMk/>
            <pc:sldMk cId="2998249342" sldId="257"/>
            <ac:spMk id="103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37:41.135" v="1095" actId="26606"/>
          <ac:spMkLst>
            <pc:docMk/>
            <pc:sldMk cId="2998249342" sldId="257"/>
            <ac:spMk id="103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8.150" v="567" actId="26606"/>
          <ac:spMkLst>
            <pc:docMk/>
            <pc:sldMk cId="2998249342" sldId="257"/>
            <ac:spMk id="103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8.150" v="567" actId="26606"/>
          <ac:spMkLst>
            <pc:docMk/>
            <pc:sldMk cId="2998249342" sldId="257"/>
            <ac:spMk id="1033" creationId="{48D4D7BC-3265-4CC9-A041-F7BAB258149A}"/>
          </ac:spMkLst>
        </pc:spChg>
        <pc:spChg chg="add del">
          <ac:chgData name="이 정윤" userId="0af889d847be4636" providerId="LiveId" clId="{AC539223-7DFE-4EAE-BB00-0001FF652164}" dt="2021-05-14T10:37:55.434" v="1097" actId="26606"/>
          <ac:spMkLst>
            <pc:docMk/>
            <pc:sldMk cId="2998249342" sldId="257"/>
            <ac:spMk id="103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0.890" v="569" actId="26606"/>
          <ac:spMkLst>
            <pc:docMk/>
            <pc:sldMk cId="2998249342" sldId="257"/>
            <ac:spMk id="103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0.890" v="569" actId="26606"/>
          <ac:spMkLst>
            <pc:docMk/>
            <pc:sldMk cId="2998249342" sldId="257"/>
            <ac:spMk id="103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37:56.635" v="1099" actId="26606"/>
          <ac:spMkLst>
            <pc:docMk/>
            <pc:sldMk cId="2998249342" sldId="257"/>
            <ac:spMk id="103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2.178" v="571" actId="26606"/>
          <ac:spMkLst>
            <pc:docMk/>
            <pc:sldMk cId="2998249342" sldId="257"/>
            <ac:spMk id="103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2.178" v="571" actId="26606"/>
          <ac:spMkLst>
            <pc:docMk/>
            <pc:sldMk cId="2998249342" sldId="257"/>
            <ac:spMk id="1040" creationId="{A16EB032-3F37-4641-A90D-DC9B574EBCB1}"/>
          </ac:spMkLst>
        </pc:spChg>
        <pc:spChg chg="add del">
          <ac:chgData name="이 정윤" userId="0af889d847be4636" providerId="LiveId" clId="{AC539223-7DFE-4EAE-BB00-0001FF652164}" dt="2021-05-14T10:37:56.635" v="1099" actId="26606"/>
          <ac:spMkLst>
            <pc:docMk/>
            <pc:sldMk cId="2998249342" sldId="257"/>
            <ac:spMk id="1041" creationId="{6FF3A87B-2255-45E0-A551-C11FAF93290C}"/>
          </ac:spMkLst>
        </pc:spChg>
        <pc:spChg chg="add del">
          <ac:chgData name="이 정윤" userId="0af889d847be4636" providerId="LiveId" clId="{AC539223-7DFE-4EAE-BB00-0001FF652164}" dt="2021-05-14T09:25:13.342" v="573" actId="26606"/>
          <ac:spMkLst>
            <pc:docMk/>
            <pc:sldMk cId="2998249342" sldId="257"/>
            <ac:spMk id="104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3.342" v="573" actId="26606"/>
          <ac:spMkLst>
            <pc:docMk/>
            <pc:sldMk cId="2998249342" sldId="257"/>
            <ac:spMk id="1043" creationId="{746ECF6E-1937-4212-B2E3-E2F43AD7A25A}"/>
          </ac:spMkLst>
        </pc:spChg>
        <pc:spChg chg="add">
          <ac:chgData name="이 정윤" userId="0af889d847be4636" providerId="LiveId" clId="{AC539223-7DFE-4EAE-BB00-0001FF652164}" dt="2021-05-14T10:37:56.638" v="1100" actId="26606"/>
          <ac:spMkLst>
            <pc:docMk/>
            <pc:sldMk cId="2998249342" sldId="257"/>
            <ac:spMk id="104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5.157" v="575" actId="26606"/>
          <ac:spMkLst>
            <pc:docMk/>
            <pc:sldMk cId="2998249342" sldId="257"/>
            <ac:spMk id="104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5.157" v="575" actId="26606"/>
          <ac:spMkLst>
            <pc:docMk/>
            <pc:sldMk cId="2998249342" sldId="257"/>
            <ac:spMk id="104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09:25:16.023" v="577" actId="26606"/>
          <ac:spMkLst>
            <pc:docMk/>
            <pc:sldMk cId="2998249342" sldId="257"/>
            <ac:spMk id="104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6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09:25:19.383" v="583" actId="26606"/>
          <ac:spMkLst>
            <pc:docMk/>
            <pc:sldMk cId="2998249342" sldId="257"/>
            <ac:spMk id="105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9.383" v="583" actId="26606"/>
          <ac:spMkLst>
            <pc:docMk/>
            <pc:sldMk cId="2998249342" sldId="257"/>
            <ac:spMk id="1063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6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8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9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70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25.849" v="587" actId="26606"/>
          <ac:spMkLst>
            <pc:docMk/>
            <pc:sldMk cId="2998249342" sldId="257"/>
            <ac:spMk id="107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25.849" v="587" actId="26606"/>
          <ac:spMkLst>
            <pc:docMk/>
            <pc:sldMk cId="2998249342" sldId="257"/>
            <ac:spMk id="1073" creationId="{C50EF2F9-909F-43BF-9F7E-2AF0F49BF0BB}"/>
          </ac:spMkLst>
        </pc:spChg>
        <pc:grpChg chg="add del">
          <ac:chgData name="이 정윤" userId="0af889d847be4636" providerId="LiveId" clId="{AC539223-7DFE-4EAE-BB00-0001FF652164}" dt="2021-05-14T09:25:05.590" v="563" actId="26606"/>
          <ac:grpSpMkLst>
            <pc:docMk/>
            <pc:sldMk cId="2998249342" sldId="257"/>
            <ac:grpSpMk id="77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09:25:08.150" v="567" actId="26606"/>
          <ac:grpSpMkLst>
            <pc:docMk/>
            <pc:sldMk cId="2998249342" sldId="257"/>
            <ac:grpSpMk id="1034" creationId="{17FE0127-8AF5-4BFA-BC26-8660D1E04F75}"/>
          </ac:grpSpMkLst>
        </pc:grpChg>
        <pc:grpChg chg="add del">
          <ac:chgData name="이 정윤" userId="0af889d847be4636" providerId="LiveId" clId="{AC539223-7DFE-4EAE-BB00-0001FF652164}" dt="2021-05-14T09:25:13.342" v="573" actId="26606"/>
          <ac:grpSpMkLst>
            <pc:docMk/>
            <pc:sldMk cId="2998249342" sldId="257"/>
            <ac:grpSpMk id="1044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09:25:16.023" v="577" actId="26606"/>
          <ac:grpSpMkLst>
            <pc:docMk/>
            <pc:sldMk cId="2998249342" sldId="257"/>
            <ac:grpSpMk id="1050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09:25:19.383" v="583" actId="26606"/>
          <ac:grpSpMkLst>
            <pc:docMk/>
            <pc:sldMk cId="2998249342" sldId="257"/>
            <ac:grpSpMk id="1060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09:25:20.422" v="585" actId="26606"/>
          <ac:grpSpMkLst>
            <pc:docMk/>
            <pc:sldMk cId="2998249342" sldId="257"/>
            <ac:grpSpMk id="1067" creationId="{7119AF2A-3C22-4BC0-A8C5-A077AA201CE5}"/>
          </ac:grpSpMkLst>
        </pc:grpChg>
        <pc:graphicFrameChg chg="add del">
          <ac:chgData name="이 정윤" userId="0af889d847be4636" providerId="LiveId" clId="{AC539223-7DFE-4EAE-BB00-0001FF652164}" dt="2021-05-14T09:25:16.683" v="579" actId="26606"/>
          <ac:graphicFrameMkLst>
            <pc:docMk/>
            <pc:sldMk cId="2998249342" sldId="257"/>
            <ac:graphicFrameMk id="1053" creationId="{B9378C24-5CCB-4848-AF1D-2A7F546D1C79}"/>
          </ac:graphicFrameMkLst>
        </pc:graphicFrameChg>
        <pc:graphicFrameChg chg="add del">
          <ac:chgData name="이 정윤" userId="0af889d847be4636" providerId="LiveId" clId="{AC539223-7DFE-4EAE-BB00-0001FF652164}" dt="2021-05-14T09:25:28.182" v="589" actId="26606"/>
          <ac:graphicFrameMkLst>
            <pc:docMk/>
            <pc:sldMk cId="2998249342" sldId="257"/>
            <ac:graphicFrameMk id="1075" creationId="{9C71087D-DDE9-4276-9570-4BD1C6CC4CD2}"/>
          </ac:graphicFrameMkLst>
        </pc:graphicFrameChg>
        <pc:graphicFrameChg chg="add del">
          <ac:chgData name="이 정윤" userId="0af889d847be4636" providerId="LiveId" clId="{AC539223-7DFE-4EAE-BB00-0001FF652164}" dt="2021-05-14T09:25:29.332" v="591" actId="26606"/>
          <ac:graphicFrameMkLst>
            <pc:docMk/>
            <pc:sldMk cId="2998249342" sldId="257"/>
            <ac:graphicFrameMk id="1077" creationId="{228CB347-8AB1-4577-A0F9-F464BF83BE59}"/>
          </ac:graphicFrameMkLst>
        </pc:graphicFrameChg>
        <pc:graphicFrameChg chg="add del">
          <ac:chgData name="이 정윤" userId="0af889d847be4636" providerId="LiveId" clId="{AC539223-7DFE-4EAE-BB00-0001FF652164}" dt="2021-05-14T09:25:29.690" v="593" actId="26606"/>
          <ac:graphicFrameMkLst>
            <pc:docMk/>
            <pc:sldMk cId="2998249342" sldId="257"/>
            <ac:graphicFrameMk id="1079" creationId="{9C71087D-DDE9-4276-9570-4BD1C6CC4CD2}"/>
          </ac:graphicFrameMkLst>
        </pc:graphicFrameChg>
        <pc:graphicFrameChg chg="add del">
          <ac:chgData name="이 정윤" userId="0af889d847be4636" providerId="LiveId" clId="{AC539223-7DFE-4EAE-BB00-0001FF652164}" dt="2021-05-14T09:25:31.234" v="595" actId="26606"/>
          <ac:graphicFrameMkLst>
            <pc:docMk/>
            <pc:sldMk cId="2998249342" sldId="257"/>
            <ac:graphicFrameMk id="1081" creationId="{285CB7D9-09E0-4F3A-857D-2E14781313ED}"/>
          </ac:graphicFrameMkLst>
        </pc:graphicFrameChg>
        <pc:picChg chg="add del mod">
          <ac:chgData name="이 정윤" userId="0af889d847be4636" providerId="LiveId" clId="{AC539223-7DFE-4EAE-BB00-0001FF652164}" dt="2021-05-14T10:35:37.655" v="1085" actId="478"/>
          <ac:picMkLst>
            <pc:docMk/>
            <pc:sldMk cId="2998249342" sldId="257"/>
            <ac:picMk id="5" creationId="{7B7532BE-AFB6-4910-A8E6-E91985E47C82}"/>
          </ac:picMkLst>
        </pc:picChg>
        <pc:picChg chg="del mod ord">
          <ac:chgData name="이 정윤" userId="0af889d847be4636" providerId="LiveId" clId="{AC539223-7DFE-4EAE-BB00-0001FF652164}" dt="2021-05-14T10:37:27.820" v="1091" actId="21"/>
          <ac:picMkLst>
            <pc:docMk/>
            <pc:sldMk cId="2998249342" sldId="257"/>
            <ac:picMk id="1026" creationId="{6A38CF0F-B093-4299-89EA-01544A7DFF7E}"/>
          </ac:picMkLst>
        </pc:picChg>
        <pc:picChg chg="mod">
          <ac:chgData name="이 정윤" userId="0af889d847be4636" providerId="LiveId" clId="{AC539223-7DFE-4EAE-BB00-0001FF652164}" dt="2021-05-14T10:37:56.638" v="1100" actId="26606"/>
          <ac:picMkLst>
            <pc:docMk/>
            <pc:sldMk cId="2998249342" sldId="257"/>
            <ac:picMk id="1028" creationId="{B893961B-B952-4BF5-8182-7E2D3E878B3B}"/>
          </ac:picMkLst>
        </pc:picChg>
      </pc:sldChg>
      <pc:sldChg chg="addSp delSp modSp mod modTransition setBg delCm">
        <pc:chgData name="이 정윤" userId="0af889d847be4636" providerId="LiveId" clId="{AC539223-7DFE-4EAE-BB00-0001FF652164}" dt="2021-05-14T12:23:04.881" v="2410"/>
        <pc:sldMkLst>
          <pc:docMk/>
          <pc:sldMk cId="2107451939" sldId="258"/>
        </pc:sldMkLst>
        <pc:spChg chg="mod">
          <ac:chgData name="이 정윤" userId="0af889d847be4636" providerId="LiveId" clId="{AC539223-7DFE-4EAE-BB00-0001FF652164}" dt="2021-05-14T12:19:59.027" v="2388" actId="404"/>
          <ac:spMkLst>
            <pc:docMk/>
            <pc:sldMk cId="2107451939" sldId="258"/>
            <ac:spMk id="2" creationId="{26FF6D9E-FB26-4D09-87F7-39F48DB415CD}"/>
          </ac:spMkLst>
        </pc:spChg>
        <pc:spChg chg="add del mod ord">
          <ac:chgData name="이 정윤" userId="0af889d847be4636" providerId="LiveId" clId="{AC539223-7DFE-4EAE-BB00-0001FF652164}" dt="2021-05-14T12:12:36.601" v="2200"/>
          <ac:spMkLst>
            <pc:docMk/>
            <pc:sldMk cId="2107451939" sldId="258"/>
            <ac:spMk id="3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7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8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8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2:08:22.994" v="2073" actId="26606"/>
          <ac:spMkLst>
            <pc:docMk/>
            <pc:sldMk cId="2107451939" sldId="258"/>
            <ac:spMk id="15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153" creationId="{FB65C8B9-47B1-4A8D-B361-991241BB902E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155" creationId="{89FEFC1D-4E8B-4208-BFB8-A0A1D6F3BDD8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6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7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9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5:22.794" v="1493" actId="26606"/>
          <ac:spMkLst>
            <pc:docMk/>
            <pc:sldMk cId="2107451939" sldId="258"/>
            <ac:spMk id="23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2.794" v="1493" actId="26606"/>
          <ac:spMkLst>
            <pc:docMk/>
            <pc:sldMk cId="2107451939" sldId="258"/>
            <ac:spMk id="238" creationId="{1AC4FAA8-29F9-468B-BCFF-A8B11A2A12CF}"/>
          </ac:spMkLst>
        </pc:spChg>
        <pc:spChg chg="add del">
          <ac:chgData name="이 정윤" userId="0af889d847be4636" providerId="LiveId" clId="{AC539223-7DFE-4EAE-BB00-0001FF652164}" dt="2021-05-14T10:55:16.097" v="1486" actId="26606"/>
          <ac:spMkLst>
            <pc:docMk/>
            <pc:sldMk cId="2107451939" sldId="258"/>
            <ac:spMk id="25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6.097" v="1486" actId="26606"/>
          <ac:spMkLst>
            <pc:docMk/>
            <pc:sldMk cId="2107451939" sldId="258"/>
            <ac:spMk id="260" creationId="{1AC4FAA8-29F9-468B-BCFF-A8B11A2A12CF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6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63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17.929" v="1425" actId="26606"/>
          <ac:spMkLst>
            <pc:docMk/>
            <pc:sldMk cId="2107451939" sldId="258"/>
            <ac:spMk id="205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7.929" v="1425" actId="26606"/>
          <ac:spMkLst>
            <pc:docMk/>
            <pc:sldMk cId="2107451939" sldId="258"/>
            <ac:spMk id="205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5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5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60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2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4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5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66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0.667" v="1429" actId="26606"/>
          <ac:spMkLst>
            <pc:docMk/>
            <pc:sldMk cId="2107451939" sldId="258"/>
            <ac:spMk id="206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0.667" v="1429" actId="26606"/>
          <ac:spMkLst>
            <pc:docMk/>
            <pc:sldMk cId="2107451939" sldId="258"/>
            <ac:spMk id="206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207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2" v="2077" actId="26606"/>
          <ac:spMkLst>
            <pc:docMk/>
            <pc:sldMk cId="2107451939" sldId="258"/>
            <ac:spMk id="207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2" v="2077" actId="26606"/>
          <ac:spMkLst>
            <pc:docMk/>
            <pc:sldMk cId="2107451939" sldId="258"/>
            <ac:spMk id="2073" creationId="{C25C2D0C-89F2-4874-A67D-504E65834F64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7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8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2.186" v="1433" actId="26606"/>
          <ac:spMkLst>
            <pc:docMk/>
            <pc:sldMk cId="2107451939" sldId="258"/>
            <ac:spMk id="208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2.186" v="1433" actId="26606"/>
          <ac:spMkLst>
            <pc:docMk/>
            <pc:sldMk cId="2107451939" sldId="258"/>
            <ac:spMk id="2081" creationId="{34F32A54-C851-4ADC-B81A-DEE6F5A090E5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4.442" v="1435" actId="26606"/>
          <ac:spMkLst>
            <pc:docMk/>
            <pc:sldMk cId="2107451939" sldId="258"/>
            <ac:spMk id="208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4.442" v="1435" actId="26606"/>
          <ac:spMkLst>
            <pc:docMk/>
            <pc:sldMk cId="2107451939" sldId="258"/>
            <ac:spMk id="2084" creationId="{A16EB032-3F37-4641-A90D-DC9B574EBCB1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5" creationId="{FB65C8B9-47B1-4A8D-B361-991241BB902E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7" creationId="{89FEFC1D-4E8B-4208-BFB8-A0A1D6F3BDD8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8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89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90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3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5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09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09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3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5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8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9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3:28.612" v="1447" actId="26606"/>
          <ac:spMkLst>
            <pc:docMk/>
            <pc:sldMk cId="2107451939" sldId="258"/>
            <ac:spMk id="211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8.612" v="1447" actId="26606"/>
          <ac:spMkLst>
            <pc:docMk/>
            <pc:sldMk cId="2107451939" sldId="258"/>
            <ac:spMk id="2114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9.647" v="1449" actId="26606"/>
          <ac:spMkLst>
            <pc:docMk/>
            <pc:sldMk cId="2107451939" sldId="258"/>
            <ac:spMk id="211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9.647" v="1449" actId="26606"/>
          <ac:spMkLst>
            <pc:docMk/>
            <pc:sldMk cId="2107451939" sldId="258"/>
            <ac:spMk id="211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1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2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22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2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2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0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1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2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3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5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6" creationId="{6F427B2B-E8F7-4FF7-AA4D-580128383AA7}"/>
          </ac:spMkLst>
        </pc:spChg>
        <pc:spChg chg="add del mod ord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14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15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19.391" v="1490" actId="26606"/>
          <ac:spMkLst>
            <pc:docMk/>
            <pc:sldMk cId="2107451939" sldId="258"/>
            <ac:spMk id="215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9.391" v="1490" actId="26606"/>
          <ac:spMkLst>
            <pc:docMk/>
            <pc:sldMk cId="2107451939" sldId="258"/>
            <ac:spMk id="2156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5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59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61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62" creationId="{6F427B2B-E8F7-4FF7-AA4D-580128383AA7}"/>
          </ac:spMkLst>
        </pc:spChg>
        <pc:grpChg chg="add del">
          <ac:chgData name="이 정윤" userId="0af889d847be4636" providerId="LiveId" clId="{AC539223-7DFE-4EAE-BB00-0001FF652164}" dt="2021-05-14T10:53:15.822" v="1423" actId="26606"/>
          <ac:grpSpMkLst>
            <pc:docMk/>
            <pc:sldMk cId="2107451939" sldId="258"/>
            <ac:grpSpMk id="77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24.291" v="1497" actId="26606"/>
          <ac:grpSpMkLst>
            <pc:docMk/>
            <pc:sldMk cId="2107451939" sldId="258"/>
            <ac:grpSpMk id="172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22.794" v="1493" actId="26606"/>
          <ac:grpSpMkLst>
            <pc:docMk/>
            <pc:sldMk cId="2107451939" sldId="258"/>
            <ac:grpSpMk id="234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5:16.097" v="1486" actId="26606"/>
          <ac:grpSpMkLst>
            <pc:docMk/>
            <pc:sldMk cId="2107451939" sldId="258"/>
            <ac:grpSpMk id="257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5:22.603" v="1492" actId="26606"/>
          <ac:grpSpMkLst>
            <pc:docMk/>
            <pc:sldMk cId="2107451939" sldId="258"/>
            <ac:grpSpMk id="258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17.929" v="1425" actId="26606"/>
          <ac:grpSpMkLst>
            <pc:docMk/>
            <pc:sldMk cId="2107451939" sldId="258"/>
            <ac:grpSpMk id="205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2:08:27.388" v="2078" actId="26606"/>
          <ac:grpSpMkLst>
            <pc:docMk/>
            <pc:sldMk cId="2107451939" sldId="258"/>
            <ac:grpSpMk id="205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19.677" v="1427" actId="26606"/>
          <ac:grpSpMkLst>
            <pc:docMk/>
            <pc:sldMk cId="2107451939" sldId="258"/>
            <ac:grpSpMk id="2063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0.667" v="1429" actId="26606"/>
          <ac:grpSpMkLst>
            <pc:docMk/>
            <pc:sldMk cId="2107451939" sldId="258"/>
            <ac:grpSpMk id="206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0.950" v="1431" actId="26606"/>
          <ac:grpSpMkLst>
            <pc:docMk/>
            <pc:sldMk cId="2107451939" sldId="258"/>
            <ac:grpSpMk id="207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2:08:27.382" v="2077" actId="26606"/>
          <ac:grpSpMkLst>
            <pc:docMk/>
            <pc:sldMk cId="2107451939" sldId="258"/>
            <ac:grpSpMk id="2079" creationId="{73FD8943-49CD-489F-AF30-D186003CB059}"/>
          </ac:grpSpMkLst>
        </pc:grpChg>
        <pc:grpChg chg="add del">
          <ac:chgData name="이 정윤" userId="0af889d847be4636" providerId="LiveId" clId="{AC539223-7DFE-4EAE-BB00-0001FF652164}" dt="2021-05-14T10:53:26.170" v="1441" actId="26606"/>
          <ac:grpSpMkLst>
            <pc:docMk/>
            <pc:sldMk cId="2107451939" sldId="258"/>
            <ac:grpSpMk id="2094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7.427" v="1443" actId="26606"/>
          <ac:grpSpMkLst>
            <pc:docMk/>
            <pc:sldMk cId="2107451939" sldId="258"/>
            <ac:grpSpMk id="209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8.612" v="1447" actId="26606"/>
          <ac:grpSpMkLst>
            <pc:docMk/>
            <pc:sldMk cId="2107451939" sldId="258"/>
            <ac:grpSpMk id="2112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3:31.420" v="1451" actId="26606"/>
          <ac:grpSpMkLst>
            <pc:docMk/>
            <pc:sldMk cId="2107451939" sldId="258"/>
            <ac:grpSpMk id="2121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31.701" v="1453" actId="26606"/>
          <ac:grpSpMkLst>
            <pc:docMk/>
            <pc:sldMk cId="2107451939" sldId="258"/>
            <ac:grpSpMk id="212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32.467" v="1455" actId="26606"/>
          <ac:grpSpMkLst>
            <pc:docMk/>
            <pc:sldMk cId="2107451939" sldId="258"/>
            <ac:grpSpMk id="213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33.243" v="1513" actId="26606"/>
          <ac:grpSpMkLst>
            <pc:docMk/>
            <pc:sldMk cId="2107451939" sldId="258"/>
            <ac:grpSpMk id="2141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19.005" v="1488" actId="26606"/>
          <ac:grpSpMkLst>
            <pc:docMk/>
            <pc:sldMk cId="2107451939" sldId="258"/>
            <ac:grpSpMk id="2151" creationId="{7119AF2A-3C22-4BC0-A8C5-A077AA201CE5}"/>
          </ac:grpSpMkLst>
        </pc:grpChg>
        <pc:graphicFrameChg chg="add del">
          <ac:chgData name="이 정윤" userId="0af889d847be4636" providerId="LiveId" clId="{AC539223-7DFE-4EAE-BB00-0001FF652164}" dt="2021-05-14T10:53:24.772" v="1437" actId="26606"/>
          <ac:graphicFrameMkLst>
            <pc:docMk/>
            <pc:sldMk cId="2107451939" sldId="258"/>
            <ac:graphicFrameMk id="2086" creationId="{E2FAA6BE-0293-4BA7-AE6F-68F4BAF21331}"/>
          </ac:graphicFrameMkLst>
        </pc:graphicFrameChg>
        <pc:picChg chg="add mod">
          <ac:chgData name="이 정윤" userId="0af889d847be4636" providerId="LiveId" clId="{AC539223-7DFE-4EAE-BB00-0001FF652164}" dt="2021-05-14T12:08:48.536" v="2079" actId="1076"/>
          <ac:picMkLst>
            <pc:docMk/>
            <pc:sldMk cId="2107451939" sldId="258"/>
            <ac:picMk id="4" creationId="{4429FBF2-A975-4B51-B814-6B67C11D20D4}"/>
          </ac:picMkLst>
        </pc:picChg>
        <pc:picChg chg="add del mod">
          <ac:chgData name="이 정윤" userId="0af889d847be4636" providerId="LiveId" clId="{AC539223-7DFE-4EAE-BB00-0001FF652164}" dt="2021-05-14T10:52:41.239" v="1417" actId="478"/>
          <ac:picMkLst>
            <pc:docMk/>
            <pc:sldMk cId="2107451939" sldId="258"/>
            <ac:picMk id="6" creationId="{DD3B3A67-AE07-4F46-8747-162C502EEAB7}"/>
          </ac:picMkLst>
        </pc:picChg>
        <pc:picChg chg="mod ord">
          <ac:chgData name="이 정윤" userId="0af889d847be4636" providerId="LiveId" clId="{AC539223-7DFE-4EAE-BB00-0001FF652164}" dt="2021-05-14T12:08:59.256" v="2083" actId="1076"/>
          <ac:picMkLst>
            <pc:docMk/>
            <pc:sldMk cId="2107451939" sldId="258"/>
            <ac:picMk id="2050" creationId="{A2B6A67F-2723-4489-9786-AAF1806D827A}"/>
          </ac:picMkLst>
        </pc:picChg>
        <pc:picChg chg="mod ord">
          <ac:chgData name="이 정윤" userId="0af889d847be4636" providerId="LiveId" clId="{AC539223-7DFE-4EAE-BB00-0001FF652164}" dt="2021-05-14T12:08:57.672" v="2082" actId="1076"/>
          <ac:picMkLst>
            <pc:docMk/>
            <pc:sldMk cId="2107451939" sldId="258"/>
            <ac:picMk id="2052" creationId="{877937E6-2C95-4973-9148-C72D462467FB}"/>
          </ac:picMkLst>
        </pc:picChg>
      </pc:sldChg>
      <pc:sldChg chg="delSp modSp mod ord modTransition">
        <pc:chgData name="이 정윤" userId="0af889d847be4636" providerId="LiveId" clId="{AC539223-7DFE-4EAE-BB00-0001FF652164}" dt="2021-05-14T12:23:04.881" v="2410"/>
        <pc:sldMkLst>
          <pc:docMk/>
          <pc:sldMk cId="783068696" sldId="259"/>
        </pc:sldMkLst>
        <pc:spChg chg="mod">
          <ac:chgData name="이 정윤" userId="0af889d847be4636" providerId="LiveId" clId="{AC539223-7DFE-4EAE-BB00-0001FF652164}" dt="2021-05-14T12:21:23.979" v="2409" actId="20577"/>
          <ac:spMkLst>
            <pc:docMk/>
            <pc:sldMk cId="783068696" sldId="259"/>
            <ac:spMk id="2" creationId="{98E6A595-0A16-4D7F-AEF0-FDAC9B0E0858}"/>
          </ac:spMkLst>
        </pc:spChg>
        <pc:picChg chg="del">
          <ac:chgData name="이 정윤" userId="0af889d847be4636" providerId="LiveId" clId="{AC539223-7DFE-4EAE-BB00-0001FF652164}" dt="2021-05-14T12:20:24.314" v="2405" actId="478"/>
          <ac:picMkLst>
            <pc:docMk/>
            <pc:sldMk cId="783068696" sldId="259"/>
            <ac:picMk id="4098" creationId="{3DF91083-2275-483C-B4F7-E0D3AE589447}"/>
          </ac:picMkLst>
        </pc:picChg>
      </pc:sldChg>
      <pc:sldChg chg="addSp delSp modSp del modTransition">
        <pc:chgData name="이 정윤" userId="0af889d847be4636" providerId="LiveId" clId="{AC539223-7DFE-4EAE-BB00-0001FF652164}" dt="2021-05-14T12:18:52.119" v="2339" actId="47"/>
        <pc:sldMkLst>
          <pc:docMk/>
          <pc:sldMk cId="808370489" sldId="260"/>
        </pc:sldMkLst>
        <pc:spChg chg="add del mod">
          <ac:chgData name="이 정윤" userId="0af889d847be4636" providerId="LiveId" clId="{AC539223-7DFE-4EAE-BB00-0001FF652164}" dt="2021-05-14T12:10:54.619" v="2118"/>
          <ac:spMkLst>
            <pc:docMk/>
            <pc:sldMk cId="808370489" sldId="260"/>
            <ac:spMk id="4" creationId="{43033BA2-49D5-4A67-8110-DF57F37E834C}"/>
          </ac:spMkLst>
        </pc:spChg>
      </pc:sldChg>
      <pc:sldChg chg="modSp mod modTransition">
        <pc:chgData name="이 정윤" userId="0af889d847be4636" providerId="LiveId" clId="{AC539223-7DFE-4EAE-BB00-0001FF652164}" dt="2021-05-14T12:23:04.881" v="2410"/>
        <pc:sldMkLst>
          <pc:docMk/>
          <pc:sldMk cId="988555480" sldId="261"/>
        </pc:sldMkLst>
        <pc:spChg chg="mod">
          <ac:chgData name="이 정윤" userId="0af889d847be4636" providerId="LiveId" clId="{AC539223-7DFE-4EAE-BB00-0001FF652164}" dt="2021-05-14T09:21:01.938" v="1" actId="20577"/>
          <ac:spMkLst>
            <pc:docMk/>
            <pc:sldMk cId="988555480" sldId="261"/>
            <ac:spMk id="2" creationId="{1AD6A632-BDF6-443B-B7FB-362A5BED0D60}"/>
          </ac:spMkLst>
        </pc:spChg>
        <pc:spChg chg="mod">
          <ac:chgData name="이 정윤" userId="0af889d847be4636" providerId="LiveId" clId="{AC539223-7DFE-4EAE-BB00-0001FF652164}" dt="2021-05-14T10:33:59.302" v="1082"/>
          <ac:spMkLst>
            <pc:docMk/>
            <pc:sldMk cId="988555480" sldId="261"/>
            <ac:spMk id="3" creationId="{691C5D5C-37A8-4785-9447-1D3F80EBA736}"/>
          </ac:spMkLst>
        </pc:spChg>
      </pc:sldChg>
      <pc:sldChg chg="modSp mod modTransition">
        <pc:chgData name="이 정윤" userId="0af889d847be4636" providerId="LiveId" clId="{AC539223-7DFE-4EAE-BB00-0001FF652164}" dt="2021-05-14T12:23:04.881" v="2410"/>
        <pc:sldMkLst>
          <pc:docMk/>
          <pc:sldMk cId="794490470" sldId="262"/>
        </pc:sldMkLst>
        <pc:spChg chg="mod">
          <ac:chgData name="이 정윤" userId="0af889d847be4636" providerId="LiveId" clId="{AC539223-7DFE-4EAE-BB00-0001FF652164}" dt="2021-05-14T09:21:04.354" v="3" actId="20577"/>
          <ac:spMkLst>
            <pc:docMk/>
            <pc:sldMk cId="794490470" sldId="262"/>
            <ac:spMk id="2" creationId="{D07B6C99-4701-47BD-BFD0-7611B58ADE44}"/>
          </ac:spMkLst>
        </pc:spChg>
        <pc:spChg chg="mod">
          <ac:chgData name="이 정윤" userId="0af889d847be4636" providerId="LiveId" clId="{AC539223-7DFE-4EAE-BB00-0001FF652164}" dt="2021-05-14T12:18:26.322" v="2319" actId="1076"/>
          <ac:spMkLst>
            <pc:docMk/>
            <pc:sldMk cId="794490470" sldId="262"/>
            <ac:spMk id="4" creationId="{DAAD8285-9B54-4C99-99C8-EB1D74705626}"/>
          </ac:spMkLst>
        </pc:spChg>
      </pc:sldChg>
      <pc:sldChg chg="modSp new mod modTransition">
        <pc:chgData name="이 정윤" userId="0af889d847be4636" providerId="LiveId" clId="{AC539223-7DFE-4EAE-BB00-0001FF652164}" dt="2021-05-14T12:23:04.881" v="2410"/>
        <pc:sldMkLst>
          <pc:docMk/>
          <pc:sldMk cId="3335926998" sldId="263"/>
        </pc:sldMkLst>
        <pc:spChg chg="mod">
          <ac:chgData name="이 정윤" userId="0af889d847be4636" providerId="LiveId" clId="{AC539223-7DFE-4EAE-BB00-0001FF652164}" dt="2021-05-14T09:21:14.439" v="27"/>
          <ac:spMkLst>
            <pc:docMk/>
            <pc:sldMk cId="3335926998" sldId="263"/>
            <ac:spMk id="2" creationId="{FC67D88F-3959-475D-8A22-E5A5A7433592}"/>
          </ac:spMkLst>
        </pc:spChg>
        <pc:spChg chg="mod">
          <ac:chgData name="이 정윤" userId="0af889d847be4636" providerId="LiveId" clId="{AC539223-7DFE-4EAE-BB00-0001FF652164}" dt="2021-05-14T09:23:22.001" v="427" actId="20577"/>
          <ac:spMkLst>
            <pc:docMk/>
            <pc:sldMk cId="3335926998" sldId="263"/>
            <ac:spMk id="3" creationId="{5F5A6E71-27A8-45A3-A022-25B181BD5BAF}"/>
          </ac:spMkLst>
        </pc:spChg>
      </pc:sldChg>
      <pc:sldChg chg="addSp delSp modSp new mod modTransition">
        <pc:chgData name="이 정윤" userId="0af889d847be4636" providerId="LiveId" clId="{AC539223-7DFE-4EAE-BB00-0001FF652164}" dt="2021-05-14T12:23:04.881" v="2410"/>
        <pc:sldMkLst>
          <pc:docMk/>
          <pc:sldMk cId="1047375243" sldId="264"/>
        </pc:sldMkLst>
        <pc:spChg chg="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2" creationId="{A7CB4AC0-87B8-4914-AD06-82EB1E923606}"/>
          </ac:spMkLst>
        </pc:spChg>
        <pc:spChg chg="add 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3" creationId="{0BA88ECE-9339-4A72-AF23-B91BD685D82F}"/>
          </ac:spMkLst>
        </pc:spChg>
        <pc:spChg chg="add 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4" creationId="{3C7FA56B-25FA-46D8-BC28-15387DAF3F19}"/>
          </ac:spMkLst>
        </pc:spChg>
        <pc:spChg chg="add del mod">
          <ac:chgData name="이 정윤" userId="0af889d847be4636" providerId="LiveId" clId="{AC539223-7DFE-4EAE-BB00-0001FF652164}" dt="2021-05-14T10:50:50.426" v="1390"/>
          <ac:spMkLst>
            <pc:docMk/>
            <pc:sldMk cId="1047375243" sldId="264"/>
            <ac:spMk id="5" creationId="{B0838094-7BCD-4B41-A974-4C533501152C}"/>
          </ac:spMkLst>
        </pc:spChg>
        <pc:spChg chg="add del mod">
          <ac:chgData name="이 정윤" userId="0af889d847be4636" providerId="LiveId" clId="{AC539223-7DFE-4EAE-BB00-0001FF652164}" dt="2021-05-14T10:50:58.826" v="1392" actId="478"/>
          <ac:spMkLst>
            <pc:docMk/>
            <pc:sldMk cId="1047375243" sldId="264"/>
            <ac:spMk id="6" creationId="{D79417BD-3FAF-4C2A-922B-2A8CA11E24AF}"/>
          </ac:spMkLst>
        </pc:spChg>
        <pc:spChg chg="add del mod">
          <ac:chgData name="이 정윤" userId="0af889d847be4636" providerId="LiveId" clId="{AC539223-7DFE-4EAE-BB00-0001FF652164}" dt="2021-05-14T10:51:05.873" v="1396"/>
          <ac:spMkLst>
            <pc:docMk/>
            <pc:sldMk cId="1047375243" sldId="264"/>
            <ac:spMk id="7" creationId="{014036C6-911B-4943-8EAA-436D338178F4}"/>
          </ac:spMkLst>
        </pc:spChg>
        <pc:spChg chg="add del mod">
          <ac:chgData name="이 정윤" userId="0af889d847be4636" providerId="LiveId" clId="{AC539223-7DFE-4EAE-BB00-0001FF652164}" dt="2021-05-14T10:51:20.537" v="1400" actId="478"/>
          <ac:spMkLst>
            <pc:docMk/>
            <pc:sldMk cId="1047375243" sldId="264"/>
            <ac:spMk id="8" creationId="{6EB4BE03-2B23-426B-90E3-5000111103EF}"/>
          </ac:spMkLst>
        </pc:spChg>
        <pc:spChg chg="add del mod">
          <ac:chgData name="이 정윤" userId="0af889d847be4636" providerId="LiveId" clId="{AC539223-7DFE-4EAE-BB00-0001FF652164}" dt="2021-05-14T10:51:36.925" v="1405" actId="478"/>
          <ac:spMkLst>
            <pc:docMk/>
            <pc:sldMk cId="1047375243" sldId="264"/>
            <ac:spMk id="9" creationId="{FC80D3D7-A29D-438B-A4FA-EC93487561E7}"/>
          </ac:spMkLst>
        </pc:spChg>
        <pc:spChg chg="add del mod">
          <ac:chgData name="이 정윤" userId="0af889d847be4636" providerId="LiveId" clId="{AC539223-7DFE-4EAE-BB00-0001FF652164}" dt="2021-05-14T10:51:53.050" v="1411" actId="478"/>
          <ac:spMkLst>
            <pc:docMk/>
            <pc:sldMk cId="1047375243" sldId="264"/>
            <ac:spMk id="10" creationId="{035B7671-34C6-4753-B645-427C56E09589}"/>
          </ac:spMkLst>
        </pc:spChg>
      </pc:sldChg>
      <pc:sldChg chg="new del">
        <pc:chgData name="이 정윤" userId="0af889d847be4636" providerId="LiveId" clId="{AC539223-7DFE-4EAE-BB00-0001FF652164}" dt="2021-05-14T09:30:05.252" v="736" actId="47"/>
        <pc:sldMkLst>
          <pc:docMk/>
          <pc:sldMk cId="2791532503" sldId="264"/>
        </pc:sldMkLst>
      </pc:sldChg>
      <pc:sldChg chg="add del">
        <pc:chgData name="이 정윤" userId="0af889d847be4636" providerId="LiveId" clId="{AC539223-7DFE-4EAE-BB00-0001FF652164}" dt="2021-05-14T12:18:49.048" v="2337"/>
        <pc:sldMkLst>
          <pc:docMk/>
          <pc:sldMk cId="248373662" sldId="265"/>
        </pc:sldMkLst>
      </pc:sldChg>
      <pc:sldChg chg="modSp add mod modTransition">
        <pc:chgData name="이 정윤" userId="0af889d847be4636" providerId="LiveId" clId="{AC539223-7DFE-4EAE-BB00-0001FF652164}" dt="2021-05-14T12:31:21.196" v="2424" actId="1076"/>
        <pc:sldMkLst>
          <pc:docMk/>
          <pc:sldMk cId="978063419" sldId="265"/>
        </pc:sldMkLst>
        <pc:spChg chg="mod">
          <ac:chgData name="이 정윤" userId="0af889d847be4636" providerId="LiveId" clId="{AC539223-7DFE-4EAE-BB00-0001FF652164}" dt="2021-05-14T12:20:15.517" v="2404"/>
          <ac:spMkLst>
            <pc:docMk/>
            <pc:sldMk cId="978063419" sldId="265"/>
            <ac:spMk id="2" creationId="{98E6A595-0A16-4D7F-AEF0-FDAC9B0E0858}"/>
          </ac:spMkLst>
        </pc:spChg>
        <pc:picChg chg="mod">
          <ac:chgData name="이 정윤" userId="0af889d847be4636" providerId="LiveId" clId="{AC539223-7DFE-4EAE-BB00-0001FF652164}" dt="2021-05-14T12:31:21.196" v="2424" actId="1076"/>
          <ac:picMkLst>
            <pc:docMk/>
            <pc:sldMk cId="978063419" sldId="265"/>
            <ac:picMk id="4098" creationId="{3DF91083-2275-483C-B4F7-E0D3AE5894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May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8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4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May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May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4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ulharu.com/goods/goods_view.php?goodsNo=1000064371" TargetMode="External"/><Relationship Id="rId2" Type="http://schemas.openxmlformats.org/officeDocument/2006/relationships/hyperlink" Target="https://www.sedaily.com/NewsVIew/1Z5825KN0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11st.co.kr/products/3147446358/sha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7878FB-DAE8-455C-AD35-934542A6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Autofit/>
          </a:bodyPr>
          <a:lstStyle/>
          <a:p>
            <a:r>
              <a:rPr lang="ko-KR" altLang="en-US" sz="4800" dirty="0"/>
              <a:t>스마트</a:t>
            </a:r>
            <a:br>
              <a:rPr lang="en-US" altLang="ko-KR" sz="4800" dirty="0"/>
            </a:br>
            <a:r>
              <a:rPr lang="ko-KR" altLang="en-US" sz="4800" dirty="0"/>
              <a:t>화장실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65D70-E688-4E9C-9725-1814C28F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246032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방범 시스템과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빈자리 시스템을 통합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인하공업전문대학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2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학년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C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반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201845094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임경석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201845092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이정윤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추상적인 자주색 빛망울 반짝임">
            <a:extLst>
              <a:ext uri="{FF2B5EF4-FFF2-40B4-BE49-F238E27FC236}">
                <a16:creationId xmlns:a16="http://schemas.microsoft.com/office/drawing/2014/main" id="{5A83118C-E13C-43CE-8A5D-93DCE8CA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1" r="771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DF91083-2275-483C-B4F7-E0D3AE58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326" y="5454467"/>
            <a:ext cx="1577674" cy="14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E6A595-0A16-4D7F-AEF0-FDAC9B0E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시스템 설계 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B3B50-F7F9-4C72-B8CA-8EDFBAD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저주파 안마기에서 아이디어 도출 </a:t>
            </a:r>
            <a:r>
              <a:rPr lang="en-US" altLang="ko-KR" dirty="0"/>
              <a:t>&gt; </a:t>
            </a:r>
            <a:r>
              <a:rPr lang="ko-KR" altLang="en-US" dirty="0"/>
              <a:t>패드에 휨 센서 삽입 </a:t>
            </a:r>
            <a:r>
              <a:rPr lang="en-US" altLang="ko-KR" dirty="0"/>
              <a:t>&gt; </a:t>
            </a:r>
            <a:r>
              <a:rPr lang="ko-KR" altLang="en-US" dirty="0"/>
              <a:t>목 뒤에 </a:t>
            </a:r>
            <a:r>
              <a:rPr lang="ko-KR" altLang="en-US" dirty="0" err="1"/>
              <a:t>붙힘</a:t>
            </a:r>
            <a:endParaRPr lang="en-US" altLang="ko-KR" dirty="0"/>
          </a:p>
          <a:p>
            <a:r>
              <a:rPr lang="ko-KR" altLang="en-US" dirty="0" err="1"/>
              <a:t>릴리패드와</a:t>
            </a:r>
            <a:r>
              <a:rPr lang="ko-KR" altLang="en-US" dirty="0"/>
              <a:t> 같은 조그마한 </a:t>
            </a:r>
            <a:r>
              <a:rPr lang="ko-KR" altLang="en-US" dirty="0" err="1"/>
              <a:t>아두이노에</a:t>
            </a:r>
            <a:r>
              <a:rPr lang="ko-KR" altLang="en-US" dirty="0"/>
              <a:t> 연결하여 옷 주머니 같은 곳에 부착</a:t>
            </a:r>
            <a:endParaRPr lang="en-US" altLang="ko-KR" dirty="0"/>
          </a:p>
          <a:p>
            <a:r>
              <a:rPr lang="ko-KR" altLang="en-US" dirty="0" err="1"/>
              <a:t>아두이노에서</a:t>
            </a:r>
            <a:r>
              <a:rPr lang="ko-KR" altLang="en-US" dirty="0"/>
              <a:t> 스마트폰으로 </a:t>
            </a:r>
            <a:r>
              <a:rPr lang="ko-KR" altLang="en-US" dirty="0" err="1"/>
              <a:t>센서값</a:t>
            </a:r>
            <a:r>
              <a:rPr lang="ko-KR" altLang="en-US" dirty="0"/>
              <a:t> 블루투스 통신 전송</a:t>
            </a:r>
            <a:endParaRPr lang="en-US" altLang="ko-KR" dirty="0"/>
          </a:p>
          <a:p>
            <a:r>
              <a:rPr lang="ko-KR" altLang="en-US" dirty="0"/>
              <a:t>스마트폰 안에서 </a:t>
            </a:r>
            <a:r>
              <a:rPr lang="ko-KR" altLang="en-US" dirty="0" err="1"/>
              <a:t>센서값을</a:t>
            </a:r>
            <a:r>
              <a:rPr lang="ko-KR" altLang="en-US" dirty="0"/>
              <a:t> </a:t>
            </a:r>
            <a:r>
              <a:rPr lang="ko-KR" altLang="en-US" dirty="0" err="1"/>
              <a:t>보여주는거</a:t>
            </a:r>
            <a:r>
              <a:rPr lang="en-US" altLang="ko-KR" dirty="0"/>
              <a:t> </a:t>
            </a:r>
            <a:r>
              <a:rPr lang="ko-KR" altLang="en-US" dirty="0" err="1"/>
              <a:t>센서값에</a:t>
            </a:r>
            <a:r>
              <a:rPr lang="ko-KR" altLang="en-US" dirty="0"/>
              <a:t> 따라서 배경색을 바꿈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806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6A595-0A16-4D7F-AEF0-FDAC9B0E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시스템 설계 </a:t>
            </a:r>
            <a:r>
              <a:rPr lang="en-US" altLang="ko-KR" dirty="0"/>
              <a:t>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B3B50-F7F9-4C72-B8CA-8EDFBAD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저주파 안마기에서 아이디어 도출 </a:t>
            </a:r>
            <a:r>
              <a:rPr lang="en-US" altLang="ko-KR" dirty="0"/>
              <a:t>&gt; </a:t>
            </a:r>
            <a:r>
              <a:rPr lang="ko-KR" altLang="en-US" dirty="0"/>
              <a:t>패드에 휨 센서 삽입 </a:t>
            </a:r>
            <a:r>
              <a:rPr lang="en-US" altLang="ko-KR" dirty="0"/>
              <a:t>&gt; </a:t>
            </a:r>
            <a:r>
              <a:rPr lang="ko-KR" altLang="en-US" dirty="0"/>
              <a:t>목 뒤에 </a:t>
            </a:r>
            <a:r>
              <a:rPr lang="ko-KR" altLang="en-US" dirty="0" err="1"/>
              <a:t>붙힘</a:t>
            </a:r>
            <a:endParaRPr lang="en-US" altLang="ko-KR" dirty="0"/>
          </a:p>
          <a:p>
            <a:r>
              <a:rPr lang="ko-KR" altLang="en-US" dirty="0" err="1"/>
              <a:t>릴리패드와</a:t>
            </a:r>
            <a:r>
              <a:rPr lang="ko-KR" altLang="en-US" dirty="0"/>
              <a:t> 같은 조그마한 </a:t>
            </a:r>
            <a:r>
              <a:rPr lang="ko-KR" altLang="en-US" dirty="0" err="1"/>
              <a:t>아두이노에</a:t>
            </a:r>
            <a:r>
              <a:rPr lang="ko-KR" altLang="en-US" dirty="0"/>
              <a:t> 연결하여 옷 주머니 같은 곳에 부착</a:t>
            </a:r>
            <a:endParaRPr lang="en-US" altLang="ko-KR" dirty="0"/>
          </a:p>
          <a:p>
            <a:r>
              <a:rPr lang="ko-KR" altLang="en-US" dirty="0" err="1"/>
              <a:t>아두이노에서</a:t>
            </a:r>
            <a:r>
              <a:rPr lang="ko-KR" altLang="en-US" dirty="0"/>
              <a:t> 스마트폰으로 </a:t>
            </a:r>
            <a:r>
              <a:rPr lang="ko-KR" altLang="en-US" dirty="0" err="1"/>
              <a:t>센서값</a:t>
            </a:r>
            <a:r>
              <a:rPr lang="ko-KR" altLang="en-US" dirty="0"/>
              <a:t> 블루투스 통신 전송</a:t>
            </a:r>
            <a:endParaRPr lang="en-US" altLang="ko-KR" dirty="0"/>
          </a:p>
          <a:p>
            <a:r>
              <a:rPr lang="ko-KR" altLang="en-US" dirty="0"/>
              <a:t>스마트폰 안에서 </a:t>
            </a:r>
            <a:r>
              <a:rPr lang="ko-KR" altLang="en-US" dirty="0" err="1"/>
              <a:t>센서값을</a:t>
            </a:r>
            <a:r>
              <a:rPr lang="ko-KR" altLang="en-US" dirty="0"/>
              <a:t> </a:t>
            </a:r>
            <a:r>
              <a:rPr lang="ko-KR" altLang="en-US" dirty="0" err="1"/>
              <a:t>보여주는거</a:t>
            </a:r>
            <a:r>
              <a:rPr lang="en-US" altLang="ko-KR" dirty="0"/>
              <a:t> </a:t>
            </a:r>
            <a:r>
              <a:rPr lang="ko-KR" altLang="en-US" dirty="0" err="1"/>
              <a:t>센서값에</a:t>
            </a:r>
            <a:r>
              <a:rPr lang="ko-KR" altLang="en-US" dirty="0"/>
              <a:t> 따라서 배경색을 바꿈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306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6A632-BDF6-443B-B7FB-362A5BED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보완성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C5D5C-37A8-4785-9447-1D3F80EB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데이터베이스를 삽입하여 </a:t>
            </a:r>
            <a:r>
              <a:rPr lang="ko-KR" altLang="en-US" dirty="0" err="1"/>
              <a:t>센서값을</a:t>
            </a:r>
            <a:r>
              <a:rPr lang="ko-KR" altLang="en-US" dirty="0"/>
              <a:t> 저장</a:t>
            </a:r>
            <a:br>
              <a:rPr lang="en-US" altLang="ko-KR" dirty="0"/>
            </a:br>
            <a:r>
              <a:rPr lang="en-US" altLang="ko-KR" dirty="0"/>
              <a:t>&gt;</a:t>
            </a:r>
            <a:r>
              <a:rPr lang="ko-KR" altLang="en-US" dirty="0"/>
              <a:t> 의사와 상담할 때 사용 가능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dirty="0"/>
              <a:t>전체적인 추이</a:t>
            </a:r>
            <a:r>
              <a:rPr lang="en-US" altLang="ko-KR" dirty="0"/>
              <a:t>. </a:t>
            </a:r>
            <a:r>
              <a:rPr lang="ko-KR" altLang="en-US" dirty="0"/>
              <a:t>거북목이 나아지고 있다는 것을 보여줌으로써 동기부여</a:t>
            </a:r>
            <a:br>
              <a:rPr lang="en-US" altLang="ko-KR" dirty="0"/>
            </a:br>
            <a:r>
              <a:rPr lang="en-US" altLang="ko-KR" dirty="0"/>
              <a:t>&gt;</a:t>
            </a:r>
            <a:r>
              <a:rPr lang="ko-KR" altLang="en-US" dirty="0"/>
              <a:t> 더욱 효과적인 </a:t>
            </a:r>
            <a:r>
              <a:rPr lang="ko-KR" altLang="en-US" dirty="0" err="1"/>
              <a:t>거북목</a:t>
            </a:r>
            <a:r>
              <a:rPr lang="ko-KR" altLang="en-US" dirty="0"/>
              <a:t> 예방</a:t>
            </a:r>
            <a:endParaRPr lang="en-US" altLang="ko-KR" dirty="0"/>
          </a:p>
          <a:p>
            <a:r>
              <a:rPr lang="ko-KR" altLang="en-US" dirty="0"/>
              <a:t>앱 안에서 거북목을 방지할 수 있는 스트레칭을 알려줌</a:t>
            </a:r>
            <a:endParaRPr lang="en-US" altLang="ko-KR" dirty="0"/>
          </a:p>
          <a:p>
            <a:r>
              <a:rPr lang="ko-KR" altLang="en-US" dirty="0"/>
              <a:t>큰 사이즈의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우노가</a:t>
            </a:r>
            <a:r>
              <a:rPr lang="ko-KR" altLang="en-US" dirty="0"/>
              <a:t> 아닌 </a:t>
            </a:r>
            <a:r>
              <a:rPr lang="ko-KR" altLang="en-US" dirty="0" err="1"/>
              <a:t>릴리패드와</a:t>
            </a:r>
            <a:r>
              <a:rPr lang="ko-KR" altLang="en-US" dirty="0"/>
              <a:t> 같은 작은 사이즈의 </a:t>
            </a:r>
            <a:r>
              <a:rPr lang="ko-KR" altLang="en-US" dirty="0" err="1"/>
              <a:t>아두이노가</a:t>
            </a:r>
            <a:r>
              <a:rPr lang="ko-KR" altLang="en-US" dirty="0"/>
              <a:t>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55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D88F-3959-475D-8A22-E5A5A743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A6E71-27A8-45A3-A022-25B181BD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거북목을 유지할 때마다 스마트폰 알림을 통해 알려줌으로써</a:t>
            </a:r>
            <a:br>
              <a:rPr lang="en-US" altLang="ko-KR" dirty="0"/>
            </a:br>
            <a:r>
              <a:rPr lang="ko-KR" altLang="en-US" dirty="0"/>
              <a:t>무의식적으로 목이 굽어지는 것을 의식적으로 방지</a:t>
            </a:r>
            <a:endParaRPr lang="en-US" altLang="ko-KR" dirty="0"/>
          </a:p>
          <a:p>
            <a:r>
              <a:rPr lang="ko-KR" altLang="en-US" dirty="0"/>
              <a:t>의식적으로 목이 </a:t>
            </a:r>
            <a:r>
              <a:rPr lang="ko-KR" altLang="en-US" dirty="0" err="1"/>
              <a:t>굽어짐을</a:t>
            </a:r>
            <a:r>
              <a:rPr lang="ko-KR" altLang="en-US" dirty="0"/>
              <a:t> 인지하면서 좋은 앉는 습관을 들일 수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592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6C99-4701-47BD-BFD0-7611B58A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참고문헌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D8285-9B54-4C99-99C8-EB1D747056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863" y="2112963"/>
            <a:ext cx="11090275" cy="2973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2"/>
              </a:rPr>
              <a:t>허리디스크와 목디스크 발병률 </a:t>
            </a:r>
            <a:r>
              <a:rPr lang="en-US" altLang="ko-KR" sz="2000" dirty="0">
                <a:hlinkClick r:id="rId2"/>
              </a:rPr>
              <a:t>: </a:t>
            </a:r>
            <a:r>
              <a:rPr lang="ko-KR" altLang="en-US" sz="2000" dirty="0">
                <a:hlinkClick r:id="rId2"/>
              </a:rPr>
              <a:t>https://www.sedaily.com/NewsVIew/1Z5825KN0W</a:t>
            </a:r>
            <a:endParaRPr lang="en-US" altLang="ko-KR" sz="2000" dirty="0"/>
          </a:p>
          <a:p>
            <a:r>
              <a:rPr lang="ko-KR" altLang="en-US" sz="2000" dirty="0" err="1">
                <a:hlinkClick r:id="rId3"/>
              </a:rPr>
              <a:t>거북목</a:t>
            </a:r>
            <a:r>
              <a:rPr lang="ko-KR" altLang="en-US" sz="2000" dirty="0">
                <a:hlinkClick r:id="rId3"/>
              </a:rPr>
              <a:t> 베개 </a:t>
            </a:r>
            <a:r>
              <a:rPr lang="en-US" altLang="ko-KR" sz="2000" dirty="0">
                <a:hlinkClick r:id="rId3"/>
              </a:rPr>
              <a:t>:</a:t>
            </a:r>
            <a:br>
              <a:rPr lang="en-US" altLang="ko-KR" sz="2000" dirty="0">
                <a:hlinkClick r:id="rId3"/>
              </a:rPr>
            </a:br>
            <a:r>
              <a:rPr lang="en-US" altLang="ko-KR" sz="2000" dirty="0">
                <a:hlinkClick r:id="rId3"/>
              </a:rPr>
              <a:t>https://www.onulharu.com/goods/goods_view.php?goodsNo=1000064371</a:t>
            </a:r>
            <a:endParaRPr lang="en-US" altLang="ko-KR" sz="2000" dirty="0"/>
          </a:p>
          <a:p>
            <a:r>
              <a:rPr lang="ko-KR" altLang="en-US" sz="2000" dirty="0">
                <a:hlinkClick r:id="rId4"/>
              </a:rPr>
              <a:t>목을 감싸는 교정기 </a:t>
            </a:r>
            <a:r>
              <a:rPr lang="en-US" altLang="ko-KR" sz="2000" dirty="0">
                <a:hlinkClick r:id="rId4"/>
              </a:rPr>
              <a:t>:</a:t>
            </a:r>
            <a:br>
              <a:rPr lang="en-US" altLang="ko-KR" sz="2000" dirty="0">
                <a:hlinkClick r:id="rId4"/>
              </a:rPr>
            </a:br>
            <a:r>
              <a:rPr lang="en-US" altLang="ko-KR" sz="2000" dirty="0">
                <a:hlinkClick r:id="rId4"/>
              </a:rPr>
              <a:t>http://www.11st.co.kr/products/3147446358/share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44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필요성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화장실</a:t>
            </a:r>
            <a:r>
              <a:rPr kumimoji="1" lang="ko-KR" altLang="en-US" dirty="0"/>
              <a:t> 안에 설치한 비상벨을 통해 범죄를 예방한 사례가 있음</a:t>
            </a:r>
            <a:endParaRPr kumimoji="1" lang="en-US" altLang="ko-KR" dirty="0"/>
          </a:p>
          <a:p>
            <a:r>
              <a:rPr kumimoji="1" lang="ko-KR" altLang="en-US" dirty="0"/>
              <a:t>장애인의 경우 공중 화장실에 자리가 있는지 확인하기 어려움</a:t>
            </a:r>
            <a:endParaRPr kumimoji="1" lang="en-US" altLang="ko-KR" dirty="0"/>
          </a:p>
        </p:txBody>
      </p:sp>
      <p:pic>
        <p:nvPicPr>
          <p:cNvPr id="5" name="그림 4" descr="텍스트, 사람, 실내, 정장이(가) 표시된 사진&#10;&#10;자동 생성된 설명">
            <a:extLst>
              <a:ext uri="{FF2B5EF4-FFF2-40B4-BE49-F238E27FC236}">
                <a16:creationId xmlns:a16="http://schemas.microsoft.com/office/drawing/2014/main" id="{3761F726-2102-A04A-9730-5BDAE7171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67" y="44450"/>
            <a:ext cx="3683383" cy="20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1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유사 제품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휴게소</a:t>
            </a:r>
            <a:r>
              <a:rPr kumimoji="1" lang="ko-KR" altLang="en-US" dirty="0"/>
              <a:t> 공공 화장실에는 이미 설치되어 운영되고 있는 곳 다수 존재</a:t>
            </a:r>
            <a:br>
              <a:rPr kumimoji="1" lang="en-US" altLang="ko-KR" dirty="0"/>
            </a:br>
            <a:r>
              <a:rPr kumimoji="1" lang="en-US" altLang="ko-KR" dirty="0"/>
              <a:t>&gt;</a:t>
            </a:r>
            <a:r>
              <a:rPr kumimoji="1" lang="ko-KR" altLang="en-US" dirty="0"/>
              <a:t> 비상벨 기능은 없음</a:t>
            </a:r>
            <a:endParaRPr kumimoji="1" lang="en-US" altLang="ko-KR" dirty="0"/>
          </a:p>
          <a:p>
            <a:r>
              <a:rPr kumimoji="1" lang="ko-KR" altLang="en-US" dirty="0"/>
              <a:t>경기도는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여성안심화장실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이라는 이름으로 </a:t>
            </a:r>
            <a:r>
              <a:rPr kumimoji="1" lang="ko-KR" altLang="en-US" dirty="0" err="1"/>
              <a:t>운영중</a:t>
            </a:r>
            <a:endParaRPr kumimoji="1"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198E6-61F4-AA4A-A175-5B947BA2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25" y="853426"/>
            <a:ext cx="4268775" cy="515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4B40F7C-FFFC-1749-85D7-4CA61C582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86" y="5592926"/>
            <a:ext cx="5569716" cy="12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3-1.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아두이노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19" y="1705881"/>
            <a:ext cx="4859338" cy="4923519"/>
          </a:xfrm>
        </p:spPr>
        <p:txBody>
          <a:bodyPr/>
          <a:lstStyle/>
          <a:p>
            <a:r>
              <a:rPr kumimoji="1" lang="ko-KR" altLang="en-US"/>
              <a:t>빗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947FC-0123-B344-8EE6-970AA7AEA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2622" r="2538" b="4356"/>
          <a:stretch/>
        </p:blipFill>
        <p:spPr>
          <a:xfrm>
            <a:off x="375367" y="1705881"/>
            <a:ext cx="6585857" cy="4386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909A7-6B26-A843-88E7-B9B90F7FEC81}"/>
              </a:ext>
            </a:extLst>
          </p:cNvPr>
          <p:cNvSpPr txBox="1"/>
          <p:nvPr/>
        </p:nvSpPr>
        <p:spPr>
          <a:xfrm>
            <a:off x="375367" y="6092824"/>
            <a:ext cx="6585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kumimoji="1" lang="ko-Kore-KR" altLang="en-US" sz="1400" dirty="0">
                <a:solidFill>
                  <a:schemeClr val="tx1">
                    <a:lumMod val="75000"/>
                  </a:schemeClr>
                </a:solidFill>
              </a:rPr>
              <a:t>팅커캐드에</a:t>
            </a:r>
            <a:r>
              <a:rPr kumimoji="1" lang="ko-KR" altLang="en-US" sz="1400" dirty="0">
                <a:solidFill>
                  <a:schemeClr val="tx1">
                    <a:lumMod val="75000"/>
                  </a:schemeClr>
                </a:solidFill>
              </a:rPr>
              <a:t> 블루투스 모듈이 없어서 초음파 센서로 대체합니다</a:t>
            </a:r>
            <a:r>
              <a:rPr kumimoji="1" lang="en-US" altLang="ko-KR" sz="1400" dirty="0">
                <a:solidFill>
                  <a:schemeClr val="tx1">
                    <a:lumMod val="75000"/>
                  </a:schemeClr>
                </a:solidFill>
              </a:rPr>
              <a:t>.)</a:t>
            </a:r>
            <a:endParaRPr kumimoji="1" lang="ko-Kore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3-2.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스마트폰 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휴게소</a:t>
            </a:r>
            <a:r>
              <a:rPr kumimoji="1" lang="ko-KR" altLang="en-US" dirty="0"/>
              <a:t> 공공 화장실에는 이미 설치되어 운영되고 있는 곳 다수 존재</a:t>
            </a:r>
            <a:br>
              <a:rPr kumimoji="1" lang="en-US" altLang="ko-KR" dirty="0"/>
            </a:br>
            <a:r>
              <a:rPr kumimoji="1" lang="en-US" altLang="ko-KR" dirty="0"/>
              <a:t>&gt;</a:t>
            </a:r>
            <a:r>
              <a:rPr kumimoji="1" lang="ko-KR" altLang="en-US" dirty="0"/>
              <a:t> 비상벨 기능은 없음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68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보완성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경찰서 출동 시스템과 연계하여 바로 경찰이 출동할 수 있도록 함</a:t>
            </a:r>
            <a:endParaRPr kumimoji="1" lang="en-US" altLang="ko-KR" dirty="0"/>
          </a:p>
          <a:p>
            <a:r>
              <a:rPr kumimoji="1" lang="ko-KR" altLang="en-US" dirty="0"/>
              <a:t>온라인 서버를 구축하여 외부에서도 확인할 수 있도록 함</a:t>
            </a:r>
            <a:endParaRPr kumimoji="1" lang="en-US" altLang="ko-KR" dirty="0"/>
          </a:p>
          <a:p>
            <a:r>
              <a:rPr kumimoji="1" lang="en-US" altLang="ko-KR" dirty="0"/>
              <a:t>‘</a:t>
            </a:r>
            <a:r>
              <a:rPr kumimoji="1" lang="ko-KR" altLang="en-US" dirty="0"/>
              <a:t>도와주세요</a:t>
            </a:r>
            <a:r>
              <a:rPr kumimoji="1" lang="en-US" altLang="ko-KR" dirty="0"/>
              <a:t>!’</a:t>
            </a:r>
            <a:r>
              <a:rPr kumimoji="1" lang="ko-KR" altLang="en-US" dirty="0"/>
              <a:t> 등 구조요청 음성을 감지하여 작동할 수 있도록 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72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D88F-3959-475D-8A22-E5A5A743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A6E71-27A8-45A3-A022-25B181BD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비상 상황이 발생할 때에 외부에 있는 </a:t>
            </a:r>
            <a:r>
              <a:rPr lang="ko-KR" altLang="en-US" dirty="0" err="1"/>
              <a:t>알람</a:t>
            </a:r>
            <a:r>
              <a:rPr lang="ko-KR" altLang="en-US" dirty="0"/>
              <a:t> 시스템으로 도움 요청 가능</a:t>
            </a:r>
            <a:endParaRPr lang="en-US" altLang="ko-KR" dirty="0"/>
          </a:p>
          <a:p>
            <a:r>
              <a:rPr lang="ko-KR" altLang="en-US" dirty="0"/>
              <a:t>방범 시스템과 빈자리 확인 시스템의 통합으로 비용 절감</a:t>
            </a:r>
            <a:endParaRPr lang="en-US" altLang="ko-KR" dirty="0"/>
          </a:p>
          <a:p>
            <a:r>
              <a:rPr lang="ko-KR" altLang="en-US" dirty="0"/>
              <a:t>비어있는 화장실을 빠르게 찾을 수 있음 </a:t>
            </a:r>
            <a:r>
              <a:rPr lang="en-US" altLang="ko-KR" dirty="0"/>
              <a:t>(</a:t>
            </a:r>
            <a:r>
              <a:rPr lang="ko-KR" altLang="en-US" dirty="0"/>
              <a:t>장애인에게 더욱 효과적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031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7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98B7CE-8128-41EB-BD29-ECA715F7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154068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필요성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93961B-B952-4BF5-8182-7E2D3E87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03" y="1226683"/>
            <a:ext cx="5092062" cy="4404633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EF2F9-909F-43BF-9F7E-2AF0F49B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282099"/>
            <a:ext cx="5437187" cy="3415519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모바일 기기의 보급화와 함께 목 디스크 진료 환자가 증가하고 있음</a:t>
            </a:r>
            <a:endParaRPr lang="en-US" altLang="ko-KR" sz="2000" dirty="0"/>
          </a:p>
          <a:p>
            <a:r>
              <a:rPr lang="ko-KR" altLang="en-US" sz="2000" dirty="0"/>
              <a:t>코로나 </a:t>
            </a:r>
            <a:r>
              <a:rPr lang="ko-KR" altLang="en-US" sz="2000" dirty="0" err="1"/>
              <a:t>팬데믹으로</a:t>
            </a:r>
            <a:r>
              <a:rPr lang="ko-KR" altLang="en-US" sz="2000" dirty="0"/>
              <a:t> 인해 콘텐츠를 소비하는 시간이 </a:t>
            </a:r>
            <a:r>
              <a:rPr lang="ko-KR" altLang="en-US" sz="2000" dirty="0" err="1"/>
              <a:t>많아짐</a:t>
            </a:r>
            <a:endParaRPr lang="en-US" altLang="ko-KR" sz="2000" dirty="0"/>
          </a:p>
          <a:p>
            <a:r>
              <a:rPr lang="ko-KR" altLang="en-US" sz="2000" dirty="0"/>
              <a:t>자연스럽게 스마트폰 등 미디어를 사용하며</a:t>
            </a:r>
            <a:br>
              <a:rPr lang="en-US" altLang="ko-KR" sz="2000" dirty="0"/>
            </a:br>
            <a:r>
              <a:rPr lang="ko-KR" altLang="en-US" sz="2000" dirty="0"/>
              <a:t>목 디스크의</a:t>
            </a:r>
            <a:r>
              <a:rPr lang="en-US" altLang="ko-KR" sz="2000" dirty="0"/>
              <a:t> </a:t>
            </a:r>
            <a:r>
              <a:rPr lang="ko-KR" altLang="en-US" sz="2000" dirty="0"/>
              <a:t>발병률 높아짐</a:t>
            </a:r>
            <a:endParaRPr lang="en-US" altLang="ko-KR" sz="2000" dirty="0"/>
          </a:p>
          <a:p>
            <a:r>
              <a:rPr lang="ko-KR" altLang="en-US" sz="2000" dirty="0"/>
              <a:t>주기적으로 바른 자세를 취해주면 예방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9824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1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FF6D9E-FB26-4D09-87F7-39F48DB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7281"/>
            <a:ext cx="3565524" cy="1613301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유사 제품 분석</a:t>
            </a:r>
          </a:p>
        </p:txBody>
      </p:sp>
      <p:sp>
        <p:nvSpPr>
          <p:cNvPr id="2085" name="Rectangle 152">
            <a:extLst>
              <a:ext uri="{FF2B5EF4-FFF2-40B4-BE49-F238E27FC236}">
                <a16:creationId xmlns:a16="http://schemas.microsoft.com/office/drawing/2014/main" id="{FB65C8B9-47B1-4A8D-B361-991241BB9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900" y="1"/>
            <a:ext cx="7641100" cy="685800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154">
            <a:extLst>
              <a:ext uri="{FF2B5EF4-FFF2-40B4-BE49-F238E27FC236}">
                <a16:creationId xmlns:a16="http://schemas.microsoft.com/office/drawing/2014/main" id="{89FEFC1D-4E8B-4208-BFB8-A0A1D6F3B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7796C-3DE7-4777-BDC2-D07B22B4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48" y="2327294"/>
            <a:ext cx="3866154" cy="398142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목을 감싸서 교정하는 유형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심각하지 않은 경우에는</a:t>
            </a:r>
            <a:r>
              <a:rPr lang="en-US" altLang="ko-KR" sz="1600" dirty="0"/>
              <a:t> </a:t>
            </a:r>
            <a:r>
              <a:rPr lang="ko-KR" altLang="en-US" sz="1600" dirty="0"/>
              <a:t>교정이 아닌 예방이 필요함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일상 생활에서 사용하기 부담스러움</a:t>
            </a:r>
            <a:endParaRPr lang="en-US" altLang="ko-KR" sz="1600" dirty="0"/>
          </a:p>
          <a:p>
            <a:r>
              <a:rPr lang="ko-KR" altLang="en-US" sz="1600" dirty="0"/>
              <a:t>베개형식으로 교정하는 유형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앉아있거나 서있을 때는 사용 불가</a:t>
            </a:r>
            <a:br>
              <a:rPr lang="en-US" altLang="ko-KR" sz="1600" dirty="0"/>
            </a:br>
            <a:r>
              <a:rPr lang="en-US" altLang="ko-KR" sz="1600" dirty="0"/>
              <a:t>&gt;</a:t>
            </a:r>
            <a:r>
              <a:rPr lang="ko-KR" altLang="en-US" sz="1600" dirty="0"/>
              <a:t> 습관으로 굳히기 어려움</a:t>
            </a:r>
            <a:endParaRPr lang="en-US" altLang="ko-KR" sz="1600" dirty="0"/>
          </a:p>
          <a:p>
            <a:r>
              <a:rPr lang="ko-KR" altLang="en-US" sz="1600" dirty="0" err="1"/>
              <a:t>자이로</a:t>
            </a:r>
            <a:r>
              <a:rPr lang="ko-KR" altLang="en-US" sz="1600" dirty="0"/>
              <a:t> 센서를 이용한 스마트폰 앱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정확한 측정 불가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독서와 같이 스마트폰을 사용하지 않을 때 측정 불가능</a:t>
            </a:r>
            <a:endParaRPr lang="en-US" altLang="ko-KR" sz="16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429FBF2-A975-4B51-B814-6B67C11D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466" y="549273"/>
            <a:ext cx="3455670" cy="5759450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7937E6-2C95-4973-9148-C72D4624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434" y="3536948"/>
            <a:ext cx="2771775" cy="2771775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B6A67F-2723-4489-9786-AAF1806D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433" y="549276"/>
            <a:ext cx="2771776" cy="2771776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5193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495</Words>
  <Application>Microsoft Macintosh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Microsoft GothicNeo</vt:lpstr>
      <vt:lpstr>Arial</vt:lpstr>
      <vt:lpstr>3DFloatVTI</vt:lpstr>
      <vt:lpstr>스마트 화장실</vt:lpstr>
      <vt:lpstr>1. 필요성</vt:lpstr>
      <vt:lpstr>2. 유사 제품 분석</vt:lpstr>
      <vt:lpstr>3-1. 시스템 설계 (아두이노)</vt:lpstr>
      <vt:lpstr>3-2. 시스템 설계 (스마트폰 앱)</vt:lpstr>
      <vt:lpstr>4. 보완성</vt:lpstr>
      <vt:lpstr>5. 기대 효과</vt:lpstr>
      <vt:lpstr>1. 필요성</vt:lpstr>
      <vt:lpstr>2. 유사 제품 분석</vt:lpstr>
      <vt:lpstr>3-1. 시스템 설계 (아두이노)</vt:lpstr>
      <vt:lpstr>3-2. 시스템 설계 (앱)</vt:lpstr>
      <vt:lpstr>4. 보완성</vt:lpstr>
      <vt:lpstr>5. 기대효과</vt:lpstr>
      <vt:lpstr>5. 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토끼목</dc:title>
  <dc:creator>이 정윤</dc:creator>
  <cp:lastModifiedBy>이정윤</cp:lastModifiedBy>
  <cp:revision>5</cp:revision>
  <dcterms:created xsi:type="dcterms:W3CDTF">2021-05-14T02:58:08Z</dcterms:created>
  <dcterms:modified xsi:type="dcterms:W3CDTF">2021-05-15T07:57:46Z</dcterms:modified>
</cp:coreProperties>
</file>