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89" r:id="rId7"/>
    <p:sldId id="263" r:id="rId8"/>
    <p:sldId id="288" r:id="rId9"/>
  </p:sldIdLst>
  <p:sldSz cx="9144000" cy="5143500" type="screen16x9"/>
  <p:notesSz cx="6858000" cy="9144000"/>
  <p:embeddedFontLst>
    <p:embeddedFont>
      <p:font typeface="Fira Sans Extra Condensed" panose="020B0600000101010101" charset="0"/>
      <p:regular r:id="rId11"/>
      <p:bold r:id="rId12"/>
      <p:italic r:id="rId13"/>
      <p:boldItalic r:id="rId14"/>
    </p:embeddedFont>
    <p:embeddedFont>
      <p:font typeface="Fira Sans Extra Condensed Medium" panose="020B0600000101010101" charset="0"/>
      <p:regular r:id="rId15"/>
      <p:bold r:id="rId16"/>
      <p:italic r:id="rId17"/>
      <p:boldItalic r:id="rId18"/>
    </p:embeddedFont>
    <p:embeddedFont>
      <p:font typeface="Proxima Nova" panose="020B0600000101010101" charset="0"/>
      <p:regular r:id="rId19"/>
      <p:bold r:id="rId20"/>
      <p:italic r:id="rId21"/>
      <p:boldItalic r:id="rId22"/>
    </p:embeddedFont>
    <p:embeddedFont>
      <p:font typeface="Proxima Nova Semibold" panose="020B0600000101010101" charset="0"/>
      <p:regular r:id="rId23"/>
      <p:bold r:id="rId24"/>
      <p:boldItalic r:id="rId25"/>
    </p:embeddedFont>
    <p:embeddedFont>
      <p:font typeface="Roboto" panose="020B0600000101010101" charset="0"/>
      <p:regular r:id="rId26"/>
      <p:bold r:id="rId27"/>
      <p:italic r:id="rId28"/>
      <p:boldItalic r:id="rId29"/>
    </p:embeddedFont>
    <p:embeddedFont>
      <p:font typeface="Roboto Light" panose="020B0600000101010101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13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DEA8C2-6D11-4683-817A-71D2D868E883}">
  <a:tblStyle styleId="{00DEA8C2-6D11-4683-817A-71D2D868E8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5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18af757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a18af757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1d1824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1d1824d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1d1824d3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1d1824d3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1d1824d3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1d1824d3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1d1824d3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1d1824d3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527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b015b6a0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b015b6a0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9b015b6a03_0_3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9b015b6a03_0_3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0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pinventor.mit.edu/explore/resources/ai/rock-paper-scisso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1828800" y="1665050"/>
            <a:ext cx="5486400" cy="10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5400" dirty="0"/>
              <a:t>가위바위보</a:t>
            </a:r>
            <a:r>
              <a:rPr lang="en-US" altLang="ko-KR" sz="5400" dirty="0"/>
              <a:t>-AI</a:t>
            </a:r>
            <a:endParaRPr sz="50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1828792" y="2730350"/>
            <a:ext cx="5486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이미지 인식을 통한 가위바위보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4254281" y="918433"/>
            <a:ext cx="777292" cy="395884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65"/>
                </a:moveTo>
                <a:cubicBezTo>
                  <a:pt x="3143" y="5775"/>
                  <a:pt x="3131" y="5644"/>
                  <a:pt x="3096" y="5525"/>
                </a:cubicBezTo>
                <a:cubicBezTo>
                  <a:pt x="2989" y="5024"/>
                  <a:pt x="3155" y="4608"/>
                  <a:pt x="3477" y="4298"/>
                </a:cubicBezTo>
                <a:cubicBezTo>
                  <a:pt x="3703" y="4072"/>
                  <a:pt x="4036" y="3941"/>
                  <a:pt x="4370" y="3917"/>
                </a:cubicBezTo>
                <a:cubicBezTo>
                  <a:pt x="4715" y="3881"/>
                  <a:pt x="5036" y="3953"/>
                  <a:pt x="5298" y="4167"/>
                </a:cubicBezTo>
                <a:cubicBezTo>
                  <a:pt x="5382" y="4239"/>
                  <a:pt x="5489" y="4298"/>
                  <a:pt x="5608" y="4370"/>
                </a:cubicBezTo>
                <a:cubicBezTo>
                  <a:pt x="5667" y="4274"/>
                  <a:pt x="5739" y="4191"/>
                  <a:pt x="5775" y="4108"/>
                </a:cubicBezTo>
                <a:cubicBezTo>
                  <a:pt x="5846" y="3917"/>
                  <a:pt x="5918" y="3715"/>
                  <a:pt x="5977" y="3524"/>
                </a:cubicBezTo>
                <a:cubicBezTo>
                  <a:pt x="6144" y="2881"/>
                  <a:pt x="6572" y="2405"/>
                  <a:pt x="6906" y="1857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25" y="857"/>
                  <a:pt x="8561" y="405"/>
                  <a:pt x="9227" y="226"/>
                </a:cubicBezTo>
                <a:cubicBezTo>
                  <a:pt x="9466" y="167"/>
                  <a:pt x="9704" y="119"/>
                  <a:pt x="9942" y="83"/>
                </a:cubicBezTo>
                <a:cubicBezTo>
                  <a:pt x="10109" y="71"/>
                  <a:pt x="10287" y="24"/>
                  <a:pt x="10442" y="24"/>
                </a:cubicBezTo>
                <a:cubicBezTo>
                  <a:pt x="10823" y="12"/>
                  <a:pt x="11192" y="71"/>
                  <a:pt x="11561" y="0"/>
                </a:cubicBezTo>
                <a:cubicBezTo>
                  <a:pt x="12275" y="143"/>
                  <a:pt x="12942" y="429"/>
                  <a:pt x="13526" y="881"/>
                </a:cubicBezTo>
                <a:cubicBezTo>
                  <a:pt x="13871" y="1143"/>
                  <a:pt x="14169" y="1453"/>
                  <a:pt x="14430" y="1786"/>
                </a:cubicBezTo>
                <a:cubicBezTo>
                  <a:pt x="14716" y="2107"/>
                  <a:pt x="14871" y="2524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50" y="4274"/>
                  <a:pt x="15192" y="4191"/>
                  <a:pt x="15323" y="4191"/>
                </a:cubicBezTo>
                <a:cubicBezTo>
                  <a:pt x="15657" y="4179"/>
                  <a:pt x="15978" y="4132"/>
                  <a:pt x="16312" y="4132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88" y="5525"/>
                  <a:pt x="17740" y="5679"/>
                  <a:pt x="17729" y="5858"/>
                </a:cubicBezTo>
                <a:cubicBezTo>
                  <a:pt x="18514" y="6072"/>
                  <a:pt x="19133" y="6489"/>
                  <a:pt x="19312" y="7334"/>
                </a:cubicBezTo>
                <a:cubicBezTo>
                  <a:pt x="19669" y="7430"/>
                  <a:pt x="20015" y="7489"/>
                  <a:pt x="20348" y="7584"/>
                </a:cubicBezTo>
                <a:cubicBezTo>
                  <a:pt x="20800" y="7739"/>
                  <a:pt x="21265" y="7906"/>
                  <a:pt x="21646" y="8215"/>
                </a:cubicBezTo>
                <a:cubicBezTo>
                  <a:pt x="21955" y="8465"/>
                  <a:pt x="22170" y="8799"/>
                  <a:pt x="22277" y="9180"/>
                </a:cubicBezTo>
                <a:cubicBezTo>
                  <a:pt x="22443" y="9823"/>
                  <a:pt x="22431" y="9823"/>
                  <a:pt x="22098" y="10597"/>
                </a:cubicBezTo>
                <a:cubicBezTo>
                  <a:pt x="21896" y="10716"/>
                  <a:pt x="21717" y="10835"/>
                  <a:pt x="21503" y="10942"/>
                </a:cubicBezTo>
                <a:cubicBezTo>
                  <a:pt x="21396" y="11001"/>
                  <a:pt x="21277" y="11025"/>
                  <a:pt x="21158" y="11073"/>
                </a:cubicBezTo>
                <a:cubicBezTo>
                  <a:pt x="20669" y="11240"/>
                  <a:pt x="20169" y="11323"/>
                  <a:pt x="19657" y="11382"/>
                </a:cubicBezTo>
                <a:cubicBezTo>
                  <a:pt x="19288" y="11430"/>
                  <a:pt x="18919" y="11370"/>
                  <a:pt x="18526" y="11359"/>
                </a:cubicBezTo>
                <a:cubicBezTo>
                  <a:pt x="18038" y="11335"/>
                  <a:pt x="17538" y="11323"/>
                  <a:pt x="17038" y="11335"/>
                </a:cubicBezTo>
                <a:cubicBezTo>
                  <a:pt x="16526" y="11359"/>
                  <a:pt x="16014" y="11430"/>
                  <a:pt x="15490" y="11335"/>
                </a:cubicBezTo>
                <a:cubicBezTo>
                  <a:pt x="15121" y="11275"/>
                  <a:pt x="14740" y="11299"/>
                  <a:pt x="14359" y="11275"/>
                </a:cubicBezTo>
                <a:cubicBezTo>
                  <a:pt x="14228" y="11275"/>
                  <a:pt x="14073" y="11263"/>
                  <a:pt x="13942" y="11251"/>
                </a:cubicBezTo>
                <a:cubicBezTo>
                  <a:pt x="13752" y="11240"/>
                  <a:pt x="13561" y="11204"/>
                  <a:pt x="13383" y="11216"/>
                </a:cubicBezTo>
                <a:cubicBezTo>
                  <a:pt x="12930" y="11275"/>
                  <a:pt x="12490" y="11251"/>
                  <a:pt x="12037" y="11204"/>
                </a:cubicBezTo>
                <a:cubicBezTo>
                  <a:pt x="11609" y="11156"/>
                  <a:pt x="11180" y="11156"/>
                  <a:pt x="10751" y="11180"/>
                </a:cubicBezTo>
                <a:cubicBezTo>
                  <a:pt x="10180" y="11192"/>
                  <a:pt x="9620" y="11097"/>
                  <a:pt x="9049" y="11061"/>
                </a:cubicBezTo>
                <a:cubicBezTo>
                  <a:pt x="8739" y="11037"/>
                  <a:pt x="8442" y="10966"/>
                  <a:pt x="8120" y="10918"/>
                </a:cubicBezTo>
                <a:cubicBezTo>
                  <a:pt x="7120" y="10728"/>
                  <a:pt x="6084" y="10608"/>
                  <a:pt x="5060" y="10489"/>
                </a:cubicBezTo>
                <a:cubicBezTo>
                  <a:pt x="4215" y="10382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32"/>
                </a:cubicBezTo>
                <a:cubicBezTo>
                  <a:pt x="464" y="9061"/>
                  <a:pt x="405" y="8977"/>
                  <a:pt x="322" y="8918"/>
                </a:cubicBezTo>
                <a:cubicBezTo>
                  <a:pt x="191" y="8811"/>
                  <a:pt x="167" y="8680"/>
                  <a:pt x="119" y="8513"/>
                </a:cubicBezTo>
                <a:cubicBezTo>
                  <a:pt x="48" y="8215"/>
                  <a:pt x="0" y="7941"/>
                  <a:pt x="179" y="7680"/>
                </a:cubicBezTo>
                <a:lnTo>
                  <a:pt x="226" y="7584"/>
                </a:lnTo>
                <a:cubicBezTo>
                  <a:pt x="345" y="6870"/>
                  <a:pt x="845" y="6513"/>
                  <a:pt x="1453" y="6263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50" y="6060"/>
                  <a:pt x="2429" y="5977"/>
                  <a:pt x="2584" y="5977"/>
                </a:cubicBezTo>
                <a:cubicBezTo>
                  <a:pt x="2798" y="5906"/>
                  <a:pt x="2953" y="5941"/>
                  <a:pt x="3167" y="5965"/>
                </a:cubicBezTo>
                <a:close/>
                <a:moveTo>
                  <a:pt x="18443" y="8263"/>
                </a:moveTo>
                <a:cubicBezTo>
                  <a:pt x="18431" y="8096"/>
                  <a:pt x="18443" y="7965"/>
                  <a:pt x="18514" y="7846"/>
                </a:cubicBezTo>
                <a:cubicBezTo>
                  <a:pt x="18574" y="7739"/>
                  <a:pt x="18621" y="7620"/>
                  <a:pt x="18669" y="7513"/>
                </a:cubicBezTo>
                <a:cubicBezTo>
                  <a:pt x="18752" y="7322"/>
                  <a:pt x="18705" y="7156"/>
                  <a:pt x="18610" y="6977"/>
                </a:cubicBezTo>
                <a:cubicBezTo>
                  <a:pt x="18348" y="6548"/>
                  <a:pt x="17979" y="6370"/>
                  <a:pt x="17478" y="6477"/>
                </a:cubicBezTo>
                <a:cubicBezTo>
                  <a:pt x="17371" y="6489"/>
                  <a:pt x="17264" y="6513"/>
                  <a:pt x="17157" y="6513"/>
                </a:cubicBezTo>
                <a:cubicBezTo>
                  <a:pt x="16919" y="6537"/>
                  <a:pt x="16800" y="6358"/>
                  <a:pt x="16919" y="6144"/>
                </a:cubicBezTo>
                <a:cubicBezTo>
                  <a:pt x="16943" y="6120"/>
                  <a:pt x="16955" y="6084"/>
                  <a:pt x="16978" y="6060"/>
                </a:cubicBezTo>
                <a:cubicBezTo>
                  <a:pt x="17145" y="5894"/>
                  <a:pt x="17157" y="5703"/>
                  <a:pt x="17157" y="5489"/>
                </a:cubicBezTo>
                <a:cubicBezTo>
                  <a:pt x="17157" y="5060"/>
                  <a:pt x="16978" y="4763"/>
                  <a:pt x="16586" y="4632"/>
                </a:cubicBezTo>
                <a:cubicBezTo>
                  <a:pt x="16205" y="4513"/>
                  <a:pt x="15835" y="4489"/>
                  <a:pt x="15454" y="4572"/>
                </a:cubicBezTo>
                <a:cubicBezTo>
                  <a:pt x="15133" y="4632"/>
                  <a:pt x="14811" y="4703"/>
                  <a:pt x="14621" y="5024"/>
                </a:cubicBezTo>
                <a:cubicBezTo>
                  <a:pt x="14585" y="5072"/>
                  <a:pt x="14538" y="5084"/>
                  <a:pt x="14502" y="5120"/>
                </a:cubicBezTo>
                <a:cubicBezTo>
                  <a:pt x="14419" y="5167"/>
                  <a:pt x="14300" y="5120"/>
                  <a:pt x="14276" y="5048"/>
                </a:cubicBezTo>
                <a:cubicBezTo>
                  <a:pt x="14264" y="4965"/>
                  <a:pt x="14228" y="4882"/>
                  <a:pt x="14240" y="4786"/>
                </a:cubicBezTo>
                <a:cubicBezTo>
                  <a:pt x="14335" y="4298"/>
                  <a:pt x="14395" y="3810"/>
                  <a:pt x="14347" y="3322"/>
                </a:cubicBezTo>
                <a:cubicBezTo>
                  <a:pt x="14288" y="2703"/>
                  <a:pt x="14121" y="2167"/>
                  <a:pt x="13668" y="1738"/>
                </a:cubicBezTo>
                <a:cubicBezTo>
                  <a:pt x="13395" y="1500"/>
                  <a:pt x="13109" y="1274"/>
                  <a:pt x="12799" y="1084"/>
                </a:cubicBezTo>
                <a:cubicBezTo>
                  <a:pt x="11954" y="560"/>
                  <a:pt x="11025" y="464"/>
                  <a:pt x="10061" y="619"/>
                </a:cubicBezTo>
                <a:cubicBezTo>
                  <a:pt x="9585" y="703"/>
                  <a:pt x="9144" y="905"/>
                  <a:pt x="8692" y="1060"/>
                </a:cubicBezTo>
                <a:cubicBezTo>
                  <a:pt x="8394" y="1155"/>
                  <a:pt x="8144" y="1322"/>
                  <a:pt x="7953" y="1595"/>
                </a:cubicBezTo>
                <a:cubicBezTo>
                  <a:pt x="7870" y="1715"/>
                  <a:pt x="7775" y="1798"/>
                  <a:pt x="7668" y="1893"/>
                </a:cubicBezTo>
                <a:cubicBezTo>
                  <a:pt x="7072" y="2405"/>
                  <a:pt x="6715" y="3096"/>
                  <a:pt x="6370" y="3798"/>
                </a:cubicBezTo>
                <a:cubicBezTo>
                  <a:pt x="6310" y="3917"/>
                  <a:pt x="6239" y="4048"/>
                  <a:pt x="6203" y="4167"/>
                </a:cubicBezTo>
                <a:cubicBezTo>
                  <a:pt x="6108" y="4524"/>
                  <a:pt x="6013" y="4894"/>
                  <a:pt x="5929" y="5251"/>
                </a:cubicBezTo>
                <a:cubicBezTo>
                  <a:pt x="5882" y="5382"/>
                  <a:pt x="5810" y="5489"/>
                  <a:pt x="5608" y="5477"/>
                </a:cubicBezTo>
                <a:cubicBezTo>
                  <a:pt x="5548" y="5346"/>
                  <a:pt x="5489" y="5191"/>
                  <a:pt x="5429" y="5060"/>
                </a:cubicBezTo>
                <a:cubicBezTo>
                  <a:pt x="5156" y="4429"/>
                  <a:pt x="4810" y="4286"/>
                  <a:pt x="4155" y="4465"/>
                </a:cubicBezTo>
                <a:cubicBezTo>
                  <a:pt x="3822" y="4548"/>
                  <a:pt x="3643" y="4786"/>
                  <a:pt x="3620" y="5132"/>
                </a:cubicBezTo>
                <a:cubicBezTo>
                  <a:pt x="3584" y="5429"/>
                  <a:pt x="3667" y="5715"/>
                  <a:pt x="3762" y="6001"/>
                </a:cubicBezTo>
                <a:cubicBezTo>
                  <a:pt x="3846" y="6203"/>
                  <a:pt x="3929" y="6417"/>
                  <a:pt x="4024" y="6620"/>
                </a:cubicBezTo>
                <a:cubicBezTo>
                  <a:pt x="4060" y="6727"/>
                  <a:pt x="4036" y="6834"/>
                  <a:pt x="3965" y="6906"/>
                </a:cubicBezTo>
                <a:cubicBezTo>
                  <a:pt x="3870" y="6977"/>
                  <a:pt x="3727" y="7013"/>
                  <a:pt x="3620" y="6953"/>
                </a:cubicBezTo>
                <a:cubicBezTo>
                  <a:pt x="3584" y="6929"/>
                  <a:pt x="3560" y="6918"/>
                  <a:pt x="3548" y="6894"/>
                </a:cubicBezTo>
                <a:cubicBezTo>
                  <a:pt x="3274" y="6537"/>
                  <a:pt x="2846" y="6453"/>
                  <a:pt x="2477" y="6322"/>
                </a:cubicBezTo>
                <a:cubicBezTo>
                  <a:pt x="2155" y="6203"/>
                  <a:pt x="1846" y="6263"/>
                  <a:pt x="1584" y="6453"/>
                </a:cubicBezTo>
                <a:cubicBezTo>
                  <a:pt x="1226" y="6715"/>
                  <a:pt x="929" y="7025"/>
                  <a:pt x="750" y="7430"/>
                </a:cubicBezTo>
                <a:cubicBezTo>
                  <a:pt x="524" y="7918"/>
                  <a:pt x="667" y="8334"/>
                  <a:pt x="1131" y="8596"/>
                </a:cubicBezTo>
                <a:cubicBezTo>
                  <a:pt x="1322" y="8715"/>
                  <a:pt x="1500" y="8834"/>
                  <a:pt x="1500" y="9108"/>
                </a:cubicBezTo>
                <a:cubicBezTo>
                  <a:pt x="1500" y="9132"/>
                  <a:pt x="1548" y="9192"/>
                  <a:pt x="1584" y="9215"/>
                </a:cubicBezTo>
                <a:cubicBezTo>
                  <a:pt x="1679" y="9275"/>
                  <a:pt x="1786" y="9335"/>
                  <a:pt x="1905" y="9358"/>
                </a:cubicBezTo>
                <a:cubicBezTo>
                  <a:pt x="2715" y="9608"/>
                  <a:pt x="3548" y="9751"/>
                  <a:pt x="4394" y="9775"/>
                </a:cubicBezTo>
                <a:cubicBezTo>
                  <a:pt x="4775" y="9787"/>
                  <a:pt x="5132" y="9870"/>
                  <a:pt x="5513" y="9930"/>
                </a:cubicBezTo>
                <a:cubicBezTo>
                  <a:pt x="6060" y="10001"/>
                  <a:pt x="6596" y="10132"/>
                  <a:pt x="7132" y="10204"/>
                </a:cubicBezTo>
                <a:cubicBezTo>
                  <a:pt x="7608" y="10287"/>
                  <a:pt x="8084" y="10311"/>
                  <a:pt x="8561" y="10382"/>
                </a:cubicBezTo>
                <a:cubicBezTo>
                  <a:pt x="9216" y="10478"/>
                  <a:pt x="9858" y="10537"/>
                  <a:pt x="10513" y="10537"/>
                </a:cubicBezTo>
                <a:cubicBezTo>
                  <a:pt x="10835" y="10537"/>
                  <a:pt x="11168" y="10597"/>
                  <a:pt x="11478" y="10597"/>
                </a:cubicBezTo>
                <a:cubicBezTo>
                  <a:pt x="12204" y="10608"/>
                  <a:pt x="12918" y="10620"/>
                  <a:pt x="13645" y="10644"/>
                </a:cubicBezTo>
                <a:cubicBezTo>
                  <a:pt x="14038" y="10644"/>
                  <a:pt x="14442" y="10549"/>
                  <a:pt x="14823" y="10680"/>
                </a:cubicBezTo>
                <a:cubicBezTo>
                  <a:pt x="14895" y="10716"/>
                  <a:pt x="14990" y="10668"/>
                  <a:pt x="15073" y="10668"/>
                </a:cubicBezTo>
                <a:cubicBezTo>
                  <a:pt x="15169" y="10668"/>
                  <a:pt x="15252" y="10656"/>
                  <a:pt x="15335" y="10668"/>
                </a:cubicBezTo>
                <a:cubicBezTo>
                  <a:pt x="15776" y="10787"/>
                  <a:pt x="16228" y="10728"/>
                  <a:pt x="16669" y="10704"/>
                </a:cubicBezTo>
                <a:cubicBezTo>
                  <a:pt x="16978" y="10668"/>
                  <a:pt x="17276" y="10716"/>
                  <a:pt x="17598" y="10728"/>
                </a:cubicBezTo>
                <a:cubicBezTo>
                  <a:pt x="17729" y="10739"/>
                  <a:pt x="17859" y="10763"/>
                  <a:pt x="17990" y="10763"/>
                </a:cubicBezTo>
                <a:cubicBezTo>
                  <a:pt x="18467" y="10763"/>
                  <a:pt x="18967" y="10775"/>
                  <a:pt x="19443" y="10763"/>
                </a:cubicBezTo>
                <a:cubicBezTo>
                  <a:pt x="19657" y="10763"/>
                  <a:pt x="19884" y="10775"/>
                  <a:pt x="20098" y="10656"/>
                </a:cubicBezTo>
                <a:cubicBezTo>
                  <a:pt x="20217" y="10585"/>
                  <a:pt x="20360" y="10549"/>
                  <a:pt x="20491" y="10549"/>
                </a:cubicBezTo>
                <a:cubicBezTo>
                  <a:pt x="20646" y="10549"/>
                  <a:pt x="20765" y="10489"/>
                  <a:pt x="20884" y="10418"/>
                </a:cubicBezTo>
                <a:cubicBezTo>
                  <a:pt x="21015" y="10347"/>
                  <a:pt x="21169" y="10287"/>
                  <a:pt x="21300" y="10204"/>
                </a:cubicBezTo>
                <a:cubicBezTo>
                  <a:pt x="21503" y="10120"/>
                  <a:pt x="21658" y="9954"/>
                  <a:pt x="21622" y="9727"/>
                </a:cubicBezTo>
                <a:cubicBezTo>
                  <a:pt x="21586" y="9168"/>
                  <a:pt x="21431" y="8632"/>
                  <a:pt x="20907" y="8322"/>
                </a:cubicBezTo>
                <a:cubicBezTo>
                  <a:pt x="20634" y="8156"/>
                  <a:pt x="20348" y="7977"/>
                  <a:pt x="20038" y="7882"/>
                </a:cubicBezTo>
                <a:cubicBezTo>
                  <a:pt x="19776" y="7811"/>
                  <a:pt x="19526" y="7763"/>
                  <a:pt x="19288" y="7811"/>
                </a:cubicBezTo>
                <a:cubicBezTo>
                  <a:pt x="18800" y="8382"/>
                  <a:pt x="18824" y="8334"/>
                  <a:pt x="18443" y="82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26717" y="1563215"/>
            <a:ext cx="777292" cy="395884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1708797" y="499037"/>
            <a:ext cx="1073781" cy="507609"/>
          </a:xfrm>
          <a:custGeom>
            <a:avLst/>
            <a:gdLst/>
            <a:ahLst/>
            <a:cxnLst/>
            <a:rect l="l" t="t" r="r" b="b"/>
            <a:pathLst>
              <a:path w="31005" h="14657" extrusionOk="0">
                <a:moveTo>
                  <a:pt x="28623" y="10847"/>
                </a:moveTo>
                <a:cubicBezTo>
                  <a:pt x="28861" y="10954"/>
                  <a:pt x="29064" y="11061"/>
                  <a:pt x="29302" y="11145"/>
                </a:cubicBezTo>
                <a:cubicBezTo>
                  <a:pt x="29635" y="11276"/>
                  <a:pt x="29945" y="11442"/>
                  <a:pt x="30254" y="11621"/>
                </a:cubicBezTo>
                <a:cubicBezTo>
                  <a:pt x="30612" y="11835"/>
                  <a:pt x="30743" y="12145"/>
                  <a:pt x="30885" y="12466"/>
                </a:cubicBezTo>
                <a:cubicBezTo>
                  <a:pt x="31004" y="12752"/>
                  <a:pt x="30957" y="13050"/>
                  <a:pt x="30743" y="13300"/>
                </a:cubicBezTo>
                <a:cubicBezTo>
                  <a:pt x="30647" y="13419"/>
                  <a:pt x="30540" y="13538"/>
                  <a:pt x="30469" y="13681"/>
                </a:cubicBezTo>
                <a:cubicBezTo>
                  <a:pt x="30362" y="13859"/>
                  <a:pt x="30207" y="13931"/>
                  <a:pt x="30028" y="13978"/>
                </a:cubicBezTo>
                <a:cubicBezTo>
                  <a:pt x="29838" y="14038"/>
                  <a:pt x="29611" y="14062"/>
                  <a:pt x="29457" y="14169"/>
                </a:cubicBezTo>
                <a:cubicBezTo>
                  <a:pt x="29052" y="14431"/>
                  <a:pt x="28599" y="14466"/>
                  <a:pt x="28147" y="14419"/>
                </a:cubicBezTo>
                <a:cubicBezTo>
                  <a:pt x="27397" y="14347"/>
                  <a:pt x="26659" y="14300"/>
                  <a:pt x="25909" y="14312"/>
                </a:cubicBezTo>
                <a:lnTo>
                  <a:pt x="25563" y="14312"/>
                </a:lnTo>
                <a:cubicBezTo>
                  <a:pt x="24873" y="14371"/>
                  <a:pt x="24170" y="14455"/>
                  <a:pt x="23468" y="14514"/>
                </a:cubicBezTo>
                <a:cubicBezTo>
                  <a:pt x="23325" y="14526"/>
                  <a:pt x="23158" y="14514"/>
                  <a:pt x="22992" y="14514"/>
                </a:cubicBezTo>
                <a:cubicBezTo>
                  <a:pt x="22742" y="14514"/>
                  <a:pt x="22503" y="14526"/>
                  <a:pt x="22253" y="14526"/>
                </a:cubicBezTo>
                <a:cubicBezTo>
                  <a:pt x="21813" y="14526"/>
                  <a:pt x="21396" y="14538"/>
                  <a:pt x="20967" y="14526"/>
                </a:cubicBezTo>
                <a:cubicBezTo>
                  <a:pt x="20051" y="14490"/>
                  <a:pt x="19122" y="14431"/>
                  <a:pt x="18181" y="14395"/>
                </a:cubicBezTo>
                <a:cubicBezTo>
                  <a:pt x="18146" y="14395"/>
                  <a:pt x="18098" y="14395"/>
                  <a:pt x="18050" y="14371"/>
                </a:cubicBezTo>
                <a:cubicBezTo>
                  <a:pt x="17050" y="14157"/>
                  <a:pt x="16038" y="14181"/>
                  <a:pt x="15014" y="14228"/>
                </a:cubicBezTo>
                <a:cubicBezTo>
                  <a:pt x="14312" y="14252"/>
                  <a:pt x="13621" y="14288"/>
                  <a:pt x="12919" y="14300"/>
                </a:cubicBezTo>
                <a:cubicBezTo>
                  <a:pt x="12193" y="14312"/>
                  <a:pt x="11490" y="14431"/>
                  <a:pt x="10776" y="14526"/>
                </a:cubicBezTo>
                <a:cubicBezTo>
                  <a:pt x="10169" y="14597"/>
                  <a:pt x="9549" y="14574"/>
                  <a:pt x="8942" y="14597"/>
                </a:cubicBezTo>
                <a:cubicBezTo>
                  <a:pt x="8537" y="14609"/>
                  <a:pt x="8121" y="14657"/>
                  <a:pt x="7728" y="14645"/>
                </a:cubicBezTo>
                <a:cubicBezTo>
                  <a:pt x="7025" y="14633"/>
                  <a:pt x="6335" y="14597"/>
                  <a:pt x="5644" y="14574"/>
                </a:cubicBezTo>
                <a:lnTo>
                  <a:pt x="5239" y="14574"/>
                </a:lnTo>
                <a:cubicBezTo>
                  <a:pt x="4311" y="14657"/>
                  <a:pt x="3394" y="14490"/>
                  <a:pt x="2465" y="14490"/>
                </a:cubicBezTo>
                <a:cubicBezTo>
                  <a:pt x="1846" y="14490"/>
                  <a:pt x="1263" y="14288"/>
                  <a:pt x="703" y="14062"/>
                </a:cubicBezTo>
                <a:cubicBezTo>
                  <a:pt x="120" y="13835"/>
                  <a:pt x="1" y="13276"/>
                  <a:pt x="417" y="12800"/>
                </a:cubicBezTo>
                <a:cubicBezTo>
                  <a:pt x="560" y="12633"/>
                  <a:pt x="727" y="12490"/>
                  <a:pt x="905" y="12323"/>
                </a:cubicBezTo>
                <a:cubicBezTo>
                  <a:pt x="1072" y="12169"/>
                  <a:pt x="1251" y="12026"/>
                  <a:pt x="1429" y="11871"/>
                </a:cubicBezTo>
                <a:cubicBezTo>
                  <a:pt x="1215" y="11454"/>
                  <a:pt x="1191" y="10978"/>
                  <a:pt x="1251" y="10549"/>
                </a:cubicBezTo>
                <a:cubicBezTo>
                  <a:pt x="1358" y="9668"/>
                  <a:pt x="1751" y="8918"/>
                  <a:pt x="2560" y="8454"/>
                </a:cubicBezTo>
                <a:cubicBezTo>
                  <a:pt x="2703" y="8359"/>
                  <a:pt x="2906" y="8323"/>
                  <a:pt x="3084" y="8323"/>
                </a:cubicBezTo>
                <a:cubicBezTo>
                  <a:pt x="3596" y="8323"/>
                  <a:pt x="4108" y="8442"/>
                  <a:pt x="4537" y="8763"/>
                </a:cubicBezTo>
                <a:cubicBezTo>
                  <a:pt x="4704" y="8882"/>
                  <a:pt x="4882" y="8978"/>
                  <a:pt x="5061" y="9073"/>
                </a:cubicBezTo>
                <a:cubicBezTo>
                  <a:pt x="5204" y="8597"/>
                  <a:pt x="5358" y="8180"/>
                  <a:pt x="5466" y="7751"/>
                </a:cubicBezTo>
                <a:cubicBezTo>
                  <a:pt x="5656" y="6966"/>
                  <a:pt x="6061" y="6299"/>
                  <a:pt x="6478" y="5620"/>
                </a:cubicBezTo>
                <a:cubicBezTo>
                  <a:pt x="6859" y="5001"/>
                  <a:pt x="7418" y="4525"/>
                  <a:pt x="8073" y="4191"/>
                </a:cubicBezTo>
                <a:cubicBezTo>
                  <a:pt x="8490" y="3989"/>
                  <a:pt x="8990" y="3941"/>
                  <a:pt x="9454" y="4120"/>
                </a:cubicBezTo>
                <a:cubicBezTo>
                  <a:pt x="9585" y="4179"/>
                  <a:pt x="9704" y="4299"/>
                  <a:pt x="9799" y="4418"/>
                </a:cubicBezTo>
                <a:cubicBezTo>
                  <a:pt x="10180" y="4787"/>
                  <a:pt x="10419" y="5251"/>
                  <a:pt x="10645" y="5703"/>
                </a:cubicBezTo>
                <a:cubicBezTo>
                  <a:pt x="10823" y="5727"/>
                  <a:pt x="10823" y="5584"/>
                  <a:pt x="10859" y="5489"/>
                </a:cubicBezTo>
                <a:cubicBezTo>
                  <a:pt x="11181" y="4882"/>
                  <a:pt x="11478" y="4275"/>
                  <a:pt x="11776" y="3679"/>
                </a:cubicBezTo>
                <a:cubicBezTo>
                  <a:pt x="12252" y="2763"/>
                  <a:pt x="12859" y="1953"/>
                  <a:pt x="13574" y="1239"/>
                </a:cubicBezTo>
                <a:cubicBezTo>
                  <a:pt x="13824" y="977"/>
                  <a:pt x="14133" y="774"/>
                  <a:pt x="14455" y="608"/>
                </a:cubicBezTo>
                <a:cubicBezTo>
                  <a:pt x="14991" y="322"/>
                  <a:pt x="15538" y="60"/>
                  <a:pt x="16157" y="24"/>
                </a:cubicBezTo>
                <a:cubicBezTo>
                  <a:pt x="16788" y="0"/>
                  <a:pt x="17324" y="179"/>
                  <a:pt x="17812" y="524"/>
                </a:cubicBezTo>
                <a:cubicBezTo>
                  <a:pt x="17919" y="596"/>
                  <a:pt x="17967" y="739"/>
                  <a:pt x="18027" y="858"/>
                </a:cubicBezTo>
                <a:cubicBezTo>
                  <a:pt x="18146" y="1155"/>
                  <a:pt x="18241" y="1453"/>
                  <a:pt x="18360" y="1739"/>
                </a:cubicBezTo>
                <a:cubicBezTo>
                  <a:pt x="18634" y="2370"/>
                  <a:pt x="18765" y="3036"/>
                  <a:pt x="18884" y="3703"/>
                </a:cubicBezTo>
                <a:cubicBezTo>
                  <a:pt x="18932" y="3989"/>
                  <a:pt x="18979" y="4287"/>
                  <a:pt x="19015" y="4549"/>
                </a:cubicBezTo>
                <a:cubicBezTo>
                  <a:pt x="19098" y="4584"/>
                  <a:pt x="19134" y="4632"/>
                  <a:pt x="19170" y="4608"/>
                </a:cubicBezTo>
                <a:cubicBezTo>
                  <a:pt x="19836" y="4358"/>
                  <a:pt x="20420" y="4596"/>
                  <a:pt x="20967" y="4930"/>
                </a:cubicBezTo>
                <a:cubicBezTo>
                  <a:pt x="21515" y="5251"/>
                  <a:pt x="21896" y="5727"/>
                  <a:pt x="22027" y="6358"/>
                </a:cubicBezTo>
                <a:cubicBezTo>
                  <a:pt x="22099" y="6739"/>
                  <a:pt x="22087" y="7156"/>
                  <a:pt x="22110" y="7561"/>
                </a:cubicBezTo>
                <a:cubicBezTo>
                  <a:pt x="22110" y="7692"/>
                  <a:pt x="22099" y="7823"/>
                  <a:pt x="22099" y="7966"/>
                </a:cubicBezTo>
                <a:cubicBezTo>
                  <a:pt x="22289" y="8037"/>
                  <a:pt x="22408" y="7906"/>
                  <a:pt x="22551" y="7858"/>
                </a:cubicBezTo>
                <a:lnTo>
                  <a:pt x="22992" y="7728"/>
                </a:lnTo>
                <a:cubicBezTo>
                  <a:pt x="23956" y="7406"/>
                  <a:pt x="24944" y="7347"/>
                  <a:pt x="25944" y="7489"/>
                </a:cubicBezTo>
                <a:cubicBezTo>
                  <a:pt x="26552" y="7561"/>
                  <a:pt x="27135" y="7751"/>
                  <a:pt x="27671" y="8061"/>
                </a:cubicBezTo>
                <a:cubicBezTo>
                  <a:pt x="27968" y="8239"/>
                  <a:pt x="28242" y="8501"/>
                  <a:pt x="28468" y="8775"/>
                </a:cubicBezTo>
                <a:cubicBezTo>
                  <a:pt x="28695" y="9049"/>
                  <a:pt x="28718" y="9406"/>
                  <a:pt x="28671" y="9752"/>
                </a:cubicBezTo>
                <a:cubicBezTo>
                  <a:pt x="28647" y="10002"/>
                  <a:pt x="28599" y="10240"/>
                  <a:pt x="28576" y="10490"/>
                </a:cubicBezTo>
                <a:cubicBezTo>
                  <a:pt x="28576" y="10597"/>
                  <a:pt x="28599" y="10716"/>
                  <a:pt x="28623" y="10847"/>
                </a:cubicBezTo>
                <a:close/>
                <a:moveTo>
                  <a:pt x="18503" y="6001"/>
                </a:moveTo>
                <a:cubicBezTo>
                  <a:pt x="18039" y="5906"/>
                  <a:pt x="17991" y="5823"/>
                  <a:pt x="18229" y="5465"/>
                </a:cubicBezTo>
                <a:cubicBezTo>
                  <a:pt x="18289" y="5370"/>
                  <a:pt x="18384" y="5263"/>
                  <a:pt x="18384" y="5168"/>
                </a:cubicBezTo>
                <a:cubicBezTo>
                  <a:pt x="18384" y="4763"/>
                  <a:pt x="18384" y="4346"/>
                  <a:pt x="18300" y="3953"/>
                </a:cubicBezTo>
                <a:cubicBezTo>
                  <a:pt x="18217" y="3525"/>
                  <a:pt x="18050" y="3096"/>
                  <a:pt x="17872" y="2679"/>
                </a:cubicBezTo>
                <a:cubicBezTo>
                  <a:pt x="17753" y="2382"/>
                  <a:pt x="17669" y="2084"/>
                  <a:pt x="17574" y="1786"/>
                </a:cubicBezTo>
                <a:cubicBezTo>
                  <a:pt x="17348" y="1012"/>
                  <a:pt x="16967" y="715"/>
                  <a:pt x="16217" y="715"/>
                </a:cubicBezTo>
                <a:cubicBezTo>
                  <a:pt x="15622" y="715"/>
                  <a:pt x="15110" y="977"/>
                  <a:pt x="14645" y="1274"/>
                </a:cubicBezTo>
                <a:cubicBezTo>
                  <a:pt x="13645" y="1929"/>
                  <a:pt x="12907" y="2858"/>
                  <a:pt x="12312" y="3882"/>
                </a:cubicBezTo>
                <a:cubicBezTo>
                  <a:pt x="12097" y="4239"/>
                  <a:pt x="11954" y="4608"/>
                  <a:pt x="11752" y="4965"/>
                </a:cubicBezTo>
                <a:cubicBezTo>
                  <a:pt x="11431" y="5596"/>
                  <a:pt x="11157" y="6239"/>
                  <a:pt x="11085" y="6954"/>
                </a:cubicBezTo>
                <a:cubicBezTo>
                  <a:pt x="11073" y="7037"/>
                  <a:pt x="11050" y="7132"/>
                  <a:pt x="11014" y="7204"/>
                </a:cubicBezTo>
                <a:cubicBezTo>
                  <a:pt x="10954" y="7323"/>
                  <a:pt x="10847" y="7430"/>
                  <a:pt x="10692" y="7430"/>
                </a:cubicBezTo>
                <a:cubicBezTo>
                  <a:pt x="10550" y="7430"/>
                  <a:pt x="10430" y="7347"/>
                  <a:pt x="10371" y="7216"/>
                </a:cubicBezTo>
                <a:cubicBezTo>
                  <a:pt x="10323" y="7096"/>
                  <a:pt x="10299" y="6966"/>
                  <a:pt x="10252" y="6835"/>
                </a:cubicBezTo>
                <a:cubicBezTo>
                  <a:pt x="10073" y="6215"/>
                  <a:pt x="9847" y="5620"/>
                  <a:pt x="9502" y="5084"/>
                </a:cubicBezTo>
                <a:cubicBezTo>
                  <a:pt x="9192" y="4608"/>
                  <a:pt x="8775" y="4513"/>
                  <a:pt x="8287" y="4787"/>
                </a:cubicBezTo>
                <a:cubicBezTo>
                  <a:pt x="8013" y="4941"/>
                  <a:pt x="7752" y="5144"/>
                  <a:pt x="7537" y="5370"/>
                </a:cubicBezTo>
                <a:cubicBezTo>
                  <a:pt x="7085" y="5882"/>
                  <a:pt x="6680" y="6418"/>
                  <a:pt x="6323" y="6989"/>
                </a:cubicBezTo>
                <a:cubicBezTo>
                  <a:pt x="5835" y="7811"/>
                  <a:pt x="5537" y="8680"/>
                  <a:pt x="5632" y="9644"/>
                </a:cubicBezTo>
                <a:cubicBezTo>
                  <a:pt x="5668" y="9871"/>
                  <a:pt x="5668" y="10061"/>
                  <a:pt x="5430" y="10168"/>
                </a:cubicBezTo>
                <a:cubicBezTo>
                  <a:pt x="5216" y="10240"/>
                  <a:pt x="5085" y="10109"/>
                  <a:pt x="4965" y="9966"/>
                </a:cubicBezTo>
                <a:lnTo>
                  <a:pt x="4918" y="9930"/>
                </a:lnTo>
                <a:cubicBezTo>
                  <a:pt x="4727" y="9597"/>
                  <a:pt x="4406" y="9430"/>
                  <a:pt x="4120" y="9216"/>
                </a:cubicBezTo>
                <a:cubicBezTo>
                  <a:pt x="3834" y="8990"/>
                  <a:pt x="3489" y="8942"/>
                  <a:pt x="3156" y="8930"/>
                </a:cubicBezTo>
                <a:cubicBezTo>
                  <a:pt x="3001" y="8918"/>
                  <a:pt x="2810" y="8978"/>
                  <a:pt x="2703" y="9061"/>
                </a:cubicBezTo>
                <a:cubicBezTo>
                  <a:pt x="2239" y="9490"/>
                  <a:pt x="1810" y="9954"/>
                  <a:pt x="1810" y="10656"/>
                </a:cubicBezTo>
                <a:cubicBezTo>
                  <a:pt x="1810" y="11097"/>
                  <a:pt x="1917" y="11502"/>
                  <a:pt x="2227" y="11835"/>
                </a:cubicBezTo>
                <a:cubicBezTo>
                  <a:pt x="2298" y="11907"/>
                  <a:pt x="2358" y="12002"/>
                  <a:pt x="2453" y="12097"/>
                </a:cubicBezTo>
                <a:cubicBezTo>
                  <a:pt x="2382" y="12252"/>
                  <a:pt x="2298" y="12383"/>
                  <a:pt x="2239" y="12514"/>
                </a:cubicBezTo>
                <a:cubicBezTo>
                  <a:pt x="1858" y="12561"/>
                  <a:pt x="1382" y="12704"/>
                  <a:pt x="1144" y="12871"/>
                </a:cubicBezTo>
                <a:cubicBezTo>
                  <a:pt x="810" y="13097"/>
                  <a:pt x="798" y="13407"/>
                  <a:pt x="1155" y="13633"/>
                </a:cubicBezTo>
                <a:cubicBezTo>
                  <a:pt x="1346" y="13752"/>
                  <a:pt x="1572" y="13824"/>
                  <a:pt x="1787" y="13859"/>
                </a:cubicBezTo>
                <a:cubicBezTo>
                  <a:pt x="2584" y="13931"/>
                  <a:pt x="3406" y="13990"/>
                  <a:pt x="4227" y="14014"/>
                </a:cubicBezTo>
                <a:cubicBezTo>
                  <a:pt x="5180" y="14050"/>
                  <a:pt x="6132" y="14014"/>
                  <a:pt x="7085" y="14050"/>
                </a:cubicBezTo>
                <a:cubicBezTo>
                  <a:pt x="8287" y="14074"/>
                  <a:pt x="9478" y="14062"/>
                  <a:pt x="10680" y="13978"/>
                </a:cubicBezTo>
                <a:cubicBezTo>
                  <a:pt x="11312" y="13919"/>
                  <a:pt x="11954" y="13835"/>
                  <a:pt x="12574" y="13764"/>
                </a:cubicBezTo>
                <a:cubicBezTo>
                  <a:pt x="13752" y="13633"/>
                  <a:pt x="14931" y="13585"/>
                  <a:pt x="16098" y="13633"/>
                </a:cubicBezTo>
                <a:cubicBezTo>
                  <a:pt x="16931" y="13657"/>
                  <a:pt x="17765" y="13752"/>
                  <a:pt x="18598" y="13812"/>
                </a:cubicBezTo>
                <a:cubicBezTo>
                  <a:pt x="19003" y="13835"/>
                  <a:pt x="19408" y="13919"/>
                  <a:pt x="19824" y="13895"/>
                </a:cubicBezTo>
                <a:cubicBezTo>
                  <a:pt x="21063" y="13883"/>
                  <a:pt x="22313" y="13954"/>
                  <a:pt x="23539" y="13919"/>
                </a:cubicBezTo>
                <a:cubicBezTo>
                  <a:pt x="23837" y="13895"/>
                  <a:pt x="24123" y="13931"/>
                  <a:pt x="24420" y="13824"/>
                </a:cubicBezTo>
                <a:cubicBezTo>
                  <a:pt x="24527" y="13800"/>
                  <a:pt x="24647" y="13800"/>
                  <a:pt x="24754" y="13776"/>
                </a:cubicBezTo>
                <a:cubicBezTo>
                  <a:pt x="25849" y="13693"/>
                  <a:pt x="26968" y="13704"/>
                  <a:pt x="28064" y="13824"/>
                </a:cubicBezTo>
                <a:cubicBezTo>
                  <a:pt x="28647" y="13883"/>
                  <a:pt x="29076" y="13681"/>
                  <a:pt x="29528" y="13407"/>
                </a:cubicBezTo>
                <a:cubicBezTo>
                  <a:pt x="29647" y="13335"/>
                  <a:pt x="29730" y="13240"/>
                  <a:pt x="29838" y="13169"/>
                </a:cubicBezTo>
                <a:cubicBezTo>
                  <a:pt x="30135" y="12942"/>
                  <a:pt x="30195" y="12621"/>
                  <a:pt x="29992" y="12347"/>
                </a:cubicBezTo>
                <a:cubicBezTo>
                  <a:pt x="29873" y="12204"/>
                  <a:pt x="29695" y="12073"/>
                  <a:pt x="29516" y="11990"/>
                </a:cubicBezTo>
                <a:cubicBezTo>
                  <a:pt x="28838" y="11680"/>
                  <a:pt x="28159" y="11395"/>
                  <a:pt x="27444" y="11097"/>
                </a:cubicBezTo>
                <a:cubicBezTo>
                  <a:pt x="27516" y="10954"/>
                  <a:pt x="27552" y="10787"/>
                  <a:pt x="27647" y="10728"/>
                </a:cubicBezTo>
                <a:cubicBezTo>
                  <a:pt x="28004" y="10502"/>
                  <a:pt x="28099" y="10180"/>
                  <a:pt x="28052" y="9787"/>
                </a:cubicBezTo>
                <a:cubicBezTo>
                  <a:pt x="28004" y="9430"/>
                  <a:pt x="28123" y="9061"/>
                  <a:pt x="27885" y="8740"/>
                </a:cubicBezTo>
                <a:cubicBezTo>
                  <a:pt x="27825" y="8656"/>
                  <a:pt x="27766" y="8597"/>
                  <a:pt x="27706" y="8537"/>
                </a:cubicBezTo>
                <a:cubicBezTo>
                  <a:pt x="27385" y="8156"/>
                  <a:pt x="26921" y="8025"/>
                  <a:pt x="26456" y="7906"/>
                </a:cubicBezTo>
                <a:cubicBezTo>
                  <a:pt x="25790" y="7739"/>
                  <a:pt x="25111" y="7739"/>
                  <a:pt x="24432" y="7799"/>
                </a:cubicBezTo>
                <a:cubicBezTo>
                  <a:pt x="23920" y="7823"/>
                  <a:pt x="23396" y="7870"/>
                  <a:pt x="22908" y="8061"/>
                </a:cubicBezTo>
                <a:cubicBezTo>
                  <a:pt x="22503" y="8216"/>
                  <a:pt x="22110" y="8394"/>
                  <a:pt x="21860" y="8799"/>
                </a:cubicBezTo>
                <a:cubicBezTo>
                  <a:pt x="21741" y="8990"/>
                  <a:pt x="21563" y="9037"/>
                  <a:pt x="21456" y="8978"/>
                </a:cubicBezTo>
                <a:cubicBezTo>
                  <a:pt x="21301" y="8859"/>
                  <a:pt x="21360" y="8692"/>
                  <a:pt x="21372" y="8537"/>
                </a:cubicBezTo>
                <a:cubicBezTo>
                  <a:pt x="21372" y="8478"/>
                  <a:pt x="21396" y="8406"/>
                  <a:pt x="21432" y="8347"/>
                </a:cubicBezTo>
                <a:cubicBezTo>
                  <a:pt x="21610" y="7966"/>
                  <a:pt x="21622" y="7561"/>
                  <a:pt x="21599" y="7156"/>
                </a:cubicBezTo>
                <a:cubicBezTo>
                  <a:pt x="21563" y="6275"/>
                  <a:pt x="21039" y="5537"/>
                  <a:pt x="20205" y="5251"/>
                </a:cubicBezTo>
                <a:cubicBezTo>
                  <a:pt x="19777" y="5108"/>
                  <a:pt x="19360" y="5120"/>
                  <a:pt x="19015" y="5489"/>
                </a:cubicBezTo>
                <a:cubicBezTo>
                  <a:pt x="18824" y="5644"/>
                  <a:pt x="18658" y="5823"/>
                  <a:pt x="18503" y="60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2907868" y="1177498"/>
            <a:ext cx="912982" cy="439590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7572887" y="643262"/>
            <a:ext cx="912982" cy="439590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5"/>
          <p:cNvGrpSpPr/>
          <p:nvPr/>
        </p:nvGrpSpPr>
        <p:grpSpPr>
          <a:xfrm>
            <a:off x="5603718" y="430344"/>
            <a:ext cx="1534358" cy="1191704"/>
            <a:chOff x="6256718" y="405594"/>
            <a:chExt cx="1534358" cy="1191704"/>
          </a:xfrm>
        </p:grpSpPr>
        <p:sp>
          <p:nvSpPr>
            <p:cNvPr id="66" name="Google Shape;66;p15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826730" y="3388752"/>
            <a:ext cx="1581135" cy="1312554"/>
            <a:chOff x="1110535" y="3343550"/>
            <a:chExt cx="1483241" cy="1231289"/>
          </a:xfrm>
        </p:grpSpPr>
        <p:sp>
          <p:nvSpPr>
            <p:cNvPr id="88" name="Google Shape;88;p15"/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2028734" y="3610647"/>
            <a:ext cx="1612331" cy="1012335"/>
            <a:chOff x="2442379" y="3878368"/>
            <a:chExt cx="1512505" cy="949658"/>
          </a:xfrm>
        </p:grpSpPr>
        <p:sp>
          <p:nvSpPr>
            <p:cNvPr id="118" name="Google Shape;118;p15"/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5"/>
          <p:cNvGrpSpPr/>
          <p:nvPr/>
        </p:nvGrpSpPr>
        <p:grpSpPr>
          <a:xfrm flipH="1">
            <a:off x="3141705" y="4055520"/>
            <a:ext cx="1333192" cy="567470"/>
            <a:chOff x="3303505" y="4211144"/>
            <a:chExt cx="1250649" cy="532336"/>
          </a:xfrm>
        </p:grpSpPr>
        <p:sp>
          <p:nvSpPr>
            <p:cNvPr id="124" name="Google Shape;124;p15"/>
            <p:cNvSpPr/>
            <p:nvPr/>
          </p:nvSpPr>
          <p:spPr>
            <a:xfrm>
              <a:off x="3684913" y="4272963"/>
              <a:ext cx="61888" cy="61888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325774" y="4363701"/>
              <a:ext cx="359589" cy="310099"/>
            </a:xfrm>
            <a:custGeom>
              <a:avLst/>
              <a:gdLst/>
              <a:ahLst/>
              <a:cxnLst/>
              <a:rect l="l" t="t" r="r" b="b"/>
              <a:pathLst>
                <a:path w="10383" h="8954" extrusionOk="0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73764" y="4413571"/>
              <a:ext cx="359174" cy="311381"/>
            </a:xfrm>
            <a:custGeom>
              <a:avLst/>
              <a:gdLst/>
              <a:ahLst/>
              <a:cxnLst/>
              <a:rect l="l" t="t" r="r" b="b"/>
              <a:pathLst>
                <a:path w="10371" h="8991" extrusionOk="0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481205" y="4227214"/>
              <a:ext cx="363745" cy="137768"/>
            </a:xfrm>
            <a:custGeom>
              <a:avLst/>
              <a:gdLst/>
              <a:ahLst/>
              <a:cxnLst/>
              <a:rect l="l" t="t" r="r" b="b"/>
              <a:pathLst>
                <a:path w="10503" h="3978" extrusionOk="0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218080" y="4374818"/>
              <a:ext cx="320004" cy="144764"/>
            </a:xfrm>
            <a:custGeom>
              <a:avLst/>
              <a:gdLst/>
              <a:ahLst/>
              <a:cxnLst/>
              <a:rect l="l" t="t" r="r" b="b"/>
              <a:pathLst>
                <a:path w="9240" h="4180" extrusionOk="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703476" y="4461849"/>
              <a:ext cx="159171" cy="56936"/>
            </a:xfrm>
            <a:custGeom>
              <a:avLst/>
              <a:gdLst/>
              <a:ahLst/>
              <a:cxnLst/>
              <a:rect l="l" t="t" r="r" b="b"/>
              <a:pathLst>
                <a:path w="4596" h="1644" extrusionOk="0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406572" y="4445329"/>
              <a:ext cx="53646" cy="55724"/>
            </a:xfrm>
            <a:custGeom>
              <a:avLst/>
              <a:gdLst/>
              <a:ahLst/>
              <a:cxnLst/>
              <a:rect l="l" t="t" r="r" b="b"/>
              <a:pathLst>
                <a:path w="1549" h="1609" extrusionOk="0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953765" y="4496482"/>
              <a:ext cx="51983" cy="55689"/>
            </a:xfrm>
            <a:custGeom>
              <a:avLst/>
              <a:gdLst/>
              <a:ahLst/>
              <a:cxnLst/>
              <a:rect l="l" t="t" r="r" b="b"/>
              <a:pathLst>
                <a:path w="1501" h="1608" extrusionOk="0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303505" y="4211144"/>
              <a:ext cx="1250649" cy="532336"/>
            </a:xfrm>
            <a:custGeom>
              <a:avLst/>
              <a:gdLst/>
              <a:ahLst/>
              <a:cxnLst/>
              <a:rect l="l" t="t" r="r" b="b"/>
              <a:pathLst>
                <a:path w="36112" h="15371" extrusionOk="0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66571" y="4416481"/>
              <a:ext cx="267259" cy="216903"/>
            </a:xfrm>
            <a:custGeom>
              <a:avLst/>
              <a:gdLst/>
              <a:ahLst/>
              <a:cxnLst/>
              <a:rect l="l" t="t" r="r" b="b"/>
              <a:pathLst>
                <a:path w="7717" h="6263" extrusionOk="0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912933" y="4467598"/>
              <a:ext cx="271761" cy="218566"/>
            </a:xfrm>
            <a:custGeom>
              <a:avLst/>
              <a:gdLst/>
              <a:ahLst/>
              <a:cxnLst/>
              <a:rect l="l" t="t" r="r" b="b"/>
              <a:pathLst>
                <a:path w="7847" h="6311" extrusionOk="0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4538448" y="1165528"/>
            <a:ext cx="2362122" cy="3544269"/>
            <a:chOff x="4538447" y="1165528"/>
            <a:chExt cx="4281569" cy="3797160"/>
          </a:xfrm>
        </p:grpSpPr>
        <p:grpSp>
          <p:nvGrpSpPr>
            <p:cNvPr id="136" name="Google Shape;136;p15"/>
            <p:cNvGrpSpPr/>
            <p:nvPr/>
          </p:nvGrpSpPr>
          <p:grpSpPr>
            <a:xfrm>
              <a:off x="5381301" y="1165528"/>
              <a:ext cx="3438716" cy="3797160"/>
              <a:chOff x="5381486" y="1165520"/>
              <a:chExt cx="3387563" cy="3730386"/>
            </a:xfrm>
          </p:grpSpPr>
          <p:grpSp>
            <p:nvGrpSpPr>
              <p:cNvPr id="137" name="Google Shape;137;p15"/>
              <p:cNvGrpSpPr/>
              <p:nvPr/>
            </p:nvGrpSpPr>
            <p:grpSpPr>
              <a:xfrm rot="596760">
                <a:off x="6376820" y="1322343"/>
                <a:ext cx="2113100" cy="3416740"/>
                <a:chOff x="6918524" y="1119115"/>
                <a:chExt cx="1861166" cy="3789451"/>
              </a:xfrm>
            </p:grpSpPr>
            <p:sp>
              <p:nvSpPr>
                <p:cNvPr id="138" name="Google Shape;138;p15"/>
                <p:cNvSpPr/>
                <p:nvPr/>
              </p:nvSpPr>
              <p:spPr>
                <a:xfrm>
                  <a:off x="8706067" y="2262130"/>
                  <a:ext cx="73624" cy="122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716" extrusionOk="0">
                      <a:moveTo>
                        <a:pt x="1536" y="1894"/>
                      </a:moveTo>
                      <a:cubicBezTo>
                        <a:pt x="1524" y="1822"/>
                        <a:pt x="1501" y="1763"/>
                        <a:pt x="1477" y="1691"/>
                      </a:cubicBezTo>
                      <a:cubicBezTo>
                        <a:pt x="1453" y="1536"/>
                        <a:pt x="1417" y="1370"/>
                        <a:pt x="1417" y="1227"/>
                      </a:cubicBezTo>
                      <a:cubicBezTo>
                        <a:pt x="1417" y="1036"/>
                        <a:pt x="1227" y="941"/>
                        <a:pt x="1191" y="774"/>
                      </a:cubicBezTo>
                      <a:cubicBezTo>
                        <a:pt x="1179" y="691"/>
                        <a:pt x="1155" y="584"/>
                        <a:pt x="1120" y="500"/>
                      </a:cubicBezTo>
                      <a:cubicBezTo>
                        <a:pt x="1060" y="286"/>
                        <a:pt x="929" y="167"/>
                        <a:pt x="715" y="96"/>
                      </a:cubicBezTo>
                      <a:cubicBezTo>
                        <a:pt x="488" y="0"/>
                        <a:pt x="346" y="24"/>
                        <a:pt x="191" y="179"/>
                      </a:cubicBezTo>
                      <a:cubicBezTo>
                        <a:pt x="48" y="334"/>
                        <a:pt x="0" y="500"/>
                        <a:pt x="96" y="691"/>
                      </a:cubicBezTo>
                      <a:cubicBezTo>
                        <a:pt x="227" y="1012"/>
                        <a:pt x="381" y="1346"/>
                        <a:pt x="512" y="1667"/>
                      </a:cubicBezTo>
                      <a:cubicBezTo>
                        <a:pt x="619" y="1929"/>
                        <a:pt x="727" y="2191"/>
                        <a:pt x="810" y="2465"/>
                      </a:cubicBezTo>
                      <a:cubicBezTo>
                        <a:pt x="858" y="2596"/>
                        <a:pt x="941" y="2667"/>
                        <a:pt x="1096" y="2715"/>
                      </a:cubicBezTo>
                      <a:cubicBezTo>
                        <a:pt x="1143" y="2703"/>
                        <a:pt x="1203" y="2679"/>
                        <a:pt x="1239" y="2656"/>
                      </a:cubicBezTo>
                      <a:cubicBezTo>
                        <a:pt x="1512" y="2501"/>
                        <a:pt x="1631" y="2179"/>
                        <a:pt x="1536" y="18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5"/>
                <p:cNvSpPr/>
                <p:nvPr/>
              </p:nvSpPr>
              <p:spPr>
                <a:xfrm>
                  <a:off x="8214069" y="2696113"/>
                  <a:ext cx="80075" cy="118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2632" extrusionOk="0">
                      <a:moveTo>
                        <a:pt x="1477" y="2620"/>
                      </a:moveTo>
                      <a:cubicBezTo>
                        <a:pt x="1631" y="2632"/>
                        <a:pt x="1762" y="2525"/>
                        <a:pt x="1774" y="2382"/>
                      </a:cubicBezTo>
                      <a:cubicBezTo>
                        <a:pt x="1774" y="2299"/>
                        <a:pt x="1762" y="2239"/>
                        <a:pt x="1727" y="2168"/>
                      </a:cubicBezTo>
                      <a:cubicBezTo>
                        <a:pt x="1596" y="1894"/>
                        <a:pt x="1429" y="1632"/>
                        <a:pt x="1393" y="1310"/>
                      </a:cubicBezTo>
                      <a:cubicBezTo>
                        <a:pt x="1369" y="1239"/>
                        <a:pt x="1310" y="1156"/>
                        <a:pt x="1286" y="1084"/>
                      </a:cubicBezTo>
                      <a:cubicBezTo>
                        <a:pt x="1167" y="846"/>
                        <a:pt x="1048" y="608"/>
                        <a:pt x="917" y="370"/>
                      </a:cubicBezTo>
                      <a:cubicBezTo>
                        <a:pt x="846" y="263"/>
                        <a:pt x="810" y="167"/>
                        <a:pt x="715" y="84"/>
                      </a:cubicBezTo>
                      <a:cubicBezTo>
                        <a:pt x="655" y="48"/>
                        <a:pt x="560" y="1"/>
                        <a:pt x="500" y="13"/>
                      </a:cubicBezTo>
                      <a:cubicBezTo>
                        <a:pt x="226" y="60"/>
                        <a:pt x="0" y="382"/>
                        <a:pt x="60" y="644"/>
                      </a:cubicBezTo>
                      <a:cubicBezTo>
                        <a:pt x="119" y="882"/>
                        <a:pt x="203" y="1096"/>
                        <a:pt x="286" y="1322"/>
                      </a:cubicBezTo>
                      <a:cubicBezTo>
                        <a:pt x="369" y="1537"/>
                        <a:pt x="441" y="1751"/>
                        <a:pt x="667" y="1858"/>
                      </a:cubicBezTo>
                      <a:cubicBezTo>
                        <a:pt x="738" y="1894"/>
                        <a:pt x="774" y="1965"/>
                        <a:pt x="786" y="2025"/>
                      </a:cubicBezTo>
                      <a:cubicBezTo>
                        <a:pt x="846" y="2453"/>
                        <a:pt x="1143" y="2560"/>
                        <a:pt x="1477" y="26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5"/>
                <p:cNvSpPr/>
                <p:nvPr/>
              </p:nvSpPr>
              <p:spPr>
                <a:xfrm>
                  <a:off x="8224264" y="2102071"/>
                  <a:ext cx="77909" cy="118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2620" extrusionOk="0">
                      <a:moveTo>
                        <a:pt x="727" y="2239"/>
                      </a:moveTo>
                      <a:cubicBezTo>
                        <a:pt x="822" y="2477"/>
                        <a:pt x="1001" y="2620"/>
                        <a:pt x="1286" y="2620"/>
                      </a:cubicBezTo>
                      <a:cubicBezTo>
                        <a:pt x="1370" y="2620"/>
                        <a:pt x="1477" y="2572"/>
                        <a:pt x="1548" y="2560"/>
                      </a:cubicBezTo>
                      <a:cubicBezTo>
                        <a:pt x="1703" y="2286"/>
                        <a:pt x="1727" y="2060"/>
                        <a:pt x="1548" y="1822"/>
                      </a:cubicBezTo>
                      <a:cubicBezTo>
                        <a:pt x="1489" y="1751"/>
                        <a:pt x="1465" y="1643"/>
                        <a:pt x="1429" y="1560"/>
                      </a:cubicBezTo>
                      <a:cubicBezTo>
                        <a:pt x="1239" y="1084"/>
                        <a:pt x="953" y="667"/>
                        <a:pt x="715" y="215"/>
                      </a:cubicBezTo>
                      <a:cubicBezTo>
                        <a:pt x="631" y="60"/>
                        <a:pt x="465" y="0"/>
                        <a:pt x="334" y="24"/>
                      </a:cubicBezTo>
                      <a:cubicBezTo>
                        <a:pt x="167" y="72"/>
                        <a:pt x="12" y="215"/>
                        <a:pt x="12" y="381"/>
                      </a:cubicBezTo>
                      <a:cubicBezTo>
                        <a:pt x="0" y="667"/>
                        <a:pt x="60" y="953"/>
                        <a:pt x="215" y="1203"/>
                      </a:cubicBezTo>
                      <a:cubicBezTo>
                        <a:pt x="405" y="1548"/>
                        <a:pt x="608" y="1870"/>
                        <a:pt x="727" y="2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15"/>
                <p:cNvSpPr/>
                <p:nvPr/>
              </p:nvSpPr>
              <p:spPr>
                <a:xfrm>
                  <a:off x="8473467" y="3247207"/>
                  <a:ext cx="55940" cy="126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2811" extrusionOk="0">
                      <a:moveTo>
                        <a:pt x="1120" y="1834"/>
                      </a:moveTo>
                      <a:cubicBezTo>
                        <a:pt x="1084" y="1322"/>
                        <a:pt x="953" y="834"/>
                        <a:pt x="858" y="334"/>
                      </a:cubicBezTo>
                      <a:cubicBezTo>
                        <a:pt x="834" y="143"/>
                        <a:pt x="703" y="36"/>
                        <a:pt x="549" y="12"/>
                      </a:cubicBezTo>
                      <a:cubicBezTo>
                        <a:pt x="382" y="0"/>
                        <a:pt x="191" y="108"/>
                        <a:pt x="132" y="250"/>
                      </a:cubicBezTo>
                      <a:cubicBezTo>
                        <a:pt x="25" y="524"/>
                        <a:pt x="1" y="810"/>
                        <a:pt x="60" y="1084"/>
                      </a:cubicBezTo>
                      <a:cubicBezTo>
                        <a:pt x="132" y="1477"/>
                        <a:pt x="227" y="1858"/>
                        <a:pt x="239" y="2251"/>
                      </a:cubicBezTo>
                      <a:cubicBezTo>
                        <a:pt x="239" y="2501"/>
                        <a:pt x="370" y="2691"/>
                        <a:pt x="644" y="2786"/>
                      </a:cubicBezTo>
                      <a:cubicBezTo>
                        <a:pt x="727" y="2810"/>
                        <a:pt x="834" y="2798"/>
                        <a:pt x="906" y="2810"/>
                      </a:cubicBezTo>
                      <a:cubicBezTo>
                        <a:pt x="1132" y="2608"/>
                        <a:pt x="1239" y="2394"/>
                        <a:pt x="1132" y="2120"/>
                      </a:cubicBezTo>
                      <a:cubicBezTo>
                        <a:pt x="1120" y="2036"/>
                        <a:pt x="1132" y="1929"/>
                        <a:pt x="1120" y="18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15"/>
                <p:cNvSpPr/>
                <p:nvPr/>
              </p:nvSpPr>
              <p:spPr>
                <a:xfrm>
                  <a:off x="8173783" y="2479663"/>
                  <a:ext cx="47278" cy="135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3013" extrusionOk="0">
                      <a:moveTo>
                        <a:pt x="953" y="2548"/>
                      </a:moveTo>
                      <a:cubicBezTo>
                        <a:pt x="917" y="2263"/>
                        <a:pt x="1048" y="1989"/>
                        <a:pt x="941" y="1715"/>
                      </a:cubicBezTo>
                      <a:cubicBezTo>
                        <a:pt x="1036" y="1513"/>
                        <a:pt x="977" y="1298"/>
                        <a:pt x="941" y="1096"/>
                      </a:cubicBezTo>
                      <a:cubicBezTo>
                        <a:pt x="929" y="1012"/>
                        <a:pt x="953" y="929"/>
                        <a:pt x="953" y="834"/>
                      </a:cubicBezTo>
                      <a:lnTo>
                        <a:pt x="1000" y="834"/>
                      </a:lnTo>
                      <a:cubicBezTo>
                        <a:pt x="988" y="643"/>
                        <a:pt x="988" y="453"/>
                        <a:pt x="953" y="239"/>
                      </a:cubicBezTo>
                      <a:cubicBezTo>
                        <a:pt x="929" y="84"/>
                        <a:pt x="810" y="0"/>
                        <a:pt x="643" y="24"/>
                      </a:cubicBezTo>
                      <a:cubicBezTo>
                        <a:pt x="453" y="36"/>
                        <a:pt x="322" y="143"/>
                        <a:pt x="274" y="322"/>
                      </a:cubicBezTo>
                      <a:cubicBezTo>
                        <a:pt x="203" y="620"/>
                        <a:pt x="143" y="929"/>
                        <a:pt x="107" y="1227"/>
                      </a:cubicBezTo>
                      <a:cubicBezTo>
                        <a:pt x="95" y="1358"/>
                        <a:pt x="95" y="1513"/>
                        <a:pt x="48" y="1644"/>
                      </a:cubicBezTo>
                      <a:cubicBezTo>
                        <a:pt x="36" y="1703"/>
                        <a:pt x="0" y="1763"/>
                        <a:pt x="24" y="1810"/>
                      </a:cubicBezTo>
                      <a:cubicBezTo>
                        <a:pt x="84" y="2108"/>
                        <a:pt x="143" y="2417"/>
                        <a:pt x="215" y="2715"/>
                      </a:cubicBezTo>
                      <a:cubicBezTo>
                        <a:pt x="250" y="2906"/>
                        <a:pt x="476" y="3013"/>
                        <a:pt x="655" y="2906"/>
                      </a:cubicBezTo>
                      <a:cubicBezTo>
                        <a:pt x="715" y="2882"/>
                        <a:pt x="798" y="2846"/>
                        <a:pt x="834" y="2798"/>
                      </a:cubicBezTo>
                      <a:cubicBezTo>
                        <a:pt x="917" y="2739"/>
                        <a:pt x="977" y="2667"/>
                        <a:pt x="953" y="25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15"/>
                <p:cNvSpPr/>
                <p:nvPr/>
              </p:nvSpPr>
              <p:spPr>
                <a:xfrm>
                  <a:off x="7458342" y="1222242"/>
                  <a:ext cx="117653" cy="81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8" h="1799" extrusionOk="0">
                      <a:moveTo>
                        <a:pt x="2096" y="953"/>
                      </a:moveTo>
                      <a:cubicBezTo>
                        <a:pt x="1834" y="775"/>
                        <a:pt x="1607" y="525"/>
                        <a:pt x="1262" y="453"/>
                      </a:cubicBezTo>
                      <a:cubicBezTo>
                        <a:pt x="1238" y="430"/>
                        <a:pt x="1191" y="406"/>
                        <a:pt x="1155" y="370"/>
                      </a:cubicBezTo>
                      <a:cubicBezTo>
                        <a:pt x="1000" y="191"/>
                        <a:pt x="714" y="227"/>
                        <a:pt x="548" y="37"/>
                      </a:cubicBezTo>
                      <a:cubicBezTo>
                        <a:pt x="536" y="13"/>
                        <a:pt x="488" y="13"/>
                        <a:pt x="476" y="13"/>
                      </a:cubicBezTo>
                      <a:cubicBezTo>
                        <a:pt x="322" y="1"/>
                        <a:pt x="238" y="120"/>
                        <a:pt x="143" y="191"/>
                      </a:cubicBezTo>
                      <a:cubicBezTo>
                        <a:pt x="24" y="299"/>
                        <a:pt x="0" y="465"/>
                        <a:pt x="83" y="584"/>
                      </a:cubicBezTo>
                      <a:cubicBezTo>
                        <a:pt x="226" y="727"/>
                        <a:pt x="357" y="906"/>
                        <a:pt x="524" y="965"/>
                      </a:cubicBezTo>
                      <a:cubicBezTo>
                        <a:pt x="762" y="1061"/>
                        <a:pt x="941" y="1204"/>
                        <a:pt x="1119" y="1358"/>
                      </a:cubicBezTo>
                      <a:cubicBezTo>
                        <a:pt x="1203" y="1430"/>
                        <a:pt x="1310" y="1477"/>
                        <a:pt x="1393" y="1525"/>
                      </a:cubicBezTo>
                      <a:cubicBezTo>
                        <a:pt x="1619" y="1608"/>
                        <a:pt x="1846" y="1680"/>
                        <a:pt x="2084" y="1763"/>
                      </a:cubicBezTo>
                      <a:cubicBezTo>
                        <a:pt x="2167" y="1787"/>
                        <a:pt x="2274" y="1799"/>
                        <a:pt x="2369" y="1787"/>
                      </a:cubicBezTo>
                      <a:cubicBezTo>
                        <a:pt x="2524" y="1763"/>
                        <a:pt x="2608" y="1596"/>
                        <a:pt x="2512" y="1465"/>
                      </a:cubicBezTo>
                      <a:cubicBezTo>
                        <a:pt x="2405" y="1287"/>
                        <a:pt x="2286" y="1084"/>
                        <a:pt x="2096" y="95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15"/>
                <p:cNvSpPr/>
                <p:nvPr/>
              </p:nvSpPr>
              <p:spPr>
                <a:xfrm>
                  <a:off x="8311828" y="2862623"/>
                  <a:ext cx="91353" cy="1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2525" extrusionOk="0">
                      <a:moveTo>
                        <a:pt x="1727" y="2525"/>
                      </a:moveTo>
                      <a:cubicBezTo>
                        <a:pt x="1965" y="2346"/>
                        <a:pt x="2024" y="2191"/>
                        <a:pt x="1869" y="1917"/>
                      </a:cubicBezTo>
                      <a:cubicBezTo>
                        <a:pt x="1786" y="1727"/>
                        <a:pt x="1643" y="1560"/>
                        <a:pt x="1524" y="1394"/>
                      </a:cubicBezTo>
                      <a:cubicBezTo>
                        <a:pt x="1488" y="1322"/>
                        <a:pt x="1405" y="1263"/>
                        <a:pt x="1405" y="1191"/>
                      </a:cubicBezTo>
                      <a:cubicBezTo>
                        <a:pt x="1393" y="1025"/>
                        <a:pt x="1310" y="917"/>
                        <a:pt x="1191" y="846"/>
                      </a:cubicBezTo>
                      <a:cubicBezTo>
                        <a:pt x="929" y="679"/>
                        <a:pt x="726" y="489"/>
                        <a:pt x="572" y="227"/>
                      </a:cubicBezTo>
                      <a:cubicBezTo>
                        <a:pt x="536" y="143"/>
                        <a:pt x="429" y="84"/>
                        <a:pt x="334" y="60"/>
                      </a:cubicBezTo>
                      <a:cubicBezTo>
                        <a:pt x="155" y="1"/>
                        <a:pt x="0" y="167"/>
                        <a:pt x="36" y="334"/>
                      </a:cubicBezTo>
                      <a:lnTo>
                        <a:pt x="179" y="882"/>
                      </a:lnTo>
                      <a:cubicBezTo>
                        <a:pt x="214" y="1072"/>
                        <a:pt x="298" y="1227"/>
                        <a:pt x="476" y="1370"/>
                      </a:cubicBezTo>
                      <a:cubicBezTo>
                        <a:pt x="667" y="1501"/>
                        <a:pt x="810" y="1691"/>
                        <a:pt x="976" y="1870"/>
                      </a:cubicBezTo>
                      <a:cubicBezTo>
                        <a:pt x="1096" y="2227"/>
                        <a:pt x="1369" y="2418"/>
                        <a:pt x="1727" y="25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5"/>
                <p:cNvSpPr/>
                <p:nvPr/>
              </p:nvSpPr>
              <p:spPr>
                <a:xfrm>
                  <a:off x="7267651" y="1119115"/>
                  <a:ext cx="119277" cy="73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1633" extrusionOk="0">
                      <a:moveTo>
                        <a:pt x="298" y="811"/>
                      </a:moveTo>
                      <a:cubicBezTo>
                        <a:pt x="548" y="858"/>
                        <a:pt x="774" y="965"/>
                        <a:pt x="1001" y="1096"/>
                      </a:cubicBezTo>
                      <a:cubicBezTo>
                        <a:pt x="1072" y="1144"/>
                        <a:pt x="1155" y="1168"/>
                        <a:pt x="1239" y="1168"/>
                      </a:cubicBezTo>
                      <a:cubicBezTo>
                        <a:pt x="1501" y="1192"/>
                        <a:pt x="1727" y="1275"/>
                        <a:pt x="1953" y="1418"/>
                      </a:cubicBezTo>
                      <a:cubicBezTo>
                        <a:pt x="2144" y="1573"/>
                        <a:pt x="2382" y="1632"/>
                        <a:pt x="2644" y="1501"/>
                      </a:cubicBezTo>
                      <a:cubicBezTo>
                        <a:pt x="2501" y="1108"/>
                        <a:pt x="2263" y="799"/>
                        <a:pt x="1893" y="620"/>
                      </a:cubicBezTo>
                      <a:cubicBezTo>
                        <a:pt x="1632" y="501"/>
                        <a:pt x="1382" y="370"/>
                        <a:pt x="1120" y="263"/>
                      </a:cubicBezTo>
                      <a:cubicBezTo>
                        <a:pt x="905" y="180"/>
                        <a:pt x="703" y="96"/>
                        <a:pt x="477" y="25"/>
                      </a:cubicBezTo>
                      <a:cubicBezTo>
                        <a:pt x="417" y="13"/>
                        <a:pt x="346" y="1"/>
                        <a:pt x="262" y="13"/>
                      </a:cubicBezTo>
                      <a:cubicBezTo>
                        <a:pt x="108" y="61"/>
                        <a:pt x="0" y="215"/>
                        <a:pt x="12" y="370"/>
                      </a:cubicBezTo>
                      <a:cubicBezTo>
                        <a:pt x="60" y="549"/>
                        <a:pt x="72" y="775"/>
                        <a:pt x="298" y="8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15"/>
                <p:cNvSpPr/>
                <p:nvPr/>
              </p:nvSpPr>
              <p:spPr>
                <a:xfrm>
                  <a:off x="8390234" y="2180477"/>
                  <a:ext cx="98887" cy="6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" h="1513" extrusionOk="0">
                      <a:moveTo>
                        <a:pt x="679" y="1477"/>
                      </a:moveTo>
                      <a:cubicBezTo>
                        <a:pt x="727" y="1453"/>
                        <a:pt x="786" y="1429"/>
                        <a:pt x="834" y="1382"/>
                      </a:cubicBezTo>
                      <a:cubicBezTo>
                        <a:pt x="1084" y="1144"/>
                        <a:pt x="1393" y="1013"/>
                        <a:pt x="1715" y="882"/>
                      </a:cubicBezTo>
                      <a:cubicBezTo>
                        <a:pt x="1905" y="786"/>
                        <a:pt x="2096" y="703"/>
                        <a:pt x="2191" y="465"/>
                      </a:cubicBezTo>
                      <a:cubicBezTo>
                        <a:pt x="2132" y="370"/>
                        <a:pt x="2084" y="263"/>
                        <a:pt x="2013" y="179"/>
                      </a:cubicBezTo>
                      <a:cubicBezTo>
                        <a:pt x="1894" y="48"/>
                        <a:pt x="1739" y="1"/>
                        <a:pt x="1548" y="60"/>
                      </a:cubicBezTo>
                      <a:cubicBezTo>
                        <a:pt x="1143" y="203"/>
                        <a:pt x="762" y="346"/>
                        <a:pt x="381" y="548"/>
                      </a:cubicBezTo>
                      <a:cubicBezTo>
                        <a:pt x="179" y="667"/>
                        <a:pt x="60" y="798"/>
                        <a:pt x="24" y="1025"/>
                      </a:cubicBezTo>
                      <a:cubicBezTo>
                        <a:pt x="12" y="1120"/>
                        <a:pt x="12" y="1215"/>
                        <a:pt x="0" y="1322"/>
                      </a:cubicBezTo>
                      <a:cubicBezTo>
                        <a:pt x="120" y="1382"/>
                        <a:pt x="239" y="1441"/>
                        <a:pt x="370" y="1513"/>
                      </a:cubicBezTo>
                      <a:cubicBezTo>
                        <a:pt x="489" y="1513"/>
                        <a:pt x="596" y="1501"/>
                        <a:pt x="679" y="14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15"/>
                <p:cNvSpPr/>
                <p:nvPr/>
              </p:nvSpPr>
              <p:spPr>
                <a:xfrm>
                  <a:off x="8466519" y="3480845"/>
                  <a:ext cx="49985" cy="10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2323" extrusionOk="0">
                      <a:moveTo>
                        <a:pt x="691" y="1"/>
                      </a:moveTo>
                      <a:cubicBezTo>
                        <a:pt x="572" y="60"/>
                        <a:pt x="453" y="120"/>
                        <a:pt x="322" y="191"/>
                      </a:cubicBezTo>
                      <a:cubicBezTo>
                        <a:pt x="274" y="310"/>
                        <a:pt x="226" y="382"/>
                        <a:pt x="203" y="489"/>
                      </a:cubicBezTo>
                      <a:cubicBezTo>
                        <a:pt x="179" y="536"/>
                        <a:pt x="167" y="608"/>
                        <a:pt x="179" y="655"/>
                      </a:cubicBezTo>
                      <a:cubicBezTo>
                        <a:pt x="226" y="1001"/>
                        <a:pt x="155" y="1322"/>
                        <a:pt x="83" y="1656"/>
                      </a:cubicBezTo>
                      <a:cubicBezTo>
                        <a:pt x="36" y="1858"/>
                        <a:pt x="0" y="2072"/>
                        <a:pt x="119" y="2299"/>
                      </a:cubicBezTo>
                      <a:cubicBezTo>
                        <a:pt x="226" y="2310"/>
                        <a:pt x="345" y="2322"/>
                        <a:pt x="453" y="2310"/>
                      </a:cubicBezTo>
                      <a:cubicBezTo>
                        <a:pt x="631" y="2299"/>
                        <a:pt x="762" y="2191"/>
                        <a:pt x="810" y="2013"/>
                      </a:cubicBezTo>
                      <a:cubicBezTo>
                        <a:pt x="929" y="1608"/>
                        <a:pt x="1048" y="1203"/>
                        <a:pt x="1096" y="775"/>
                      </a:cubicBezTo>
                      <a:cubicBezTo>
                        <a:pt x="1107" y="536"/>
                        <a:pt x="1072" y="358"/>
                        <a:pt x="917" y="215"/>
                      </a:cubicBezTo>
                      <a:cubicBezTo>
                        <a:pt x="834" y="120"/>
                        <a:pt x="762" y="60"/>
                        <a:pt x="6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5"/>
                <p:cNvSpPr/>
                <p:nvPr/>
              </p:nvSpPr>
              <p:spPr>
                <a:xfrm>
                  <a:off x="8573391" y="2165454"/>
                  <a:ext cx="104796" cy="53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191" extrusionOk="0">
                      <a:moveTo>
                        <a:pt x="1941" y="346"/>
                      </a:moveTo>
                      <a:cubicBezTo>
                        <a:pt x="1775" y="322"/>
                        <a:pt x="1620" y="274"/>
                        <a:pt x="1477" y="238"/>
                      </a:cubicBezTo>
                      <a:cubicBezTo>
                        <a:pt x="1358" y="215"/>
                        <a:pt x="1203" y="215"/>
                        <a:pt x="1120" y="143"/>
                      </a:cubicBezTo>
                      <a:cubicBezTo>
                        <a:pt x="941" y="0"/>
                        <a:pt x="786" y="0"/>
                        <a:pt x="596" y="96"/>
                      </a:cubicBezTo>
                      <a:cubicBezTo>
                        <a:pt x="548" y="119"/>
                        <a:pt x="489" y="143"/>
                        <a:pt x="429" y="119"/>
                      </a:cubicBezTo>
                      <a:cubicBezTo>
                        <a:pt x="191" y="107"/>
                        <a:pt x="72" y="227"/>
                        <a:pt x="0" y="417"/>
                      </a:cubicBezTo>
                      <a:cubicBezTo>
                        <a:pt x="12" y="691"/>
                        <a:pt x="274" y="774"/>
                        <a:pt x="405" y="977"/>
                      </a:cubicBezTo>
                      <a:cubicBezTo>
                        <a:pt x="489" y="989"/>
                        <a:pt x="584" y="989"/>
                        <a:pt x="655" y="1000"/>
                      </a:cubicBezTo>
                      <a:cubicBezTo>
                        <a:pt x="1048" y="1000"/>
                        <a:pt x="1441" y="1036"/>
                        <a:pt x="1822" y="1131"/>
                      </a:cubicBezTo>
                      <a:cubicBezTo>
                        <a:pt x="2025" y="1191"/>
                        <a:pt x="2203" y="1119"/>
                        <a:pt x="2322" y="929"/>
                      </a:cubicBezTo>
                      <a:cubicBezTo>
                        <a:pt x="2310" y="643"/>
                        <a:pt x="2084" y="512"/>
                        <a:pt x="1941" y="3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5"/>
                <p:cNvSpPr/>
                <p:nvPr/>
              </p:nvSpPr>
              <p:spPr>
                <a:xfrm>
                  <a:off x="8678684" y="2449573"/>
                  <a:ext cx="88105" cy="8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" h="1775" extrusionOk="0">
                      <a:moveTo>
                        <a:pt x="1536" y="96"/>
                      </a:moveTo>
                      <a:cubicBezTo>
                        <a:pt x="1357" y="191"/>
                        <a:pt x="1155" y="286"/>
                        <a:pt x="1012" y="429"/>
                      </a:cubicBezTo>
                      <a:cubicBezTo>
                        <a:pt x="869" y="584"/>
                        <a:pt x="703" y="667"/>
                        <a:pt x="524" y="751"/>
                      </a:cubicBezTo>
                      <a:cubicBezTo>
                        <a:pt x="107" y="894"/>
                        <a:pt x="0" y="1179"/>
                        <a:pt x="167" y="1644"/>
                      </a:cubicBezTo>
                      <a:cubicBezTo>
                        <a:pt x="464" y="1775"/>
                        <a:pt x="738" y="1763"/>
                        <a:pt x="976" y="1489"/>
                      </a:cubicBezTo>
                      <a:cubicBezTo>
                        <a:pt x="1119" y="1310"/>
                        <a:pt x="1155" y="1346"/>
                        <a:pt x="1476" y="1298"/>
                      </a:cubicBezTo>
                      <a:cubicBezTo>
                        <a:pt x="1631" y="1072"/>
                        <a:pt x="1774" y="834"/>
                        <a:pt x="1953" y="584"/>
                      </a:cubicBezTo>
                      <a:cubicBezTo>
                        <a:pt x="1941" y="489"/>
                        <a:pt x="1953" y="394"/>
                        <a:pt x="1929" y="275"/>
                      </a:cubicBezTo>
                      <a:cubicBezTo>
                        <a:pt x="1881" y="96"/>
                        <a:pt x="1691" y="1"/>
                        <a:pt x="1536" y="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5"/>
                <p:cNvSpPr/>
                <p:nvPr/>
              </p:nvSpPr>
              <p:spPr>
                <a:xfrm>
                  <a:off x="8478835" y="2486655"/>
                  <a:ext cx="94060" cy="6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" h="1370" extrusionOk="0">
                      <a:moveTo>
                        <a:pt x="1692" y="476"/>
                      </a:moveTo>
                      <a:cubicBezTo>
                        <a:pt x="1418" y="429"/>
                        <a:pt x="1192" y="322"/>
                        <a:pt x="965" y="167"/>
                      </a:cubicBezTo>
                      <a:cubicBezTo>
                        <a:pt x="727" y="0"/>
                        <a:pt x="465" y="0"/>
                        <a:pt x="203" y="143"/>
                      </a:cubicBezTo>
                      <a:cubicBezTo>
                        <a:pt x="61" y="238"/>
                        <a:pt x="1" y="369"/>
                        <a:pt x="49" y="548"/>
                      </a:cubicBezTo>
                      <a:cubicBezTo>
                        <a:pt x="84" y="750"/>
                        <a:pt x="239" y="905"/>
                        <a:pt x="430" y="977"/>
                      </a:cubicBezTo>
                      <a:cubicBezTo>
                        <a:pt x="739" y="1096"/>
                        <a:pt x="1061" y="1191"/>
                        <a:pt x="1358" y="1274"/>
                      </a:cubicBezTo>
                      <a:cubicBezTo>
                        <a:pt x="1632" y="1369"/>
                        <a:pt x="1870" y="1274"/>
                        <a:pt x="2085" y="1048"/>
                      </a:cubicBezTo>
                      <a:cubicBezTo>
                        <a:pt x="2085" y="988"/>
                        <a:pt x="2073" y="929"/>
                        <a:pt x="2073" y="893"/>
                      </a:cubicBezTo>
                      <a:cubicBezTo>
                        <a:pt x="2049" y="619"/>
                        <a:pt x="1918" y="500"/>
                        <a:pt x="1692" y="4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>
                  <a:off x="8340294" y="2345363"/>
                  <a:ext cx="73624" cy="90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2014" extrusionOk="0">
                      <a:moveTo>
                        <a:pt x="1524" y="1489"/>
                      </a:moveTo>
                      <a:cubicBezTo>
                        <a:pt x="1488" y="1394"/>
                        <a:pt x="1465" y="1275"/>
                        <a:pt x="1429" y="1168"/>
                      </a:cubicBezTo>
                      <a:cubicBezTo>
                        <a:pt x="1405" y="1096"/>
                        <a:pt x="1393" y="989"/>
                        <a:pt x="1334" y="941"/>
                      </a:cubicBezTo>
                      <a:cubicBezTo>
                        <a:pt x="1131" y="811"/>
                        <a:pt x="1012" y="620"/>
                        <a:pt x="881" y="441"/>
                      </a:cubicBezTo>
                      <a:cubicBezTo>
                        <a:pt x="810" y="322"/>
                        <a:pt x="691" y="227"/>
                        <a:pt x="572" y="156"/>
                      </a:cubicBezTo>
                      <a:cubicBezTo>
                        <a:pt x="357" y="1"/>
                        <a:pt x="95" y="108"/>
                        <a:pt x="36" y="346"/>
                      </a:cubicBezTo>
                      <a:cubicBezTo>
                        <a:pt x="0" y="453"/>
                        <a:pt x="24" y="584"/>
                        <a:pt x="60" y="680"/>
                      </a:cubicBezTo>
                      <a:cubicBezTo>
                        <a:pt x="203" y="930"/>
                        <a:pt x="334" y="1168"/>
                        <a:pt x="500" y="1406"/>
                      </a:cubicBezTo>
                      <a:cubicBezTo>
                        <a:pt x="691" y="1692"/>
                        <a:pt x="941" y="1906"/>
                        <a:pt x="1310" y="2013"/>
                      </a:cubicBezTo>
                      <a:cubicBezTo>
                        <a:pt x="1631" y="1787"/>
                        <a:pt x="1631" y="1787"/>
                        <a:pt x="1524" y="14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15"/>
                <p:cNvSpPr/>
                <p:nvPr/>
              </p:nvSpPr>
              <p:spPr>
                <a:xfrm>
                  <a:off x="7910596" y="1632089"/>
                  <a:ext cx="83278" cy="8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" h="1882" extrusionOk="0">
                      <a:moveTo>
                        <a:pt x="1834" y="1608"/>
                      </a:moveTo>
                      <a:cubicBezTo>
                        <a:pt x="1822" y="1513"/>
                        <a:pt x="1810" y="1405"/>
                        <a:pt x="1750" y="1322"/>
                      </a:cubicBezTo>
                      <a:cubicBezTo>
                        <a:pt x="1596" y="1072"/>
                        <a:pt x="1488" y="774"/>
                        <a:pt x="1238" y="596"/>
                      </a:cubicBezTo>
                      <a:cubicBezTo>
                        <a:pt x="1191" y="560"/>
                        <a:pt x="1167" y="500"/>
                        <a:pt x="1155" y="453"/>
                      </a:cubicBezTo>
                      <a:cubicBezTo>
                        <a:pt x="1012" y="131"/>
                        <a:pt x="703" y="96"/>
                        <a:pt x="465" y="12"/>
                      </a:cubicBezTo>
                      <a:cubicBezTo>
                        <a:pt x="274" y="0"/>
                        <a:pt x="179" y="36"/>
                        <a:pt x="95" y="155"/>
                      </a:cubicBezTo>
                      <a:cubicBezTo>
                        <a:pt x="0" y="274"/>
                        <a:pt x="24" y="417"/>
                        <a:pt x="95" y="512"/>
                      </a:cubicBezTo>
                      <a:cubicBezTo>
                        <a:pt x="203" y="679"/>
                        <a:pt x="334" y="834"/>
                        <a:pt x="500" y="953"/>
                      </a:cubicBezTo>
                      <a:cubicBezTo>
                        <a:pt x="643" y="1048"/>
                        <a:pt x="774" y="1167"/>
                        <a:pt x="869" y="1334"/>
                      </a:cubicBezTo>
                      <a:cubicBezTo>
                        <a:pt x="1012" y="1584"/>
                        <a:pt x="1286" y="1703"/>
                        <a:pt x="1548" y="1822"/>
                      </a:cubicBezTo>
                      <a:cubicBezTo>
                        <a:pt x="1715" y="1882"/>
                        <a:pt x="1846" y="1763"/>
                        <a:pt x="1834" y="16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>
                  <a:off x="8219437" y="2291679"/>
                  <a:ext cx="80616" cy="98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2180" extrusionOk="0">
                      <a:moveTo>
                        <a:pt x="381" y="2060"/>
                      </a:moveTo>
                      <a:cubicBezTo>
                        <a:pt x="477" y="1989"/>
                        <a:pt x="584" y="1893"/>
                        <a:pt x="643" y="1786"/>
                      </a:cubicBezTo>
                      <a:cubicBezTo>
                        <a:pt x="762" y="1536"/>
                        <a:pt x="953" y="1334"/>
                        <a:pt x="1119" y="1108"/>
                      </a:cubicBezTo>
                      <a:cubicBezTo>
                        <a:pt x="1310" y="822"/>
                        <a:pt x="1512" y="560"/>
                        <a:pt x="1691" y="274"/>
                      </a:cubicBezTo>
                      <a:cubicBezTo>
                        <a:pt x="1786" y="107"/>
                        <a:pt x="1703" y="0"/>
                        <a:pt x="1524" y="0"/>
                      </a:cubicBezTo>
                      <a:cubicBezTo>
                        <a:pt x="1334" y="0"/>
                        <a:pt x="1096" y="36"/>
                        <a:pt x="977" y="167"/>
                      </a:cubicBezTo>
                      <a:cubicBezTo>
                        <a:pt x="798" y="357"/>
                        <a:pt x="536" y="512"/>
                        <a:pt x="500" y="774"/>
                      </a:cubicBezTo>
                      <a:cubicBezTo>
                        <a:pt x="465" y="929"/>
                        <a:pt x="417" y="1048"/>
                        <a:pt x="298" y="1131"/>
                      </a:cubicBezTo>
                      <a:cubicBezTo>
                        <a:pt x="119" y="1262"/>
                        <a:pt x="48" y="1465"/>
                        <a:pt x="0" y="1715"/>
                      </a:cubicBezTo>
                      <a:lnTo>
                        <a:pt x="0" y="1893"/>
                      </a:lnTo>
                      <a:cubicBezTo>
                        <a:pt x="36" y="2084"/>
                        <a:pt x="215" y="2179"/>
                        <a:pt x="381" y="20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8034115" y="1780329"/>
                  <a:ext cx="73624" cy="86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1918" extrusionOk="0">
                      <a:moveTo>
                        <a:pt x="1036" y="763"/>
                      </a:moveTo>
                      <a:cubicBezTo>
                        <a:pt x="894" y="703"/>
                        <a:pt x="810" y="584"/>
                        <a:pt x="763" y="441"/>
                      </a:cubicBezTo>
                      <a:cubicBezTo>
                        <a:pt x="703" y="274"/>
                        <a:pt x="584" y="167"/>
                        <a:pt x="465" y="48"/>
                      </a:cubicBezTo>
                      <a:cubicBezTo>
                        <a:pt x="298" y="24"/>
                        <a:pt x="143" y="1"/>
                        <a:pt x="1" y="120"/>
                      </a:cubicBezTo>
                      <a:cubicBezTo>
                        <a:pt x="48" y="477"/>
                        <a:pt x="96" y="834"/>
                        <a:pt x="334" y="1108"/>
                      </a:cubicBezTo>
                      <a:cubicBezTo>
                        <a:pt x="453" y="1263"/>
                        <a:pt x="584" y="1382"/>
                        <a:pt x="703" y="1536"/>
                      </a:cubicBezTo>
                      <a:cubicBezTo>
                        <a:pt x="929" y="1798"/>
                        <a:pt x="1191" y="1917"/>
                        <a:pt x="1548" y="1751"/>
                      </a:cubicBezTo>
                      <a:cubicBezTo>
                        <a:pt x="1632" y="1560"/>
                        <a:pt x="1608" y="1394"/>
                        <a:pt x="1489" y="1251"/>
                      </a:cubicBezTo>
                      <a:cubicBezTo>
                        <a:pt x="1346" y="1084"/>
                        <a:pt x="1251" y="858"/>
                        <a:pt x="1036" y="7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8418158" y="3047945"/>
                  <a:ext cx="64511" cy="11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2441" extrusionOk="0">
                      <a:moveTo>
                        <a:pt x="203" y="48"/>
                      </a:moveTo>
                      <a:cubicBezTo>
                        <a:pt x="36" y="226"/>
                        <a:pt x="1" y="393"/>
                        <a:pt x="84" y="607"/>
                      </a:cubicBezTo>
                      <a:cubicBezTo>
                        <a:pt x="167" y="846"/>
                        <a:pt x="203" y="1108"/>
                        <a:pt x="393" y="1286"/>
                      </a:cubicBezTo>
                      <a:cubicBezTo>
                        <a:pt x="513" y="1393"/>
                        <a:pt x="572" y="1560"/>
                        <a:pt x="572" y="1739"/>
                      </a:cubicBezTo>
                      <a:cubicBezTo>
                        <a:pt x="572" y="1941"/>
                        <a:pt x="655" y="2108"/>
                        <a:pt x="751" y="2274"/>
                      </a:cubicBezTo>
                      <a:cubicBezTo>
                        <a:pt x="929" y="2346"/>
                        <a:pt x="1072" y="2441"/>
                        <a:pt x="1286" y="2370"/>
                      </a:cubicBezTo>
                      <a:cubicBezTo>
                        <a:pt x="1370" y="1965"/>
                        <a:pt x="1429" y="1560"/>
                        <a:pt x="1286" y="1179"/>
                      </a:cubicBezTo>
                      <a:cubicBezTo>
                        <a:pt x="1215" y="977"/>
                        <a:pt x="1120" y="786"/>
                        <a:pt x="1025" y="596"/>
                      </a:cubicBezTo>
                      <a:cubicBezTo>
                        <a:pt x="894" y="226"/>
                        <a:pt x="655" y="0"/>
                        <a:pt x="203" y="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5"/>
                <p:cNvSpPr/>
                <p:nvPr/>
              </p:nvSpPr>
              <p:spPr>
                <a:xfrm>
                  <a:off x="8143152" y="1950042"/>
                  <a:ext cx="65594" cy="91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4" h="2025" extrusionOk="0">
                      <a:moveTo>
                        <a:pt x="310" y="989"/>
                      </a:moveTo>
                      <a:cubicBezTo>
                        <a:pt x="382" y="1358"/>
                        <a:pt x="608" y="1608"/>
                        <a:pt x="905" y="1823"/>
                      </a:cubicBezTo>
                      <a:lnTo>
                        <a:pt x="1001" y="1906"/>
                      </a:lnTo>
                      <a:cubicBezTo>
                        <a:pt x="1132" y="2025"/>
                        <a:pt x="1298" y="2013"/>
                        <a:pt x="1394" y="1858"/>
                      </a:cubicBezTo>
                      <a:cubicBezTo>
                        <a:pt x="1453" y="1775"/>
                        <a:pt x="1453" y="1668"/>
                        <a:pt x="1417" y="1584"/>
                      </a:cubicBezTo>
                      <a:cubicBezTo>
                        <a:pt x="1334" y="1430"/>
                        <a:pt x="1227" y="1299"/>
                        <a:pt x="1227" y="1120"/>
                      </a:cubicBezTo>
                      <a:cubicBezTo>
                        <a:pt x="1227" y="1084"/>
                        <a:pt x="1203" y="1049"/>
                        <a:pt x="1167" y="1013"/>
                      </a:cubicBezTo>
                      <a:cubicBezTo>
                        <a:pt x="977" y="846"/>
                        <a:pt x="905" y="632"/>
                        <a:pt x="834" y="394"/>
                      </a:cubicBezTo>
                      <a:cubicBezTo>
                        <a:pt x="751" y="180"/>
                        <a:pt x="572" y="60"/>
                        <a:pt x="382" y="37"/>
                      </a:cubicBezTo>
                      <a:cubicBezTo>
                        <a:pt x="179" y="1"/>
                        <a:pt x="72" y="72"/>
                        <a:pt x="24" y="239"/>
                      </a:cubicBezTo>
                      <a:cubicBezTo>
                        <a:pt x="1" y="394"/>
                        <a:pt x="1" y="525"/>
                        <a:pt x="96" y="644"/>
                      </a:cubicBezTo>
                      <a:cubicBezTo>
                        <a:pt x="167" y="751"/>
                        <a:pt x="286" y="846"/>
                        <a:pt x="310" y="9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15"/>
                <p:cNvSpPr/>
                <p:nvPr/>
              </p:nvSpPr>
              <p:spPr>
                <a:xfrm>
                  <a:off x="7158073" y="4227457"/>
                  <a:ext cx="117653" cy="81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8" h="1811" extrusionOk="0">
                      <a:moveTo>
                        <a:pt x="2608" y="465"/>
                      </a:moveTo>
                      <a:cubicBezTo>
                        <a:pt x="2596" y="417"/>
                        <a:pt x="2560" y="357"/>
                        <a:pt x="2525" y="310"/>
                      </a:cubicBezTo>
                      <a:cubicBezTo>
                        <a:pt x="2346" y="72"/>
                        <a:pt x="2013" y="0"/>
                        <a:pt x="1739" y="119"/>
                      </a:cubicBezTo>
                      <a:cubicBezTo>
                        <a:pt x="1679" y="155"/>
                        <a:pt x="1608" y="179"/>
                        <a:pt x="1548" y="191"/>
                      </a:cubicBezTo>
                      <a:cubicBezTo>
                        <a:pt x="1405" y="238"/>
                        <a:pt x="1251" y="298"/>
                        <a:pt x="1108" y="310"/>
                      </a:cubicBezTo>
                      <a:cubicBezTo>
                        <a:pt x="905" y="334"/>
                        <a:pt x="846" y="536"/>
                        <a:pt x="691" y="596"/>
                      </a:cubicBezTo>
                      <a:cubicBezTo>
                        <a:pt x="596" y="631"/>
                        <a:pt x="512" y="667"/>
                        <a:pt x="417" y="715"/>
                      </a:cubicBezTo>
                      <a:cubicBezTo>
                        <a:pt x="227" y="810"/>
                        <a:pt x="120" y="953"/>
                        <a:pt x="60" y="1155"/>
                      </a:cubicBezTo>
                      <a:cubicBezTo>
                        <a:pt x="1" y="1417"/>
                        <a:pt x="36" y="1536"/>
                        <a:pt x="215" y="1679"/>
                      </a:cubicBezTo>
                      <a:cubicBezTo>
                        <a:pt x="370" y="1798"/>
                        <a:pt x="548" y="1810"/>
                        <a:pt x="727" y="1715"/>
                      </a:cubicBezTo>
                      <a:cubicBezTo>
                        <a:pt x="1036" y="1536"/>
                        <a:pt x="1334" y="1358"/>
                        <a:pt x="1655" y="1179"/>
                      </a:cubicBezTo>
                      <a:cubicBezTo>
                        <a:pt x="1894" y="1048"/>
                        <a:pt x="2144" y="905"/>
                        <a:pt x="2394" y="774"/>
                      </a:cubicBezTo>
                      <a:cubicBezTo>
                        <a:pt x="2513" y="703"/>
                        <a:pt x="2596" y="608"/>
                        <a:pt x="2608" y="4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5"/>
                <p:cNvSpPr/>
                <p:nvPr/>
              </p:nvSpPr>
              <p:spPr>
                <a:xfrm>
                  <a:off x="7650071" y="4654988"/>
                  <a:ext cx="111247" cy="91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6" h="2025" extrusionOk="0">
                      <a:moveTo>
                        <a:pt x="2179" y="1"/>
                      </a:moveTo>
                      <a:cubicBezTo>
                        <a:pt x="2120" y="1"/>
                        <a:pt x="2037" y="36"/>
                        <a:pt x="1989" y="84"/>
                      </a:cubicBezTo>
                      <a:cubicBezTo>
                        <a:pt x="1727" y="239"/>
                        <a:pt x="1477" y="441"/>
                        <a:pt x="1179" y="525"/>
                      </a:cubicBezTo>
                      <a:cubicBezTo>
                        <a:pt x="1108" y="536"/>
                        <a:pt x="1036" y="620"/>
                        <a:pt x="965" y="655"/>
                      </a:cubicBezTo>
                      <a:cubicBezTo>
                        <a:pt x="751" y="810"/>
                        <a:pt x="525" y="953"/>
                        <a:pt x="310" y="1120"/>
                      </a:cubicBezTo>
                      <a:cubicBezTo>
                        <a:pt x="227" y="1179"/>
                        <a:pt x="120" y="1251"/>
                        <a:pt x="60" y="1346"/>
                      </a:cubicBezTo>
                      <a:cubicBezTo>
                        <a:pt x="13" y="1406"/>
                        <a:pt x="1" y="1513"/>
                        <a:pt x="13" y="1584"/>
                      </a:cubicBezTo>
                      <a:cubicBezTo>
                        <a:pt x="96" y="1846"/>
                        <a:pt x="453" y="2025"/>
                        <a:pt x="703" y="1929"/>
                      </a:cubicBezTo>
                      <a:cubicBezTo>
                        <a:pt x="929" y="1834"/>
                        <a:pt x="1144" y="1751"/>
                        <a:pt x="1358" y="1608"/>
                      </a:cubicBezTo>
                      <a:cubicBezTo>
                        <a:pt x="1548" y="1501"/>
                        <a:pt x="1763" y="1406"/>
                        <a:pt x="1834" y="1167"/>
                      </a:cubicBezTo>
                      <a:cubicBezTo>
                        <a:pt x="1846" y="1108"/>
                        <a:pt x="1918" y="1048"/>
                        <a:pt x="1977" y="1036"/>
                      </a:cubicBezTo>
                      <a:cubicBezTo>
                        <a:pt x="2370" y="917"/>
                        <a:pt x="2430" y="596"/>
                        <a:pt x="2453" y="275"/>
                      </a:cubicBezTo>
                      <a:cubicBezTo>
                        <a:pt x="2465" y="120"/>
                        <a:pt x="2334" y="1"/>
                        <a:pt x="21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7058148" y="4721078"/>
                  <a:ext cx="115533" cy="8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1" h="1929" extrusionOk="0">
                      <a:moveTo>
                        <a:pt x="1680" y="203"/>
                      </a:moveTo>
                      <a:cubicBezTo>
                        <a:pt x="1608" y="286"/>
                        <a:pt x="1513" y="310"/>
                        <a:pt x="1430" y="357"/>
                      </a:cubicBezTo>
                      <a:cubicBezTo>
                        <a:pt x="977" y="595"/>
                        <a:pt x="596" y="941"/>
                        <a:pt x="191" y="1238"/>
                      </a:cubicBezTo>
                      <a:cubicBezTo>
                        <a:pt x="49" y="1334"/>
                        <a:pt x="1" y="1512"/>
                        <a:pt x="49" y="1655"/>
                      </a:cubicBezTo>
                      <a:cubicBezTo>
                        <a:pt x="108" y="1810"/>
                        <a:pt x="275" y="1929"/>
                        <a:pt x="441" y="1917"/>
                      </a:cubicBezTo>
                      <a:cubicBezTo>
                        <a:pt x="727" y="1881"/>
                        <a:pt x="1001" y="1798"/>
                        <a:pt x="1239" y="1619"/>
                      </a:cubicBezTo>
                      <a:cubicBezTo>
                        <a:pt x="1549" y="1381"/>
                        <a:pt x="1858" y="1143"/>
                        <a:pt x="2216" y="965"/>
                      </a:cubicBezTo>
                      <a:cubicBezTo>
                        <a:pt x="2442" y="845"/>
                        <a:pt x="2561" y="655"/>
                        <a:pt x="2525" y="369"/>
                      </a:cubicBezTo>
                      <a:cubicBezTo>
                        <a:pt x="2513" y="286"/>
                        <a:pt x="2466" y="191"/>
                        <a:pt x="2442" y="119"/>
                      </a:cubicBezTo>
                      <a:cubicBezTo>
                        <a:pt x="2132" y="0"/>
                        <a:pt x="1894" y="0"/>
                        <a:pt x="1680" y="2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7436823" y="4755995"/>
                  <a:ext cx="135428" cy="48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" h="1072" extrusionOk="0">
                      <a:moveTo>
                        <a:pt x="2787" y="119"/>
                      </a:moveTo>
                      <a:cubicBezTo>
                        <a:pt x="2704" y="48"/>
                        <a:pt x="2632" y="0"/>
                        <a:pt x="2513" y="48"/>
                      </a:cubicBezTo>
                      <a:cubicBezTo>
                        <a:pt x="2251" y="131"/>
                        <a:pt x="1953" y="12"/>
                        <a:pt x="1680" y="155"/>
                      </a:cubicBezTo>
                      <a:cubicBezTo>
                        <a:pt x="1453" y="107"/>
                        <a:pt x="1263" y="179"/>
                        <a:pt x="1061" y="238"/>
                      </a:cubicBezTo>
                      <a:cubicBezTo>
                        <a:pt x="977" y="262"/>
                        <a:pt x="894" y="250"/>
                        <a:pt x="799" y="250"/>
                      </a:cubicBezTo>
                      <a:lnTo>
                        <a:pt x="799" y="202"/>
                      </a:lnTo>
                      <a:cubicBezTo>
                        <a:pt x="608" y="238"/>
                        <a:pt x="418" y="262"/>
                        <a:pt x="215" y="321"/>
                      </a:cubicBezTo>
                      <a:cubicBezTo>
                        <a:pt x="60" y="369"/>
                        <a:pt x="1" y="500"/>
                        <a:pt x="25" y="655"/>
                      </a:cubicBezTo>
                      <a:cubicBezTo>
                        <a:pt x="72" y="845"/>
                        <a:pt x="191" y="964"/>
                        <a:pt x="370" y="1000"/>
                      </a:cubicBezTo>
                      <a:cubicBezTo>
                        <a:pt x="680" y="1024"/>
                        <a:pt x="1001" y="1048"/>
                        <a:pt x="1299" y="1036"/>
                      </a:cubicBezTo>
                      <a:cubicBezTo>
                        <a:pt x="1430" y="1036"/>
                        <a:pt x="1572" y="1024"/>
                        <a:pt x="1703" y="1036"/>
                      </a:cubicBezTo>
                      <a:cubicBezTo>
                        <a:pt x="1775" y="1036"/>
                        <a:pt x="1823" y="1072"/>
                        <a:pt x="1870" y="1048"/>
                      </a:cubicBezTo>
                      <a:cubicBezTo>
                        <a:pt x="2168" y="953"/>
                        <a:pt x="2465" y="857"/>
                        <a:pt x="2751" y="738"/>
                      </a:cubicBezTo>
                      <a:cubicBezTo>
                        <a:pt x="2930" y="667"/>
                        <a:pt x="3001" y="441"/>
                        <a:pt x="2882" y="274"/>
                      </a:cubicBezTo>
                      <a:cubicBezTo>
                        <a:pt x="2870" y="238"/>
                        <a:pt x="2823" y="167"/>
                        <a:pt x="2787" y="1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15"/>
                <p:cNvSpPr/>
                <p:nvPr/>
              </p:nvSpPr>
              <p:spPr>
                <a:xfrm>
                  <a:off x="7804221" y="4528222"/>
                  <a:ext cx="105338" cy="101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" h="2252" extrusionOk="0">
                      <a:moveTo>
                        <a:pt x="1691" y="167"/>
                      </a:moveTo>
                      <a:cubicBezTo>
                        <a:pt x="1513" y="287"/>
                        <a:pt x="1370" y="429"/>
                        <a:pt x="1215" y="572"/>
                      </a:cubicBezTo>
                      <a:cubicBezTo>
                        <a:pt x="1156" y="632"/>
                        <a:pt x="1096" y="703"/>
                        <a:pt x="1025" y="715"/>
                      </a:cubicBezTo>
                      <a:cubicBezTo>
                        <a:pt x="858" y="751"/>
                        <a:pt x="775" y="846"/>
                        <a:pt x="715" y="989"/>
                      </a:cubicBezTo>
                      <a:cubicBezTo>
                        <a:pt x="572" y="1251"/>
                        <a:pt x="417" y="1489"/>
                        <a:pt x="156" y="1668"/>
                      </a:cubicBezTo>
                      <a:cubicBezTo>
                        <a:pt x="84" y="1715"/>
                        <a:pt x="36" y="1834"/>
                        <a:pt x="25" y="1918"/>
                      </a:cubicBezTo>
                      <a:cubicBezTo>
                        <a:pt x="1" y="2120"/>
                        <a:pt x="156" y="2251"/>
                        <a:pt x="358" y="2192"/>
                      </a:cubicBezTo>
                      <a:cubicBezTo>
                        <a:pt x="537" y="2132"/>
                        <a:pt x="691" y="2061"/>
                        <a:pt x="870" y="2001"/>
                      </a:cubicBezTo>
                      <a:cubicBezTo>
                        <a:pt x="1072" y="1918"/>
                        <a:pt x="1215" y="1834"/>
                        <a:pt x="1322" y="1644"/>
                      </a:cubicBezTo>
                      <a:cubicBezTo>
                        <a:pt x="1441" y="1430"/>
                        <a:pt x="1608" y="1263"/>
                        <a:pt x="1751" y="1072"/>
                      </a:cubicBezTo>
                      <a:cubicBezTo>
                        <a:pt x="2108" y="906"/>
                        <a:pt x="2275" y="608"/>
                        <a:pt x="2334" y="239"/>
                      </a:cubicBezTo>
                      <a:cubicBezTo>
                        <a:pt x="2096" y="37"/>
                        <a:pt x="1930" y="1"/>
                        <a:pt x="1691" y="1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15"/>
                <p:cNvSpPr/>
                <p:nvPr/>
              </p:nvSpPr>
              <p:spPr>
                <a:xfrm>
                  <a:off x="7109712" y="4535214"/>
                  <a:ext cx="76872" cy="92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2061" extrusionOk="0">
                      <a:moveTo>
                        <a:pt x="1477" y="1227"/>
                      </a:moveTo>
                      <a:cubicBezTo>
                        <a:pt x="1203" y="1013"/>
                        <a:pt x="1037" y="727"/>
                        <a:pt x="870" y="429"/>
                      </a:cubicBezTo>
                      <a:cubicBezTo>
                        <a:pt x="763" y="251"/>
                        <a:pt x="644" y="72"/>
                        <a:pt x="406" y="1"/>
                      </a:cubicBezTo>
                      <a:cubicBezTo>
                        <a:pt x="311" y="72"/>
                        <a:pt x="227" y="120"/>
                        <a:pt x="156" y="203"/>
                      </a:cubicBezTo>
                      <a:cubicBezTo>
                        <a:pt x="37" y="334"/>
                        <a:pt x="1" y="501"/>
                        <a:pt x="96" y="667"/>
                      </a:cubicBezTo>
                      <a:cubicBezTo>
                        <a:pt x="287" y="1036"/>
                        <a:pt x="465" y="1429"/>
                        <a:pt x="727" y="1763"/>
                      </a:cubicBezTo>
                      <a:cubicBezTo>
                        <a:pt x="882" y="1965"/>
                        <a:pt x="1025" y="2060"/>
                        <a:pt x="1251" y="2060"/>
                      </a:cubicBezTo>
                      <a:cubicBezTo>
                        <a:pt x="1358" y="2060"/>
                        <a:pt x="1442" y="2060"/>
                        <a:pt x="1549" y="2048"/>
                      </a:cubicBezTo>
                      <a:cubicBezTo>
                        <a:pt x="1596" y="1917"/>
                        <a:pt x="1632" y="1798"/>
                        <a:pt x="1704" y="1667"/>
                      </a:cubicBezTo>
                      <a:cubicBezTo>
                        <a:pt x="1656" y="1548"/>
                        <a:pt x="1620" y="1453"/>
                        <a:pt x="1596" y="1370"/>
                      </a:cubicBezTo>
                      <a:cubicBezTo>
                        <a:pt x="1549" y="1322"/>
                        <a:pt x="1513" y="1275"/>
                        <a:pt x="1477" y="12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7076419" y="4346148"/>
                  <a:ext cx="46782" cy="106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2370" extrusionOk="0">
                      <a:moveTo>
                        <a:pt x="167" y="1989"/>
                      </a:moveTo>
                      <a:cubicBezTo>
                        <a:pt x="167" y="2227"/>
                        <a:pt x="322" y="2322"/>
                        <a:pt x="537" y="2370"/>
                      </a:cubicBezTo>
                      <a:cubicBezTo>
                        <a:pt x="798" y="2310"/>
                        <a:pt x="858" y="2060"/>
                        <a:pt x="1025" y="1906"/>
                      </a:cubicBezTo>
                      <a:cubicBezTo>
                        <a:pt x="1025" y="1822"/>
                        <a:pt x="1025" y="1727"/>
                        <a:pt x="1013" y="1656"/>
                      </a:cubicBezTo>
                      <a:cubicBezTo>
                        <a:pt x="965" y="1263"/>
                        <a:pt x="929" y="882"/>
                        <a:pt x="1013" y="477"/>
                      </a:cubicBezTo>
                      <a:cubicBezTo>
                        <a:pt x="1037" y="274"/>
                        <a:pt x="953" y="96"/>
                        <a:pt x="739" y="1"/>
                      </a:cubicBezTo>
                      <a:cubicBezTo>
                        <a:pt x="453" y="48"/>
                        <a:pt x="358" y="286"/>
                        <a:pt x="203" y="453"/>
                      </a:cubicBezTo>
                      <a:cubicBezTo>
                        <a:pt x="191" y="608"/>
                        <a:pt x="179" y="763"/>
                        <a:pt x="156" y="929"/>
                      </a:cubicBezTo>
                      <a:cubicBezTo>
                        <a:pt x="144" y="1048"/>
                        <a:pt x="156" y="1191"/>
                        <a:pt x="96" y="1298"/>
                      </a:cubicBezTo>
                      <a:cubicBezTo>
                        <a:pt x="1" y="1489"/>
                        <a:pt x="13" y="1644"/>
                        <a:pt x="120" y="1822"/>
                      </a:cubicBezTo>
                      <a:cubicBezTo>
                        <a:pt x="144" y="1870"/>
                        <a:pt x="167" y="1929"/>
                        <a:pt x="167" y="19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>
                  <a:off x="7340688" y="4226374"/>
                  <a:ext cx="85443" cy="83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1858" extrusionOk="0">
                      <a:moveTo>
                        <a:pt x="1548" y="870"/>
                      </a:moveTo>
                      <a:cubicBezTo>
                        <a:pt x="1358" y="739"/>
                        <a:pt x="1370" y="715"/>
                        <a:pt x="1298" y="381"/>
                      </a:cubicBezTo>
                      <a:cubicBezTo>
                        <a:pt x="1060" y="262"/>
                        <a:pt x="810" y="143"/>
                        <a:pt x="525" y="0"/>
                      </a:cubicBezTo>
                      <a:cubicBezTo>
                        <a:pt x="453" y="12"/>
                        <a:pt x="334" y="24"/>
                        <a:pt x="227" y="72"/>
                      </a:cubicBezTo>
                      <a:cubicBezTo>
                        <a:pt x="72" y="131"/>
                        <a:pt x="1" y="322"/>
                        <a:pt x="108" y="453"/>
                      </a:cubicBezTo>
                      <a:cubicBezTo>
                        <a:pt x="227" y="620"/>
                        <a:pt x="346" y="810"/>
                        <a:pt x="513" y="929"/>
                      </a:cubicBezTo>
                      <a:cubicBezTo>
                        <a:pt x="667" y="1072"/>
                        <a:pt x="775" y="1203"/>
                        <a:pt x="882" y="1394"/>
                      </a:cubicBezTo>
                      <a:cubicBezTo>
                        <a:pt x="1072" y="1786"/>
                        <a:pt x="1370" y="1858"/>
                        <a:pt x="1798" y="1644"/>
                      </a:cubicBezTo>
                      <a:cubicBezTo>
                        <a:pt x="1894" y="1334"/>
                        <a:pt x="1846" y="1084"/>
                        <a:pt x="1548" y="8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15"/>
                <p:cNvSpPr/>
                <p:nvPr/>
              </p:nvSpPr>
              <p:spPr>
                <a:xfrm>
                  <a:off x="7407320" y="4412734"/>
                  <a:ext cx="55894" cy="9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2133" extrusionOk="0">
                      <a:moveTo>
                        <a:pt x="976" y="1644"/>
                      </a:moveTo>
                      <a:cubicBezTo>
                        <a:pt x="1060" y="1323"/>
                        <a:pt x="1119" y="1001"/>
                        <a:pt x="1167" y="692"/>
                      </a:cubicBezTo>
                      <a:cubicBezTo>
                        <a:pt x="1238" y="394"/>
                        <a:pt x="1107" y="168"/>
                        <a:pt x="857" y="1"/>
                      </a:cubicBezTo>
                      <a:cubicBezTo>
                        <a:pt x="798" y="13"/>
                        <a:pt x="762" y="37"/>
                        <a:pt x="702" y="37"/>
                      </a:cubicBezTo>
                      <a:cubicBezTo>
                        <a:pt x="464" y="60"/>
                        <a:pt x="357" y="215"/>
                        <a:pt x="357" y="430"/>
                      </a:cubicBezTo>
                      <a:cubicBezTo>
                        <a:pt x="357" y="715"/>
                        <a:pt x="262" y="953"/>
                        <a:pt x="131" y="1192"/>
                      </a:cubicBezTo>
                      <a:cubicBezTo>
                        <a:pt x="0" y="1442"/>
                        <a:pt x="24" y="1715"/>
                        <a:pt x="202" y="1954"/>
                      </a:cubicBezTo>
                      <a:cubicBezTo>
                        <a:pt x="310" y="2085"/>
                        <a:pt x="464" y="2132"/>
                        <a:pt x="619" y="2073"/>
                      </a:cubicBezTo>
                      <a:cubicBezTo>
                        <a:pt x="822" y="2001"/>
                        <a:pt x="941" y="1846"/>
                        <a:pt x="976" y="16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15"/>
                <p:cNvSpPr/>
                <p:nvPr/>
              </p:nvSpPr>
              <p:spPr>
                <a:xfrm>
                  <a:off x="7285380" y="4582492"/>
                  <a:ext cx="84902" cy="7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" h="1763" extrusionOk="0">
                      <a:moveTo>
                        <a:pt x="1346" y="143"/>
                      </a:moveTo>
                      <a:lnTo>
                        <a:pt x="1036" y="274"/>
                      </a:lnTo>
                      <a:cubicBezTo>
                        <a:pt x="965" y="298"/>
                        <a:pt x="858" y="346"/>
                        <a:pt x="822" y="405"/>
                      </a:cubicBezTo>
                      <a:cubicBezTo>
                        <a:pt x="715" y="619"/>
                        <a:pt x="536" y="750"/>
                        <a:pt x="381" y="893"/>
                      </a:cubicBezTo>
                      <a:cubicBezTo>
                        <a:pt x="274" y="989"/>
                        <a:pt x="203" y="1120"/>
                        <a:pt x="119" y="1239"/>
                      </a:cubicBezTo>
                      <a:cubicBezTo>
                        <a:pt x="0" y="1465"/>
                        <a:pt x="143" y="1715"/>
                        <a:pt x="393" y="1739"/>
                      </a:cubicBezTo>
                      <a:cubicBezTo>
                        <a:pt x="500" y="1762"/>
                        <a:pt x="631" y="1727"/>
                        <a:pt x="703" y="1667"/>
                      </a:cubicBezTo>
                      <a:cubicBezTo>
                        <a:pt x="941" y="1501"/>
                        <a:pt x="1167" y="1346"/>
                        <a:pt x="1370" y="1143"/>
                      </a:cubicBezTo>
                      <a:cubicBezTo>
                        <a:pt x="1631" y="929"/>
                        <a:pt x="1822" y="643"/>
                        <a:pt x="1881" y="250"/>
                      </a:cubicBezTo>
                      <a:cubicBezTo>
                        <a:pt x="1643" y="0"/>
                        <a:pt x="1643" y="0"/>
                        <a:pt x="1346" y="1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15"/>
                <p:cNvSpPr/>
                <p:nvPr/>
              </p:nvSpPr>
              <p:spPr>
                <a:xfrm>
                  <a:off x="7239185" y="4711379"/>
                  <a:ext cx="105293" cy="71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4" h="1585" extrusionOk="0">
                      <a:moveTo>
                        <a:pt x="1917" y="929"/>
                      </a:moveTo>
                      <a:cubicBezTo>
                        <a:pt x="1655" y="834"/>
                        <a:pt x="1429" y="679"/>
                        <a:pt x="1179" y="537"/>
                      </a:cubicBezTo>
                      <a:cubicBezTo>
                        <a:pt x="881" y="382"/>
                        <a:pt x="584" y="227"/>
                        <a:pt x="274" y="84"/>
                      </a:cubicBezTo>
                      <a:cubicBezTo>
                        <a:pt x="108" y="1"/>
                        <a:pt x="0" y="96"/>
                        <a:pt x="36" y="287"/>
                      </a:cubicBezTo>
                      <a:cubicBezTo>
                        <a:pt x="60" y="477"/>
                        <a:pt x="119" y="703"/>
                        <a:pt x="274" y="810"/>
                      </a:cubicBezTo>
                      <a:cubicBezTo>
                        <a:pt x="477" y="953"/>
                        <a:pt x="655" y="1191"/>
                        <a:pt x="941" y="1215"/>
                      </a:cubicBezTo>
                      <a:cubicBezTo>
                        <a:pt x="1096" y="1227"/>
                        <a:pt x="1215" y="1251"/>
                        <a:pt x="1310" y="1358"/>
                      </a:cubicBezTo>
                      <a:cubicBezTo>
                        <a:pt x="1477" y="1525"/>
                        <a:pt x="1667" y="1572"/>
                        <a:pt x="1917" y="1584"/>
                      </a:cubicBezTo>
                      <a:cubicBezTo>
                        <a:pt x="1953" y="1584"/>
                        <a:pt x="2024" y="1584"/>
                        <a:pt x="2084" y="1549"/>
                      </a:cubicBezTo>
                      <a:cubicBezTo>
                        <a:pt x="2274" y="1489"/>
                        <a:pt x="2334" y="1299"/>
                        <a:pt x="2203" y="1144"/>
                      </a:cubicBezTo>
                      <a:cubicBezTo>
                        <a:pt x="2143" y="1060"/>
                        <a:pt x="2048" y="977"/>
                        <a:pt x="1917" y="9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15"/>
                <p:cNvSpPr/>
                <p:nvPr/>
              </p:nvSpPr>
              <p:spPr>
                <a:xfrm>
                  <a:off x="6918524" y="4834401"/>
                  <a:ext cx="84902" cy="7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" h="1644" extrusionOk="0">
                      <a:moveTo>
                        <a:pt x="1691" y="60"/>
                      </a:moveTo>
                      <a:cubicBezTo>
                        <a:pt x="1584" y="0"/>
                        <a:pt x="1501" y="36"/>
                        <a:pt x="1405" y="96"/>
                      </a:cubicBezTo>
                      <a:cubicBezTo>
                        <a:pt x="1274" y="179"/>
                        <a:pt x="1155" y="310"/>
                        <a:pt x="965" y="334"/>
                      </a:cubicBezTo>
                      <a:cubicBezTo>
                        <a:pt x="929" y="334"/>
                        <a:pt x="893" y="369"/>
                        <a:pt x="858" y="405"/>
                      </a:cubicBezTo>
                      <a:cubicBezTo>
                        <a:pt x="715" y="608"/>
                        <a:pt x="500" y="715"/>
                        <a:pt x="298" y="822"/>
                      </a:cubicBezTo>
                      <a:cubicBezTo>
                        <a:pt x="84" y="929"/>
                        <a:pt x="0" y="1120"/>
                        <a:pt x="0" y="1298"/>
                      </a:cubicBezTo>
                      <a:cubicBezTo>
                        <a:pt x="0" y="1524"/>
                        <a:pt x="72" y="1608"/>
                        <a:pt x="250" y="1620"/>
                      </a:cubicBezTo>
                      <a:cubicBezTo>
                        <a:pt x="393" y="1643"/>
                        <a:pt x="536" y="1608"/>
                        <a:pt x="631" y="1501"/>
                      </a:cubicBezTo>
                      <a:cubicBezTo>
                        <a:pt x="739" y="1405"/>
                        <a:pt x="834" y="1286"/>
                        <a:pt x="965" y="1239"/>
                      </a:cubicBezTo>
                      <a:cubicBezTo>
                        <a:pt x="1334" y="1120"/>
                        <a:pt x="1548" y="869"/>
                        <a:pt x="1727" y="548"/>
                      </a:cubicBezTo>
                      <a:cubicBezTo>
                        <a:pt x="1739" y="524"/>
                        <a:pt x="1786" y="488"/>
                        <a:pt x="1798" y="453"/>
                      </a:cubicBezTo>
                      <a:cubicBezTo>
                        <a:pt x="1882" y="298"/>
                        <a:pt x="1858" y="131"/>
                        <a:pt x="1691" y="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7652778" y="1368903"/>
                  <a:ext cx="88105" cy="62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" h="1394" extrusionOk="0">
                      <a:moveTo>
                        <a:pt x="786" y="1084"/>
                      </a:moveTo>
                      <a:cubicBezTo>
                        <a:pt x="1048" y="1393"/>
                        <a:pt x="1381" y="1381"/>
                        <a:pt x="1715" y="1393"/>
                      </a:cubicBezTo>
                      <a:cubicBezTo>
                        <a:pt x="1846" y="1393"/>
                        <a:pt x="1953" y="1251"/>
                        <a:pt x="1893" y="1131"/>
                      </a:cubicBezTo>
                      <a:cubicBezTo>
                        <a:pt x="1750" y="846"/>
                        <a:pt x="1608" y="548"/>
                        <a:pt x="1286" y="381"/>
                      </a:cubicBezTo>
                      <a:cubicBezTo>
                        <a:pt x="1060" y="274"/>
                        <a:pt x="857" y="155"/>
                        <a:pt x="643" y="60"/>
                      </a:cubicBezTo>
                      <a:cubicBezTo>
                        <a:pt x="536" y="0"/>
                        <a:pt x="417" y="0"/>
                        <a:pt x="334" y="84"/>
                      </a:cubicBezTo>
                      <a:cubicBezTo>
                        <a:pt x="226" y="179"/>
                        <a:pt x="119" y="262"/>
                        <a:pt x="0" y="381"/>
                      </a:cubicBezTo>
                      <a:cubicBezTo>
                        <a:pt x="274" y="608"/>
                        <a:pt x="572" y="810"/>
                        <a:pt x="786" y="108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>
                  <a:off x="7791319" y="1502661"/>
                  <a:ext cx="77954" cy="66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477" extrusionOk="0">
                      <a:moveTo>
                        <a:pt x="549" y="1048"/>
                      </a:moveTo>
                      <a:cubicBezTo>
                        <a:pt x="846" y="1405"/>
                        <a:pt x="1263" y="1453"/>
                        <a:pt x="1680" y="1476"/>
                      </a:cubicBezTo>
                      <a:cubicBezTo>
                        <a:pt x="1704" y="1441"/>
                        <a:pt x="1727" y="1405"/>
                        <a:pt x="1727" y="1393"/>
                      </a:cubicBezTo>
                      <a:cubicBezTo>
                        <a:pt x="1668" y="917"/>
                        <a:pt x="1323" y="643"/>
                        <a:pt x="953" y="405"/>
                      </a:cubicBezTo>
                      <a:cubicBezTo>
                        <a:pt x="906" y="381"/>
                        <a:pt x="834" y="357"/>
                        <a:pt x="787" y="298"/>
                      </a:cubicBezTo>
                      <a:cubicBezTo>
                        <a:pt x="739" y="250"/>
                        <a:pt x="715" y="179"/>
                        <a:pt x="656" y="143"/>
                      </a:cubicBezTo>
                      <a:cubicBezTo>
                        <a:pt x="549" y="36"/>
                        <a:pt x="299" y="0"/>
                        <a:pt x="180" y="83"/>
                      </a:cubicBezTo>
                      <a:cubicBezTo>
                        <a:pt x="61" y="155"/>
                        <a:pt x="1" y="333"/>
                        <a:pt x="61" y="500"/>
                      </a:cubicBezTo>
                      <a:cubicBezTo>
                        <a:pt x="96" y="679"/>
                        <a:pt x="203" y="798"/>
                        <a:pt x="358" y="893"/>
                      </a:cubicBezTo>
                      <a:cubicBezTo>
                        <a:pt x="418" y="941"/>
                        <a:pt x="501" y="988"/>
                        <a:pt x="549" y="10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>
                  <a:off x="8250024" y="4022285"/>
                  <a:ext cx="69879" cy="106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2370" extrusionOk="0">
                      <a:moveTo>
                        <a:pt x="1453" y="333"/>
                      </a:moveTo>
                      <a:cubicBezTo>
                        <a:pt x="1406" y="131"/>
                        <a:pt x="1323" y="72"/>
                        <a:pt x="1156" y="24"/>
                      </a:cubicBezTo>
                      <a:cubicBezTo>
                        <a:pt x="989" y="0"/>
                        <a:pt x="870" y="60"/>
                        <a:pt x="787" y="155"/>
                      </a:cubicBezTo>
                      <a:cubicBezTo>
                        <a:pt x="656" y="322"/>
                        <a:pt x="549" y="512"/>
                        <a:pt x="501" y="726"/>
                      </a:cubicBezTo>
                      <a:cubicBezTo>
                        <a:pt x="453" y="917"/>
                        <a:pt x="382" y="1084"/>
                        <a:pt x="251" y="1238"/>
                      </a:cubicBezTo>
                      <a:cubicBezTo>
                        <a:pt x="37" y="1500"/>
                        <a:pt x="37" y="1810"/>
                        <a:pt x="13" y="2108"/>
                      </a:cubicBezTo>
                      <a:cubicBezTo>
                        <a:pt x="1" y="2286"/>
                        <a:pt x="168" y="2369"/>
                        <a:pt x="334" y="2286"/>
                      </a:cubicBezTo>
                      <a:cubicBezTo>
                        <a:pt x="430" y="2238"/>
                        <a:pt x="537" y="2167"/>
                        <a:pt x="596" y="2096"/>
                      </a:cubicBezTo>
                      <a:cubicBezTo>
                        <a:pt x="799" y="1857"/>
                        <a:pt x="1049" y="1631"/>
                        <a:pt x="1156" y="1310"/>
                      </a:cubicBezTo>
                      <a:cubicBezTo>
                        <a:pt x="1168" y="1250"/>
                        <a:pt x="1215" y="1203"/>
                        <a:pt x="1263" y="1155"/>
                      </a:cubicBezTo>
                      <a:cubicBezTo>
                        <a:pt x="1549" y="929"/>
                        <a:pt x="1453" y="607"/>
                        <a:pt x="1453" y="3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8129708" y="4203277"/>
                  <a:ext cx="81157" cy="92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2061" extrusionOk="0">
                      <a:moveTo>
                        <a:pt x="632" y="584"/>
                      </a:moveTo>
                      <a:cubicBezTo>
                        <a:pt x="525" y="751"/>
                        <a:pt x="418" y="905"/>
                        <a:pt x="275" y="1072"/>
                      </a:cubicBezTo>
                      <a:cubicBezTo>
                        <a:pt x="60" y="1370"/>
                        <a:pt x="1" y="1679"/>
                        <a:pt x="263" y="2025"/>
                      </a:cubicBezTo>
                      <a:cubicBezTo>
                        <a:pt x="489" y="2060"/>
                        <a:pt x="668" y="1989"/>
                        <a:pt x="787" y="1834"/>
                      </a:cubicBezTo>
                      <a:cubicBezTo>
                        <a:pt x="930" y="1644"/>
                        <a:pt x="1144" y="1489"/>
                        <a:pt x="1192" y="1239"/>
                      </a:cubicBezTo>
                      <a:cubicBezTo>
                        <a:pt x="1215" y="1084"/>
                        <a:pt x="1323" y="953"/>
                        <a:pt x="1453" y="882"/>
                      </a:cubicBezTo>
                      <a:cubicBezTo>
                        <a:pt x="1620" y="774"/>
                        <a:pt x="1727" y="632"/>
                        <a:pt x="1799" y="477"/>
                      </a:cubicBezTo>
                      <a:cubicBezTo>
                        <a:pt x="1763" y="298"/>
                        <a:pt x="1763" y="120"/>
                        <a:pt x="1608" y="1"/>
                      </a:cubicBezTo>
                      <a:cubicBezTo>
                        <a:pt x="1251" y="120"/>
                        <a:pt x="882" y="274"/>
                        <a:pt x="632" y="58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5"/>
                <p:cNvSpPr/>
                <p:nvPr/>
              </p:nvSpPr>
              <p:spPr>
                <a:xfrm>
                  <a:off x="7976100" y="4367622"/>
                  <a:ext cx="91353" cy="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847" extrusionOk="0">
                      <a:moveTo>
                        <a:pt x="1727" y="1"/>
                      </a:moveTo>
                      <a:cubicBezTo>
                        <a:pt x="1560" y="1"/>
                        <a:pt x="1429" y="37"/>
                        <a:pt x="1310" y="168"/>
                      </a:cubicBezTo>
                      <a:cubicBezTo>
                        <a:pt x="1203" y="287"/>
                        <a:pt x="1096" y="418"/>
                        <a:pt x="965" y="477"/>
                      </a:cubicBezTo>
                      <a:cubicBezTo>
                        <a:pt x="560" y="632"/>
                        <a:pt x="334" y="918"/>
                        <a:pt x="179" y="1275"/>
                      </a:cubicBezTo>
                      <a:cubicBezTo>
                        <a:pt x="156" y="1311"/>
                        <a:pt x="120" y="1346"/>
                        <a:pt x="96" y="1394"/>
                      </a:cubicBezTo>
                      <a:cubicBezTo>
                        <a:pt x="1" y="1549"/>
                        <a:pt x="60" y="1715"/>
                        <a:pt x="239" y="1811"/>
                      </a:cubicBezTo>
                      <a:cubicBezTo>
                        <a:pt x="358" y="1846"/>
                        <a:pt x="453" y="1822"/>
                        <a:pt x="548" y="1763"/>
                      </a:cubicBezTo>
                      <a:cubicBezTo>
                        <a:pt x="691" y="1656"/>
                        <a:pt x="810" y="1513"/>
                        <a:pt x="1013" y="1477"/>
                      </a:cubicBezTo>
                      <a:cubicBezTo>
                        <a:pt x="1048" y="1477"/>
                        <a:pt x="1084" y="1430"/>
                        <a:pt x="1108" y="1394"/>
                      </a:cubicBezTo>
                      <a:cubicBezTo>
                        <a:pt x="1263" y="1168"/>
                        <a:pt x="1465" y="1037"/>
                        <a:pt x="1703" y="894"/>
                      </a:cubicBezTo>
                      <a:cubicBezTo>
                        <a:pt x="1918" y="775"/>
                        <a:pt x="2025" y="560"/>
                        <a:pt x="2001" y="358"/>
                      </a:cubicBezTo>
                      <a:cubicBezTo>
                        <a:pt x="2001" y="108"/>
                        <a:pt x="1918" y="25"/>
                        <a:pt x="17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>
                  <a:off x="8405798" y="3670994"/>
                  <a:ext cx="56977" cy="10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2287" extrusionOk="0">
                      <a:moveTo>
                        <a:pt x="1096" y="203"/>
                      </a:moveTo>
                      <a:cubicBezTo>
                        <a:pt x="965" y="131"/>
                        <a:pt x="834" y="72"/>
                        <a:pt x="667" y="0"/>
                      </a:cubicBezTo>
                      <a:cubicBezTo>
                        <a:pt x="513" y="370"/>
                        <a:pt x="406" y="739"/>
                        <a:pt x="215" y="1072"/>
                      </a:cubicBezTo>
                      <a:cubicBezTo>
                        <a:pt x="1" y="1441"/>
                        <a:pt x="132" y="1774"/>
                        <a:pt x="263" y="2108"/>
                      </a:cubicBezTo>
                      <a:cubicBezTo>
                        <a:pt x="310" y="2263"/>
                        <a:pt x="513" y="2286"/>
                        <a:pt x="620" y="2191"/>
                      </a:cubicBezTo>
                      <a:cubicBezTo>
                        <a:pt x="858" y="1917"/>
                        <a:pt x="1108" y="1679"/>
                        <a:pt x="1156" y="1298"/>
                      </a:cubicBezTo>
                      <a:cubicBezTo>
                        <a:pt x="1191" y="1036"/>
                        <a:pt x="1215" y="774"/>
                        <a:pt x="1239" y="524"/>
                      </a:cubicBezTo>
                      <a:cubicBezTo>
                        <a:pt x="1263" y="381"/>
                        <a:pt x="1215" y="286"/>
                        <a:pt x="1096" y="2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15"/>
                <p:cNvSpPr/>
                <p:nvPr/>
              </p:nvSpPr>
              <p:spPr>
                <a:xfrm>
                  <a:off x="8345121" y="3851985"/>
                  <a:ext cx="58060" cy="9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2144" extrusionOk="0">
                      <a:moveTo>
                        <a:pt x="1084" y="96"/>
                      </a:moveTo>
                      <a:cubicBezTo>
                        <a:pt x="965" y="1"/>
                        <a:pt x="762" y="25"/>
                        <a:pt x="608" y="120"/>
                      </a:cubicBezTo>
                      <a:cubicBezTo>
                        <a:pt x="453" y="239"/>
                        <a:pt x="358" y="394"/>
                        <a:pt x="310" y="572"/>
                      </a:cubicBezTo>
                      <a:cubicBezTo>
                        <a:pt x="298" y="656"/>
                        <a:pt x="286" y="751"/>
                        <a:pt x="238" y="822"/>
                      </a:cubicBezTo>
                      <a:cubicBezTo>
                        <a:pt x="0" y="1275"/>
                        <a:pt x="107" y="1703"/>
                        <a:pt x="227" y="2132"/>
                      </a:cubicBezTo>
                      <a:cubicBezTo>
                        <a:pt x="286" y="2132"/>
                        <a:pt x="310" y="2144"/>
                        <a:pt x="346" y="2144"/>
                      </a:cubicBezTo>
                      <a:cubicBezTo>
                        <a:pt x="822" y="1894"/>
                        <a:pt x="953" y="1453"/>
                        <a:pt x="1060" y="989"/>
                      </a:cubicBezTo>
                      <a:cubicBezTo>
                        <a:pt x="1072" y="930"/>
                        <a:pt x="1048" y="834"/>
                        <a:pt x="1084" y="775"/>
                      </a:cubicBezTo>
                      <a:cubicBezTo>
                        <a:pt x="1131" y="715"/>
                        <a:pt x="1179" y="644"/>
                        <a:pt x="1203" y="584"/>
                      </a:cubicBezTo>
                      <a:cubicBezTo>
                        <a:pt x="1286" y="441"/>
                        <a:pt x="1203" y="168"/>
                        <a:pt x="1084" y="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6" name="Google Shape;176;p15"/>
              <p:cNvSpPr/>
              <p:nvPr/>
            </p:nvSpPr>
            <p:spPr>
              <a:xfrm rot="1054785">
                <a:off x="5905262" y="4509720"/>
                <a:ext cx="131173" cy="78464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1929" extrusionOk="0">
                    <a:moveTo>
                      <a:pt x="1680" y="203"/>
                    </a:moveTo>
                    <a:cubicBezTo>
                      <a:pt x="1608" y="286"/>
                      <a:pt x="1513" y="310"/>
                      <a:pt x="1430" y="357"/>
                    </a:cubicBezTo>
                    <a:cubicBezTo>
                      <a:pt x="977" y="595"/>
                      <a:pt x="596" y="941"/>
                      <a:pt x="191" y="1238"/>
                    </a:cubicBezTo>
                    <a:cubicBezTo>
                      <a:pt x="49" y="1334"/>
                      <a:pt x="1" y="1512"/>
                      <a:pt x="49" y="1655"/>
                    </a:cubicBezTo>
                    <a:cubicBezTo>
                      <a:pt x="108" y="1810"/>
                      <a:pt x="275" y="1929"/>
                      <a:pt x="441" y="1917"/>
                    </a:cubicBezTo>
                    <a:cubicBezTo>
                      <a:pt x="727" y="1881"/>
                      <a:pt x="1001" y="1798"/>
                      <a:pt x="1239" y="1619"/>
                    </a:cubicBezTo>
                    <a:cubicBezTo>
                      <a:pt x="1549" y="1381"/>
                      <a:pt x="1858" y="1143"/>
                      <a:pt x="2216" y="965"/>
                    </a:cubicBezTo>
                    <a:cubicBezTo>
                      <a:pt x="2442" y="845"/>
                      <a:pt x="2561" y="655"/>
                      <a:pt x="2525" y="369"/>
                    </a:cubicBezTo>
                    <a:cubicBezTo>
                      <a:pt x="2513" y="286"/>
                      <a:pt x="2466" y="191"/>
                      <a:pt x="2442" y="119"/>
                    </a:cubicBezTo>
                    <a:cubicBezTo>
                      <a:pt x="2132" y="0"/>
                      <a:pt x="1894" y="0"/>
                      <a:pt x="1680" y="2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 rot="-958913">
                <a:off x="5717895" y="4516720"/>
                <a:ext cx="119547" cy="64470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585" extrusionOk="0">
                    <a:moveTo>
                      <a:pt x="1917" y="929"/>
                    </a:moveTo>
                    <a:cubicBezTo>
                      <a:pt x="1655" y="834"/>
                      <a:pt x="1429" y="679"/>
                      <a:pt x="1179" y="537"/>
                    </a:cubicBezTo>
                    <a:cubicBezTo>
                      <a:pt x="881" y="382"/>
                      <a:pt x="584" y="227"/>
                      <a:pt x="274" y="84"/>
                    </a:cubicBezTo>
                    <a:cubicBezTo>
                      <a:pt x="108" y="1"/>
                      <a:pt x="0" y="96"/>
                      <a:pt x="36" y="287"/>
                    </a:cubicBezTo>
                    <a:cubicBezTo>
                      <a:pt x="60" y="477"/>
                      <a:pt x="119" y="703"/>
                      <a:pt x="274" y="810"/>
                    </a:cubicBezTo>
                    <a:cubicBezTo>
                      <a:pt x="477" y="953"/>
                      <a:pt x="655" y="1191"/>
                      <a:pt x="941" y="1215"/>
                    </a:cubicBezTo>
                    <a:cubicBezTo>
                      <a:pt x="1096" y="1227"/>
                      <a:pt x="1215" y="1251"/>
                      <a:pt x="1310" y="1358"/>
                    </a:cubicBezTo>
                    <a:cubicBezTo>
                      <a:pt x="1477" y="1525"/>
                      <a:pt x="1667" y="1572"/>
                      <a:pt x="1917" y="1584"/>
                    </a:cubicBezTo>
                    <a:cubicBezTo>
                      <a:pt x="1953" y="1584"/>
                      <a:pt x="2024" y="1584"/>
                      <a:pt x="2084" y="1549"/>
                    </a:cubicBezTo>
                    <a:cubicBezTo>
                      <a:pt x="2274" y="1489"/>
                      <a:pt x="2334" y="1299"/>
                      <a:pt x="2203" y="1144"/>
                    </a:cubicBezTo>
                    <a:cubicBezTo>
                      <a:pt x="2143" y="1060"/>
                      <a:pt x="2048" y="977"/>
                      <a:pt x="1917" y="9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 rot="-128054">
                <a:off x="5531295" y="4472132"/>
                <a:ext cx="119549" cy="64471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585" extrusionOk="0">
                    <a:moveTo>
                      <a:pt x="1917" y="929"/>
                    </a:moveTo>
                    <a:cubicBezTo>
                      <a:pt x="1655" y="834"/>
                      <a:pt x="1429" y="679"/>
                      <a:pt x="1179" y="537"/>
                    </a:cubicBezTo>
                    <a:cubicBezTo>
                      <a:pt x="881" y="382"/>
                      <a:pt x="584" y="227"/>
                      <a:pt x="274" y="84"/>
                    </a:cubicBezTo>
                    <a:cubicBezTo>
                      <a:pt x="108" y="1"/>
                      <a:pt x="0" y="96"/>
                      <a:pt x="36" y="287"/>
                    </a:cubicBezTo>
                    <a:cubicBezTo>
                      <a:pt x="60" y="477"/>
                      <a:pt x="119" y="703"/>
                      <a:pt x="274" y="810"/>
                    </a:cubicBezTo>
                    <a:cubicBezTo>
                      <a:pt x="477" y="953"/>
                      <a:pt x="655" y="1191"/>
                      <a:pt x="941" y="1215"/>
                    </a:cubicBezTo>
                    <a:cubicBezTo>
                      <a:pt x="1096" y="1227"/>
                      <a:pt x="1215" y="1251"/>
                      <a:pt x="1310" y="1358"/>
                    </a:cubicBezTo>
                    <a:cubicBezTo>
                      <a:pt x="1477" y="1525"/>
                      <a:pt x="1667" y="1572"/>
                      <a:pt x="1917" y="1584"/>
                    </a:cubicBezTo>
                    <a:cubicBezTo>
                      <a:pt x="1953" y="1584"/>
                      <a:pt x="2024" y="1584"/>
                      <a:pt x="2084" y="1549"/>
                    </a:cubicBezTo>
                    <a:cubicBezTo>
                      <a:pt x="2274" y="1489"/>
                      <a:pt x="2334" y="1299"/>
                      <a:pt x="2203" y="1144"/>
                    </a:cubicBezTo>
                    <a:cubicBezTo>
                      <a:pt x="2143" y="1060"/>
                      <a:pt x="2048" y="977"/>
                      <a:pt x="1917" y="9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 rot="3076140">
                <a:off x="5389526" y="4417065"/>
                <a:ext cx="96399" cy="66871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644" extrusionOk="0">
                    <a:moveTo>
                      <a:pt x="1691" y="60"/>
                    </a:moveTo>
                    <a:cubicBezTo>
                      <a:pt x="1584" y="0"/>
                      <a:pt x="1501" y="36"/>
                      <a:pt x="1405" y="96"/>
                    </a:cubicBezTo>
                    <a:cubicBezTo>
                      <a:pt x="1274" y="179"/>
                      <a:pt x="1155" y="310"/>
                      <a:pt x="965" y="334"/>
                    </a:cubicBezTo>
                    <a:cubicBezTo>
                      <a:pt x="929" y="334"/>
                      <a:pt x="893" y="369"/>
                      <a:pt x="858" y="405"/>
                    </a:cubicBezTo>
                    <a:cubicBezTo>
                      <a:pt x="715" y="608"/>
                      <a:pt x="500" y="715"/>
                      <a:pt x="298" y="822"/>
                    </a:cubicBezTo>
                    <a:cubicBezTo>
                      <a:pt x="84" y="929"/>
                      <a:pt x="0" y="1120"/>
                      <a:pt x="0" y="1298"/>
                    </a:cubicBezTo>
                    <a:cubicBezTo>
                      <a:pt x="0" y="1524"/>
                      <a:pt x="72" y="1608"/>
                      <a:pt x="250" y="1620"/>
                    </a:cubicBezTo>
                    <a:cubicBezTo>
                      <a:pt x="393" y="1643"/>
                      <a:pt x="536" y="1608"/>
                      <a:pt x="631" y="1501"/>
                    </a:cubicBezTo>
                    <a:cubicBezTo>
                      <a:pt x="739" y="1405"/>
                      <a:pt x="834" y="1286"/>
                      <a:pt x="965" y="1239"/>
                    </a:cubicBezTo>
                    <a:cubicBezTo>
                      <a:pt x="1334" y="1120"/>
                      <a:pt x="1548" y="869"/>
                      <a:pt x="1727" y="548"/>
                    </a:cubicBezTo>
                    <a:cubicBezTo>
                      <a:pt x="1739" y="524"/>
                      <a:pt x="1786" y="488"/>
                      <a:pt x="1798" y="453"/>
                    </a:cubicBezTo>
                    <a:cubicBezTo>
                      <a:pt x="1882" y="298"/>
                      <a:pt x="1858" y="131"/>
                      <a:pt x="1691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" name="Google Shape;180;p15"/>
            <p:cNvSpPr/>
            <p:nvPr/>
          </p:nvSpPr>
          <p:spPr>
            <a:xfrm rot="-2024200">
              <a:off x="4915883" y="4300802"/>
              <a:ext cx="98481" cy="76925"/>
            </a:xfrm>
            <a:custGeom>
              <a:avLst/>
              <a:gdLst/>
              <a:ahLst/>
              <a:cxnLst/>
              <a:rect l="l" t="t" r="r" b="b"/>
              <a:pathLst>
                <a:path w="1894" h="1858" extrusionOk="0">
                  <a:moveTo>
                    <a:pt x="1548" y="870"/>
                  </a:moveTo>
                  <a:cubicBezTo>
                    <a:pt x="1358" y="739"/>
                    <a:pt x="1370" y="715"/>
                    <a:pt x="1298" y="381"/>
                  </a:cubicBezTo>
                  <a:cubicBezTo>
                    <a:pt x="1060" y="262"/>
                    <a:pt x="810" y="143"/>
                    <a:pt x="525" y="0"/>
                  </a:cubicBezTo>
                  <a:cubicBezTo>
                    <a:pt x="453" y="12"/>
                    <a:pt x="334" y="24"/>
                    <a:pt x="227" y="72"/>
                  </a:cubicBezTo>
                  <a:cubicBezTo>
                    <a:pt x="72" y="131"/>
                    <a:pt x="1" y="322"/>
                    <a:pt x="108" y="453"/>
                  </a:cubicBezTo>
                  <a:cubicBezTo>
                    <a:pt x="227" y="620"/>
                    <a:pt x="346" y="810"/>
                    <a:pt x="513" y="929"/>
                  </a:cubicBezTo>
                  <a:cubicBezTo>
                    <a:pt x="667" y="1072"/>
                    <a:pt x="775" y="1203"/>
                    <a:pt x="882" y="1394"/>
                  </a:cubicBezTo>
                  <a:cubicBezTo>
                    <a:pt x="1072" y="1786"/>
                    <a:pt x="1370" y="1858"/>
                    <a:pt x="1798" y="1644"/>
                  </a:cubicBezTo>
                  <a:cubicBezTo>
                    <a:pt x="1894" y="1334"/>
                    <a:pt x="1846" y="1084"/>
                    <a:pt x="1548" y="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 rot="-316768">
              <a:off x="5057402" y="4327522"/>
              <a:ext cx="121375" cy="65611"/>
            </a:xfrm>
            <a:custGeom>
              <a:avLst/>
              <a:gdLst/>
              <a:ahLst/>
              <a:cxnLst/>
              <a:rect l="l" t="t" r="r" b="b"/>
              <a:pathLst>
                <a:path w="2334" h="1585" extrusionOk="0">
                  <a:moveTo>
                    <a:pt x="1917" y="929"/>
                  </a:moveTo>
                  <a:cubicBezTo>
                    <a:pt x="1655" y="834"/>
                    <a:pt x="1429" y="679"/>
                    <a:pt x="1179" y="537"/>
                  </a:cubicBezTo>
                  <a:cubicBezTo>
                    <a:pt x="881" y="382"/>
                    <a:pt x="584" y="227"/>
                    <a:pt x="274" y="84"/>
                  </a:cubicBezTo>
                  <a:cubicBezTo>
                    <a:pt x="108" y="1"/>
                    <a:pt x="0" y="96"/>
                    <a:pt x="36" y="287"/>
                  </a:cubicBezTo>
                  <a:cubicBezTo>
                    <a:pt x="60" y="477"/>
                    <a:pt x="119" y="703"/>
                    <a:pt x="274" y="810"/>
                  </a:cubicBezTo>
                  <a:cubicBezTo>
                    <a:pt x="477" y="953"/>
                    <a:pt x="655" y="1191"/>
                    <a:pt x="941" y="1215"/>
                  </a:cubicBezTo>
                  <a:cubicBezTo>
                    <a:pt x="1096" y="1227"/>
                    <a:pt x="1215" y="1251"/>
                    <a:pt x="1310" y="1358"/>
                  </a:cubicBezTo>
                  <a:cubicBezTo>
                    <a:pt x="1477" y="1525"/>
                    <a:pt x="1667" y="1572"/>
                    <a:pt x="1917" y="1584"/>
                  </a:cubicBezTo>
                  <a:cubicBezTo>
                    <a:pt x="1953" y="1584"/>
                    <a:pt x="2024" y="1584"/>
                    <a:pt x="2084" y="1549"/>
                  </a:cubicBezTo>
                  <a:cubicBezTo>
                    <a:pt x="2274" y="1489"/>
                    <a:pt x="2334" y="1299"/>
                    <a:pt x="2203" y="1144"/>
                  </a:cubicBezTo>
                  <a:cubicBezTo>
                    <a:pt x="2143" y="1060"/>
                    <a:pt x="2048" y="977"/>
                    <a:pt x="1917" y="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 rot="3345084">
              <a:off x="5220705" y="4395486"/>
              <a:ext cx="121410" cy="93235"/>
            </a:xfrm>
            <a:custGeom>
              <a:avLst/>
              <a:gdLst/>
              <a:ahLst/>
              <a:cxnLst/>
              <a:rect l="l" t="t" r="r" b="b"/>
              <a:pathLst>
                <a:path w="2335" h="2252" extrusionOk="0">
                  <a:moveTo>
                    <a:pt x="1691" y="167"/>
                  </a:moveTo>
                  <a:cubicBezTo>
                    <a:pt x="1513" y="287"/>
                    <a:pt x="1370" y="429"/>
                    <a:pt x="1215" y="572"/>
                  </a:cubicBezTo>
                  <a:cubicBezTo>
                    <a:pt x="1156" y="632"/>
                    <a:pt x="1096" y="703"/>
                    <a:pt x="1025" y="715"/>
                  </a:cubicBezTo>
                  <a:cubicBezTo>
                    <a:pt x="858" y="751"/>
                    <a:pt x="775" y="846"/>
                    <a:pt x="715" y="989"/>
                  </a:cubicBezTo>
                  <a:cubicBezTo>
                    <a:pt x="572" y="1251"/>
                    <a:pt x="417" y="1489"/>
                    <a:pt x="156" y="1668"/>
                  </a:cubicBezTo>
                  <a:cubicBezTo>
                    <a:pt x="84" y="1715"/>
                    <a:pt x="36" y="1834"/>
                    <a:pt x="25" y="1918"/>
                  </a:cubicBezTo>
                  <a:cubicBezTo>
                    <a:pt x="1" y="2120"/>
                    <a:pt x="156" y="2251"/>
                    <a:pt x="358" y="2192"/>
                  </a:cubicBezTo>
                  <a:cubicBezTo>
                    <a:pt x="537" y="2132"/>
                    <a:pt x="691" y="2061"/>
                    <a:pt x="870" y="2001"/>
                  </a:cubicBezTo>
                  <a:cubicBezTo>
                    <a:pt x="1072" y="1918"/>
                    <a:pt x="1215" y="1834"/>
                    <a:pt x="1322" y="1644"/>
                  </a:cubicBezTo>
                  <a:cubicBezTo>
                    <a:pt x="1441" y="1430"/>
                    <a:pt x="1608" y="1263"/>
                    <a:pt x="1751" y="1072"/>
                  </a:cubicBezTo>
                  <a:cubicBezTo>
                    <a:pt x="2108" y="906"/>
                    <a:pt x="2275" y="608"/>
                    <a:pt x="2334" y="239"/>
                  </a:cubicBezTo>
                  <a:cubicBezTo>
                    <a:pt x="2096" y="37"/>
                    <a:pt x="1930" y="1"/>
                    <a:pt x="1691" y="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 rot="-1443673">
              <a:off x="4747627" y="4295120"/>
              <a:ext cx="121376" cy="65611"/>
            </a:xfrm>
            <a:custGeom>
              <a:avLst/>
              <a:gdLst/>
              <a:ahLst/>
              <a:cxnLst/>
              <a:rect l="l" t="t" r="r" b="b"/>
              <a:pathLst>
                <a:path w="2334" h="1585" extrusionOk="0">
                  <a:moveTo>
                    <a:pt x="1917" y="929"/>
                  </a:moveTo>
                  <a:cubicBezTo>
                    <a:pt x="1655" y="834"/>
                    <a:pt x="1429" y="679"/>
                    <a:pt x="1179" y="537"/>
                  </a:cubicBezTo>
                  <a:cubicBezTo>
                    <a:pt x="881" y="382"/>
                    <a:pt x="584" y="227"/>
                    <a:pt x="274" y="84"/>
                  </a:cubicBezTo>
                  <a:cubicBezTo>
                    <a:pt x="108" y="1"/>
                    <a:pt x="0" y="96"/>
                    <a:pt x="36" y="287"/>
                  </a:cubicBezTo>
                  <a:cubicBezTo>
                    <a:pt x="60" y="477"/>
                    <a:pt x="119" y="703"/>
                    <a:pt x="274" y="810"/>
                  </a:cubicBezTo>
                  <a:cubicBezTo>
                    <a:pt x="477" y="953"/>
                    <a:pt x="655" y="1191"/>
                    <a:pt x="941" y="1215"/>
                  </a:cubicBezTo>
                  <a:cubicBezTo>
                    <a:pt x="1096" y="1227"/>
                    <a:pt x="1215" y="1251"/>
                    <a:pt x="1310" y="1358"/>
                  </a:cubicBezTo>
                  <a:cubicBezTo>
                    <a:pt x="1477" y="1525"/>
                    <a:pt x="1667" y="1572"/>
                    <a:pt x="1917" y="1584"/>
                  </a:cubicBezTo>
                  <a:cubicBezTo>
                    <a:pt x="1953" y="1584"/>
                    <a:pt x="2024" y="1584"/>
                    <a:pt x="2084" y="1549"/>
                  </a:cubicBezTo>
                  <a:cubicBezTo>
                    <a:pt x="2274" y="1489"/>
                    <a:pt x="2334" y="1299"/>
                    <a:pt x="2203" y="1144"/>
                  </a:cubicBezTo>
                  <a:cubicBezTo>
                    <a:pt x="2143" y="1060"/>
                    <a:pt x="2048" y="977"/>
                    <a:pt x="1917" y="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 rot="-1475774">
              <a:off x="4546552" y="4295120"/>
              <a:ext cx="121376" cy="65609"/>
            </a:xfrm>
            <a:custGeom>
              <a:avLst/>
              <a:gdLst/>
              <a:ahLst/>
              <a:cxnLst/>
              <a:rect l="l" t="t" r="r" b="b"/>
              <a:pathLst>
                <a:path w="2334" h="1585" extrusionOk="0">
                  <a:moveTo>
                    <a:pt x="1917" y="929"/>
                  </a:moveTo>
                  <a:cubicBezTo>
                    <a:pt x="1655" y="834"/>
                    <a:pt x="1429" y="679"/>
                    <a:pt x="1179" y="537"/>
                  </a:cubicBezTo>
                  <a:cubicBezTo>
                    <a:pt x="881" y="382"/>
                    <a:pt x="584" y="227"/>
                    <a:pt x="274" y="84"/>
                  </a:cubicBezTo>
                  <a:cubicBezTo>
                    <a:pt x="108" y="1"/>
                    <a:pt x="0" y="96"/>
                    <a:pt x="36" y="287"/>
                  </a:cubicBezTo>
                  <a:cubicBezTo>
                    <a:pt x="60" y="477"/>
                    <a:pt x="119" y="703"/>
                    <a:pt x="274" y="810"/>
                  </a:cubicBezTo>
                  <a:cubicBezTo>
                    <a:pt x="477" y="953"/>
                    <a:pt x="655" y="1191"/>
                    <a:pt x="941" y="1215"/>
                  </a:cubicBezTo>
                  <a:cubicBezTo>
                    <a:pt x="1096" y="1227"/>
                    <a:pt x="1215" y="1251"/>
                    <a:pt x="1310" y="1358"/>
                  </a:cubicBezTo>
                  <a:cubicBezTo>
                    <a:pt x="1477" y="1525"/>
                    <a:pt x="1667" y="1572"/>
                    <a:pt x="1917" y="1584"/>
                  </a:cubicBezTo>
                  <a:cubicBezTo>
                    <a:pt x="1953" y="1584"/>
                    <a:pt x="2024" y="1584"/>
                    <a:pt x="2084" y="1549"/>
                  </a:cubicBezTo>
                  <a:cubicBezTo>
                    <a:pt x="2274" y="1489"/>
                    <a:pt x="2334" y="1299"/>
                    <a:pt x="2203" y="1144"/>
                  </a:cubicBezTo>
                  <a:cubicBezTo>
                    <a:pt x="2143" y="1060"/>
                    <a:pt x="2048" y="977"/>
                    <a:pt x="1917" y="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8DB926C3-9494-4CA5-97E7-7CBBA1B5F9A0}"/>
              </a:ext>
            </a:extLst>
          </p:cNvPr>
          <p:cNvSpPr txBox="1"/>
          <p:nvPr/>
        </p:nvSpPr>
        <p:spPr>
          <a:xfrm>
            <a:off x="6683946" y="3255301"/>
            <a:ext cx="286361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날짜</a:t>
            </a:r>
            <a:r>
              <a:rPr lang="en-US" altLang="ko-KR" dirty="0"/>
              <a:t>: 2021.03.24</a:t>
            </a:r>
          </a:p>
          <a:p>
            <a:endParaRPr lang="en-US" altLang="ko-KR" dirty="0"/>
          </a:p>
          <a:p>
            <a:r>
              <a:rPr lang="ko-KR" altLang="en-US" dirty="0"/>
              <a:t>소속</a:t>
            </a:r>
            <a:r>
              <a:rPr lang="en-US" altLang="ko-KR" dirty="0"/>
              <a:t>: </a:t>
            </a:r>
            <a:r>
              <a:rPr lang="ko-KR" altLang="en-US" dirty="0"/>
              <a:t>컴퓨터시스템과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:  201945101 </a:t>
            </a:r>
            <a:r>
              <a:rPr lang="ko-KR" altLang="en-US" dirty="0"/>
              <a:t>임유진</a:t>
            </a:r>
            <a:endParaRPr lang="en-US" altLang="ko-KR" dirty="0"/>
          </a:p>
          <a:p>
            <a:r>
              <a:rPr lang="en-US" altLang="ko-KR" dirty="0"/>
              <a:t>          201845051 </a:t>
            </a:r>
            <a:r>
              <a:rPr lang="ko-KR" altLang="en-US" dirty="0"/>
              <a:t>박현우</a:t>
            </a:r>
            <a:endParaRPr lang="en-US" altLang="ko-KR" dirty="0"/>
          </a:p>
          <a:p>
            <a:r>
              <a:rPr lang="en-US" altLang="ko-KR" dirty="0"/>
              <a:t>          201645061 </a:t>
            </a:r>
            <a:r>
              <a:rPr lang="ko-KR" altLang="en-US" dirty="0" err="1"/>
              <a:t>이성주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190" name="Google Shape;190;p16"/>
          <p:cNvSpPr/>
          <p:nvPr/>
        </p:nvSpPr>
        <p:spPr>
          <a:xfrm>
            <a:off x="5434229" y="3201085"/>
            <a:ext cx="117000" cy="21577"/>
          </a:xfrm>
          <a:custGeom>
            <a:avLst/>
            <a:gdLst/>
            <a:ahLst/>
            <a:cxnLst/>
            <a:rect l="l" t="t" r="r" b="b"/>
            <a:pathLst>
              <a:path w="976" h="180" extrusionOk="0">
                <a:moveTo>
                  <a:pt x="1" y="1"/>
                </a:moveTo>
                <a:lnTo>
                  <a:pt x="1" y="1"/>
                </a:lnTo>
                <a:cubicBezTo>
                  <a:pt x="279" y="119"/>
                  <a:pt x="578" y="179"/>
                  <a:pt x="881" y="179"/>
                </a:cubicBezTo>
                <a:cubicBezTo>
                  <a:pt x="881" y="179"/>
                  <a:pt x="881" y="179"/>
                  <a:pt x="881" y="179"/>
                </a:cubicBezTo>
                <a:lnTo>
                  <a:pt x="881" y="179"/>
                </a:lnTo>
                <a:cubicBezTo>
                  <a:pt x="882" y="179"/>
                  <a:pt x="882" y="179"/>
                  <a:pt x="882" y="179"/>
                </a:cubicBezTo>
                <a:cubicBezTo>
                  <a:pt x="913" y="179"/>
                  <a:pt x="945" y="178"/>
                  <a:pt x="975" y="176"/>
                </a:cubicBezTo>
                <a:lnTo>
                  <a:pt x="975" y="176"/>
                </a:lnTo>
                <a:cubicBezTo>
                  <a:pt x="943" y="178"/>
                  <a:pt x="913" y="179"/>
                  <a:pt x="881" y="179"/>
                </a:cubicBezTo>
                <a:lnTo>
                  <a:pt x="881" y="179"/>
                </a:lnTo>
                <a:cubicBezTo>
                  <a:pt x="579" y="179"/>
                  <a:pt x="279" y="119"/>
                  <a:pt x="1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6982521" y="1559101"/>
            <a:ext cx="694608" cy="694574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2"/>
                  <a:pt x="1026" y="4577"/>
                  <a:pt x="2289" y="4577"/>
                </a:cubicBezTo>
                <a:cubicBezTo>
                  <a:pt x="3552" y="4577"/>
                  <a:pt x="4577" y="3552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6"/>
          <p:cNvGrpSpPr/>
          <p:nvPr/>
        </p:nvGrpSpPr>
        <p:grpSpPr>
          <a:xfrm>
            <a:off x="7085844" y="1638853"/>
            <a:ext cx="461088" cy="444960"/>
            <a:chOff x="4718468" y="2306984"/>
            <a:chExt cx="364294" cy="351552"/>
          </a:xfrm>
        </p:grpSpPr>
        <p:sp>
          <p:nvSpPr>
            <p:cNvPr id="193" name="Google Shape;193;p16"/>
            <p:cNvSpPr/>
            <p:nvPr/>
          </p:nvSpPr>
          <p:spPr>
            <a:xfrm>
              <a:off x="4718468" y="2472869"/>
              <a:ext cx="55593" cy="57195"/>
            </a:xfrm>
            <a:custGeom>
              <a:avLst/>
              <a:gdLst/>
              <a:ahLst/>
              <a:cxnLst/>
              <a:rect l="l" t="t" r="r" b="b"/>
              <a:pathLst>
                <a:path w="2116" h="2177" extrusionOk="0">
                  <a:moveTo>
                    <a:pt x="784" y="408"/>
                  </a:moveTo>
                  <a:cubicBezTo>
                    <a:pt x="930" y="449"/>
                    <a:pt x="1034" y="560"/>
                    <a:pt x="1082" y="699"/>
                  </a:cubicBezTo>
                  <a:cubicBezTo>
                    <a:pt x="1110" y="762"/>
                    <a:pt x="1124" y="824"/>
                    <a:pt x="1124" y="893"/>
                  </a:cubicBezTo>
                  <a:cubicBezTo>
                    <a:pt x="840" y="831"/>
                    <a:pt x="625" y="748"/>
                    <a:pt x="576" y="651"/>
                  </a:cubicBezTo>
                  <a:cubicBezTo>
                    <a:pt x="555" y="609"/>
                    <a:pt x="604" y="533"/>
                    <a:pt x="632" y="491"/>
                  </a:cubicBezTo>
                  <a:cubicBezTo>
                    <a:pt x="659" y="442"/>
                    <a:pt x="715" y="408"/>
                    <a:pt x="763" y="408"/>
                  </a:cubicBezTo>
                  <a:close/>
                  <a:moveTo>
                    <a:pt x="765" y="1"/>
                  </a:moveTo>
                  <a:cubicBezTo>
                    <a:pt x="584" y="1"/>
                    <a:pt x="415" y="89"/>
                    <a:pt x="306" y="241"/>
                  </a:cubicBezTo>
                  <a:cubicBezTo>
                    <a:pt x="111" y="498"/>
                    <a:pt x="146" y="706"/>
                    <a:pt x="208" y="831"/>
                  </a:cubicBezTo>
                  <a:cubicBezTo>
                    <a:pt x="312" y="1046"/>
                    <a:pt x="576" y="1192"/>
                    <a:pt x="1013" y="1289"/>
                  </a:cubicBezTo>
                  <a:cubicBezTo>
                    <a:pt x="999" y="1303"/>
                    <a:pt x="985" y="1323"/>
                    <a:pt x="971" y="1344"/>
                  </a:cubicBezTo>
                  <a:cubicBezTo>
                    <a:pt x="791" y="1587"/>
                    <a:pt x="514" y="1733"/>
                    <a:pt x="208" y="1746"/>
                  </a:cubicBezTo>
                  <a:cubicBezTo>
                    <a:pt x="91" y="1753"/>
                    <a:pt x="0" y="1844"/>
                    <a:pt x="0" y="1961"/>
                  </a:cubicBezTo>
                  <a:cubicBezTo>
                    <a:pt x="0" y="2079"/>
                    <a:pt x="91" y="2170"/>
                    <a:pt x="201" y="2177"/>
                  </a:cubicBezTo>
                  <a:lnTo>
                    <a:pt x="250" y="2177"/>
                  </a:lnTo>
                  <a:cubicBezTo>
                    <a:pt x="500" y="2177"/>
                    <a:pt x="909" y="2086"/>
                    <a:pt x="1297" y="1594"/>
                  </a:cubicBezTo>
                  <a:cubicBezTo>
                    <a:pt x="1353" y="1525"/>
                    <a:pt x="1401" y="1441"/>
                    <a:pt x="1443" y="1358"/>
                  </a:cubicBezTo>
                  <a:cubicBezTo>
                    <a:pt x="1700" y="1386"/>
                    <a:pt x="1901" y="1386"/>
                    <a:pt x="1908" y="1386"/>
                  </a:cubicBezTo>
                  <a:cubicBezTo>
                    <a:pt x="1912" y="1386"/>
                    <a:pt x="1916" y="1386"/>
                    <a:pt x="1920" y="1386"/>
                  </a:cubicBezTo>
                  <a:cubicBezTo>
                    <a:pt x="2032" y="1386"/>
                    <a:pt x="2116" y="1292"/>
                    <a:pt x="2116" y="1178"/>
                  </a:cubicBezTo>
                  <a:cubicBezTo>
                    <a:pt x="2116" y="1067"/>
                    <a:pt x="2019" y="977"/>
                    <a:pt x="1908" y="977"/>
                  </a:cubicBezTo>
                  <a:cubicBezTo>
                    <a:pt x="1790" y="977"/>
                    <a:pt x="1665" y="970"/>
                    <a:pt x="1540" y="956"/>
                  </a:cubicBezTo>
                  <a:cubicBezTo>
                    <a:pt x="1540" y="817"/>
                    <a:pt x="1519" y="678"/>
                    <a:pt x="1464" y="547"/>
                  </a:cubicBezTo>
                  <a:cubicBezTo>
                    <a:pt x="1346" y="255"/>
                    <a:pt x="1103" y="40"/>
                    <a:pt x="840" y="5"/>
                  </a:cubicBezTo>
                  <a:cubicBezTo>
                    <a:pt x="815" y="2"/>
                    <a:pt x="790" y="1"/>
                    <a:pt x="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764392" y="2405927"/>
              <a:ext cx="318370" cy="252610"/>
            </a:xfrm>
            <a:custGeom>
              <a:avLst/>
              <a:gdLst/>
              <a:ahLst/>
              <a:cxnLst/>
              <a:rect l="l" t="t" r="r" b="b"/>
              <a:pathLst>
                <a:path w="12118" h="9615" extrusionOk="0">
                  <a:moveTo>
                    <a:pt x="5251" y="1"/>
                  </a:moveTo>
                  <a:cubicBezTo>
                    <a:pt x="2352" y="1"/>
                    <a:pt x="0" y="1326"/>
                    <a:pt x="0" y="4253"/>
                  </a:cubicBezTo>
                  <a:cubicBezTo>
                    <a:pt x="0" y="5938"/>
                    <a:pt x="826" y="7124"/>
                    <a:pt x="2109" y="7804"/>
                  </a:cubicBezTo>
                  <a:cubicBezTo>
                    <a:pt x="2137" y="7825"/>
                    <a:pt x="2157" y="7853"/>
                    <a:pt x="2164" y="7887"/>
                  </a:cubicBezTo>
                  <a:lnTo>
                    <a:pt x="2456" y="9379"/>
                  </a:lnTo>
                  <a:cubicBezTo>
                    <a:pt x="2476" y="9517"/>
                    <a:pt x="2601" y="9615"/>
                    <a:pt x="2747" y="9615"/>
                  </a:cubicBezTo>
                  <a:lnTo>
                    <a:pt x="3711" y="9615"/>
                  </a:lnTo>
                  <a:cubicBezTo>
                    <a:pt x="3857" y="9615"/>
                    <a:pt x="3975" y="9517"/>
                    <a:pt x="4002" y="9379"/>
                  </a:cubicBezTo>
                  <a:lnTo>
                    <a:pt x="4162" y="8546"/>
                  </a:lnTo>
                  <a:cubicBezTo>
                    <a:pt x="4168" y="8495"/>
                    <a:pt x="4222" y="8455"/>
                    <a:pt x="4280" y="8455"/>
                  </a:cubicBezTo>
                  <a:cubicBezTo>
                    <a:pt x="4285" y="8455"/>
                    <a:pt x="4289" y="8456"/>
                    <a:pt x="4294" y="8456"/>
                  </a:cubicBezTo>
                  <a:cubicBezTo>
                    <a:pt x="4613" y="8491"/>
                    <a:pt x="4932" y="8512"/>
                    <a:pt x="5251" y="8512"/>
                  </a:cubicBezTo>
                  <a:cubicBezTo>
                    <a:pt x="5688" y="8512"/>
                    <a:pt x="6125" y="8477"/>
                    <a:pt x="6562" y="8415"/>
                  </a:cubicBezTo>
                  <a:cubicBezTo>
                    <a:pt x="6570" y="8413"/>
                    <a:pt x="6578" y="8412"/>
                    <a:pt x="6586" y="8412"/>
                  </a:cubicBezTo>
                  <a:cubicBezTo>
                    <a:pt x="6638" y="8412"/>
                    <a:pt x="6682" y="8450"/>
                    <a:pt x="6694" y="8505"/>
                  </a:cubicBezTo>
                  <a:lnTo>
                    <a:pt x="6860" y="9372"/>
                  </a:lnTo>
                  <a:cubicBezTo>
                    <a:pt x="6888" y="9510"/>
                    <a:pt x="7006" y="9615"/>
                    <a:pt x="7151" y="9615"/>
                  </a:cubicBezTo>
                  <a:lnTo>
                    <a:pt x="8116" y="9615"/>
                  </a:lnTo>
                  <a:cubicBezTo>
                    <a:pt x="8261" y="9615"/>
                    <a:pt x="8379" y="9510"/>
                    <a:pt x="8407" y="9372"/>
                  </a:cubicBezTo>
                  <a:lnTo>
                    <a:pt x="8705" y="7797"/>
                  </a:lnTo>
                  <a:cubicBezTo>
                    <a:pt x="8712" y="7763"/>
                    <a:pt x="8733" y="7728"/>
                    <a:pt x="8768" y="7714"/>
                  </a:cubicBezTo>
                  <a:cubicBezTo>
                    <a:pt x="9524" y="7319"/>
                    <a:pt x="10155" y="6771"/>
                    <a:pt x="10557" y="6084"/>
                  </a:cubicBezTo>
                  <a:cubicBezTo>
                    <a:pt x="10606" y="5987"/>
                    <a:pt x="10696" y="5918"/>
                    <a:pt x="10793" y="5883"/>
                  </a:cubicBezTo>
                  <a:lnTo>
                    <a:pt x="11722" y="5592"/>
                  </a:lnTo>
                  <a:cubicBezTo>
                    <a:pt x="11958" y="5515"/>
                    <a:pt x="12118" y="5293"/>
                    <a:pt x="12118" y="5044"/>
                  </a:cubicBezTo>
                  <a:lnTo>
                    <a:pt x="12118" y="4093"/>
                  </a:lnTo>
                  <a:cubicBezTo>
                    <a:pt x="12118" y="3844"/>
                    <a:pt x="11958" y="3629"/>
                    <a:pt x="11722" y="3552"/>
                  </a:cubicBezTo>
                  <a:lnTo>
                    <a:pt x="11147" y="3372"/>
                  </a:lnTo>
                  <a:cubicBezTo>
                    <a:pt x="11008" y="3323"/>
                    <a:pt x="10904" y="3212"/>
                    <a:pt x="10862" y="3081"/>
                  </a:cubicBezTo>
                  <a:cubicBezTo>
                    <a:pt x="10196" y="965"/>
                    <a:pt x="773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764760" y="2495595"/>
              <a:ext cx="318002" cy="162574"/>
            </a:xfrm>
            <a:custGeom>
              <a:avLst/>
              <a:gdLst/>
              <a:ahLst/>
              <a:cxnLst/>
              <a:rect l="l" t="t" r="r" b="b"/>
              <a:pathLst>
                <a:path w="12104" h="6188" extrusionOk="0">
                  <a:moveTo>
                    <a:pt x="11285" y="1"/>
                  </a:moveTo>
                  <a:lnTo>
                    <a:pt x="11285" y="507"/>
                  </a:lnTo>
                  <a:cubicBezTo>
                    <a:pt x="11285" y="1131"/>
                    <a:pt x="10890" y="1686"/>
                    <a:pt x="10293" y="1887"/>
                  </a:cubicBezTo>
                  <a:cubicBezTo>
                    <a:pt x="10030" y="1970"/>
                    <a:pt x="9794" y="2144"/>
                    <a:pt x="9621" y="2366"/>
                  </a:cubicBezTo>
                  <a:cubicBezTo>
                    <a:pt x="9413" y="2643"/>
                    <a:pt x="9163" y="2893"/>
                    <a:pt x="8885" y="3108"/>
                  </a:cubicBezTo>
                  <a:cubicBezTo>
                    <a:pt x="8559" y="3365"/>
                    <a:pt x="8337" y="3739"/>
                    <a:pt x="8275" y="4155"/>
                  </a:cubicBezTo>
                  <a:cubicBezTo>
                    <a:pt x="8226" y="4454"/>
                    <a:pt x="8192" y="4766"/>
                    <a:pt x="8171" y="4988"/>
                  </a:cubicBezTo>
                  <a:cubicBezTo>
                    <a:pt x="8150" y="5161"/>
                    <a:pt x="8004" y="5293"/>
                    <a:pt x="7831" y="5293"/>
                  </a:cubicBezTo>
                  <a:lnTo>
                    <a:pt x="7137" y="5293"/>
                  </a:lnTo>
                  <a:cubicBezTo>
                    <a:pt x="6999" y="5293"/>
                    <a:pt x="6874" y="5189"/>
                    <a:pt x="6853" y="5050"/>
                  </a:cubicBezTo>
                  <a:lnTo>
                    <a:pt x="6687" y="4183"/>
                  </a:lnTo>
                  <a:cubicBezTo>
                    <a:pt x="6674" y="4125"/>
                    <a:pt x="6619" y="4085"/>
                    <a:pt x="6562" y="4085"/>
                  </a:cubicBezTo>
                  <a:cubicBezTo>
                    <a:pt x="6557" y="4085"/>
                    <a:pt x="6552" y="4085"/>
                    <a:pt x="6548" y="4086"/>
                  </a:cubicBezTo>
                  <a:cubicBezTo>
                    <a:pt x="6118" y="4155"/>
                    <a:pt x="5681" y="4183"/>
                    <a:pt x="5244" y="4183"/>
                  </a:cubicBezTo>
                  <a:cubicBezTo>
                    <a:pt x="4925" y="4183"/>
                    <a:pt x="4599" y="4169"/>
                    <a:pt x="4280" y="4135"/>
                  </a:cubicBezTo>
                  <a:cubicBezTo>
                    <a:pt x="4272" y="4133"/>
                    <a:pt x="4264" y="4132"/>
                    <a:pt x="4256" y="4132"/>
                  </a:cubicBezTo>
                  <a:cubicBezTo>
                    <a:pt x="4204" y="4132"/>
                    <a:pt x="4161" y="4170"/>
                    <a:pt x="4155" y="4225"/>
                  </a:cubicBezTo>
                  <a:lnTo>
                    <a:pt x="3995" y="5057"/>
                  </a:lnTo>
                  <a:cubicBezTo>
                    <a:pt x="3968" y="5196"/>
                    <a:pt x="3843" y="5293"/>
                    <a:pt x="3704" y="5293"/>
                  </a:cubicBezTo>
                  <a:lnTo>
                    <a:pt x="2733" y="5293"/>
                  </a:lnTo>
                  <a:cubicBezTo>
                    <a:pt x="2594" y="5293"/>
                    <a:pt x="2469" y="5196"/>
                    <a:pt x="2442" y="5057"/>
                  </a:cubicBezTo>
                  <a:lnTo>
                    <a:pt x="2157" y="3566"/>
                  </a:lnTo>
                  <a:cubicBezTo>
                    <a:pt x="2150" y="3531"/>
                    <a:pt x="2130" y="3503"/>
                    <a:pt x="2095" y="3483"/>
                  </a:cubicBezTo>
                  <a:cubicBezTo>
                    <a:pt x="937" y="2865"/>
                    <a:pt x="146" y="1832"/>
                    <a:pt x="14" y="382"/>
                  </a:cubicBezTo>
                  <a:cubicBezTo>
                    <a:pt x="7" y="417"/>
                    <a:pt x="7" y="451"/>
                    <a:pt x="7" y="493"/>
                  </a:cubicBezTo>
                  <a:lnTo>
                    <a:pt x="7" y="500"/>
                  </a:lnTo>
                  <a:cubicBezTo>
                    <a:pt x="7" y="535"/>
                    <a:pt x="0" y="569"/>
                    <a:pt x="0" y="604"/>
                  </a:cubicBezTo>
                  <a:lnTo>
                    <a:pt x="0" y="639"/>
                  </a:lnTo>
                  <a:lnTo>
                    <a:pt x="0" y="715"/>
                  </a:lnTo>
                  <a:lnTo>
                    <a:pt x="0" y="840"/>
                  </a:lnTo>
                  <a:cubicBezTo>
                    <a:pt x="0" y="1041"/>
                    <a:pt x="14" y="1249"/>
                    <a:pt x="35" y="1450"/>
                  </a:cubicBezTo>
                  <a:cubicBezTo>
                    <a:pt x="63" y="1679"/>
                    <a:pt x="111" y="1908"/>
                    <a:pt x="180" y="2130"/>
                  </a:cubicBezTo>
                  <a:lnTo>
                    <a:pt x="194" y="2165"/>
                  </a:lnTo>
                  <a:cubicBezTo>
                    <a:pt x="201" y="2192"/>
                    <a:pt x="215" y="2220"/>
                    <a:pt x="222" y="2255"/>
                  </a:cubicBezTo>
                  <a:lnTo>
                    <a:pt x="236" y="2290"/>
                  </a:lnTo>
                  <a:cubicBezTo>
                    <a:pt x="264" y="2366"/>
                    <a:pt x="291" y="2435"/>
                    <a:pt x="319" y="2511"/>
                  </a:cubicBezTo>
                  <a:lnTo>
                    <a:pt x="333" y="2532"/>
                  </a:lnTo>
                  <a:cubicBezTo>
                    <a:pt x="347" y="2574"/>
                    <a:pt x="361" y="2609"/>
                    <a:pt x="382" y="2643"/>
                  </a:cubicBezTo>
                  <a:lnTo>
                    <a:pt x="389" y="2657"/>
                  </a:lnTo>
                  <a:cubicBezTo>
                    <a:pt x="402" y="2692"/>
                    <a:pt x="423" y="2720"/>
                    <a:pt x="437" y="2754"/>
                  </a:cubicBezTo>
                  <a:lnTo>
                    <a:pt x="444" y="2768"/>
                  </a:lnTo>
                  <a:cubicBezTo>
                    <a:pt x="465" y="2803"/>
                    <a:pt x="479" y="2837"/>
                    <a:pt x="500" y="2872"/>
                  </a:cubicBezTo>
                  <a:lnTo>
                    <a:pt x="513" y="2893"/>
                  </a:lnTo>
                  <a:cubicBezTo>
                    <a:pt x="569" y="2997"/>
                    <a:pt x="638" y="3101"/>
                    <a:pt x="708" y="3198"/>
                  </a:cubicBezTo>
                  <a:lnTo>
                    <a:pt x="728" y="3226"/>
                  </a:lnTo>
                  <a:lnTo>
                    <a:pt x="784" y="3295"/>
                  </a:lnTo>
                  <a:lnTo>
                    <a:pt x="805" y="3323"/>
                  </a:lnTo>
                  <a:cubicBezTo>
                    <a:pt x="826" y="3351"/>
                    <a:pt x="853" y="3385"/>
                    <a:pt x="874" y="3406"/>
                  </a:cubicBezTo>
                  <a:cubicBezTo>
                    <a:pt x="902" y="3441"/>
                    <a:pt x="923" y="3469"/>
                    <a:pt x="950" y="3496"/>
                  </a:cubicBezTo>
                  <a:lnTo>
                    <a:pt x="978" y="3524"/>
                  </a:lnTo>
                  <a:lnTo>
                    <a:pt x="1034" y="3587"/>
                  </a:lnTo>
                  <a:lnTo>
                    <a:pt x="1054" y="3607"/>
                  </a:lnTo>
                  <a:cubicBezTo>
                    <a:pt x="1082" y="3635"/>
                    <a:pt x="1110" y="3663"/>
                    <a:pt x="1138" y="3698"/>
                  </a:cubicBezTo>
                  <a:cubicBezTo>
                    <a:pt x="1172" y="3725"/>
                    <a:pt x="1200" y="3753"/>
                    <a:pt x="1235" y="3781"/>
                  </a:cubicBezTo>
                  <a:cubicBezTo>
                    <a:pt x="1297" y="3843"/>
                    <a:pt x="1367" y="3899"/>
                    <a:pt x="1436" y="3954"/>
                  </a:cubicBezTo>
                  <a:cubicBezTo>
                    <a:pt x="1505" y="4010"/>
                    <a:pt x="1575" y="4058"/>
                    <a:pt x="1644" y="4107"/>
                  </a:cubicBezTo>
                  <a:lnTo>
                    <a:pt x="1755" y="4183"/>
                  </a:lnTo>
                  <a:lnTo>
                    <a:pt x="1859" y="4246"/>
                  </a:lnTo>
                  <a:lnTo>
                    <a:pt x="1887" y="4266"/>
                  </a:lnTo>
                  <a:lnTo>
                    <a:pt x="1963" y="4315"/>
                  </a:lnTo>
                  <a:lnTo>
                    <a:pt x="1998" y="4329"/>
                  </a:lnTo>
                  <a:lnTo>
                    <a:pt x="2102" y="4391"/>
                  </a:lnTo>
                  <a:cubicBezTo>
                    <a:pt x="2116" y="4398"/>
                    <a:pt x="2130" y="4405"/>
                    <a:pt x="2143" y="4419"/>
                  </a:cubicBezTo>
                  <a:lnTo>
                    <a:pt x="2143" y="4426"/>
                  </a:lnTo>
                  <a:cubicBezTo>
                    <a:pt x="2143" y="4433"/>
                    <a:pt x="2143" y="4440"/>
                    <a:pt x="2150" y="4440"/>
                  </a:cubicBezTo>
                  <a:lnTo>
                    <a:pt x="2150" y="4447"/>
                  </a:lnTo>
                  <a:cubicBezTo>
                    <a:pt x="2150" y="4454"/>
                    <a:pt x="2157" y="4461"/>
                    <a:pt x="2157" y="4467"/>
                  </a:cubicBezTo>
                  <a:lnTo>
                    <a:pt x="2442" y="5959"/>
                  </a:lnTo>
                  <a:cubicBezTo>
                    <a:pt x="2442" y="5973"/>
                    <a:pt x="2449" y="5993"/>
                    <a:pt x="2456" y="6007"/>
                  </a:cubicBezTo>
                  <a:cubicBezTo>
                    <a:pt x="2456" y="6014"/>
                    <a:pt x="2462" y="6021"/>
                    <a:pt x="2469" y="6035"/>
                  </a:cubicBezTo>
                  <a:lnTo>
                    <a:pt x="2476" y="6056"/>
                  </a:lnTo>
                  <a:lnTo>
                    <a:pt x="2490" y="6077"/>
                  </a:lnTo>
                  <a:lnTo>
                    <a:pt x="2511" y="6097"/>
                  </a:lnTo>
                  <a:lnTo>
                    <a:pt x="2525" y="6118"/>
                  </a:lnTo>
                  <a:lnTo>
                    <a:pt x="2532" y="6125"/>
                  </a:lnTo>
                  <a:lnTo>
                    <a:pt x="2553" y="6139"/>
                  </a:lnTo>
                  <a:lnTo>
                    <a:pt x="2560" y="6139"/>
                  </a:lnTo>
                  <a:lnTo>
                    <a:pt x="2573" y="6153"/>
                  </a:lnTo>
                  <a:lnTo>
                    <a:pt x="2580" y="6160"/>
                  </a:lnTo>
                  <a:lnTo>
                    <a:pt x="2608" y="6174"/>
                  </a:lnTo>
                  <a:lnTo>
                    <a:pt x="2636" y="6181"/>
                  </a:lnTo>
                  <a:lnTo>
                    <a:pt x="2643" y="6181"/>
                  </a:lnTo>
                  <a:lnTo>
                    <a:pt x="2664" y="6188"/>
                  </a:lnTo>
                  <a:lnTo>
                    <a:pt x="3704" y="6188"/>
                  </a:lnTo>
                  <a:cubicBezTo>
                    <a:pt x="3843" y="6188"/>
                    <a:pt x="3968" y="6084"/>
                    <a:pt x="3995" y="5945"/>
                  </a:cubicBezTo>
                  <a:lnTo>
                    <a:pt x="4148" y="5119"/>
                  </a:lnTo>
                  <a:cubicBezTo>
                    <a:pt x="4148" y="5113"/>
                    <a:pt x="4155" y="5106"/>
                    <a:pt x="4155" y="5099"/>
                  </a:cubicBezTo>
                  <a:lnTo>
                    <a:pt x="4155" y="5092"/>
                  </a:lnTo>
                  <a:lnTo>
                    <a:pt x="4162" y="5078"/>
                  </a:lnTo>
                  <a:cubicBezTo>
                    <a:pt x="4169" y="5071"/>
                    <a:pt x="4169" y="5064"/>
                    <a:pt x="4176" y="5057"/>
                  </a:cubicBezTo>
                  <a:cubicBezTo>
                    <a:pt x="4190" y="5050"/>
                    <a:pt x="4203" y="5036"/>
                    <a:pt x="4217" y="5029"/>
                  </a:cubicBezTo>
                  <a:lnTo>
                    <a:pt x="4273" y="5029"/>
                  </a:lnTo>
                  <a:lnTo>
                    <a:pt x="4432" y="5050"/>
                  </a:lnTo>
                  <a:lnTo>
                    <a:pt x="4474" y="5050"/>
                  </a:lnTo>
                  <a:lnTo>
                    <a:pt x="4627" y="5064"/>
                  </a:lnTo>
                  <a:lnTo>
                    <a:pt x="4786" y="5071"/>
                  </a:lnTo>
                  <a:lnTo>
                    <a:pt x="4828" y="5071"/>
                  </a:lnTo>
                  <a:lnTo>
                    <a:pt x="4994" y="5078"/>
                  </a:lnTo>
                  <a:lnTo>
                    <a:pt x="5237" y="5078"/>
                  </a:lnTo>
                  <a:cubicBezTo>
                    <a:pt x="5348" y="5078"/>
                    <a:pt x="5459" y="5071"/>
                    <a:pt x="5563" y="5071"/>
                  </a:cubicBezTo>
                  <a:lnTo>
                    <a:pt x="5736" y="5064"/>
                  </a:lnTo>
                  <a:lnTo>
                    <a:pt x="5750" y="5064"/>
                  </a:lnTo>
                  <a:lnTo>
                    <a:pt x="5903" y="5050"/>
                  </a:lnTo>
                  <a:cubicBezTo>
                    <a:pt x="6014" y="5043"/>
                    <a:pt x="6125" y="5029"/>
                    <a:pt x="6236" y="5022"/>
                  </a:cubicBezTo>
                  <a:lnTo>
                    <a:pt x="6388" y="5002"/>
                  </a:lnTo>
                  <a:lnTo>
                    <a:pt x="6458" y="4995"/>
                  </a:lnTo>
                  <a:lnTo>
                    <a:pt x="6541" y="4981"/>
                  </a:lnTo>
                  <a:cubicBezTo>
                    <a:pt x="6547" y="4980"/>
                    <a:pt x="6552" y="4980"/>
                    <a:pt x="6558" y="4980"/>
                  </a:cubicBezTo>
                  <a:cubicBezTo>
                    <a:pt x="6606" y="4980"/>
                    <a:pt x="6647" y="5007"/>
                    <a:pt x="6666" y="5050"/>
                  </a:cubicBezTo>
                  <a:cubicBezTo>
                    <a:pt x="6666" y="5057"/>
                    <a:pt x="6673" y="5064"/>
                    <a:pt x="6673" y="5071"/>
                  </a:cubicBezTo>
                  <a:lnTo>
                    <a:pt x="6756" y="5508"/>
                  </a:lnTo>
                  <a:lnTo>
                    <a:pt x="6846" y="5938"/>
                  </a:lnTo>
                  <a:cubicBezTo>
                    <a:pt x="6874" y="6077"/>
                    <a:pt x="6992" y="6181"/>
                    <a:pt x="7137" y="6181"/>
                  </a:cubicBezTo>
                  <a:lnTo>
                    <a:pt x="8178" y="6181"/>
                  </a:lnTo>
                  <a:lnTo>
                    <a:pt x="8199" y="6174"/>
                  </a:lnTo>
                  <a:lnTo>
                    <a:pt x="8206" y="6174"/>
                  </a:lnTo>
                  <a:lnTo>
                    <a:pt x="8233" y="6167"/>
                  </a:lnTo>
                  <a:lnTo>
                    <a:pt x="8254" y="6153"/>
                  </a:lnTo>
                  <a:lnTo>
                    <a:pt x="8261" y="6146"/>
                  </a:lnTo>
                  <a:lnTo>
                    <a:pt x="8282" y="6139"/>
                  </a:lnTo>
                  <a:lnTo>
                    <a:pt x="8289" y="6132"/>
                  </a:lnTo>
                  <a:lnTo>
                    <a:pt x="8303" y="6118"/>
                  </a:lnTo>
                  <a:lnTo>
                    <a:pt x="8310" y="6111"/>
                  </a:lnTo>
                  <a:lnTo>
                    <a:pt x="8330" y="6091"/>
                  </a:lnTo>
                  <a:lnTo>
                    <a:pt x="8337" y="6084"/>
                  </a:lnTo>
                  <a:cubicBezTo>
                    <a:pt x="8358" y="6056"/>
                    <a:pt x="8372" y="6028"/>
                    <a:pt x="8386" y="6000"/>
                  </a:cubicBezTo>
                  <a:cubicBezTo>
                    <a:pt x="8393" y="5986"/>
                    <a:pt x="8393" y="5966"/>
                    <a:pt x="8400" y="5952"/>
                  </a:cubicBezTo>
                  <a:lnTo>
                    <a:pt x="8462" y="5605"/>
                  </a:lnTo>
                  <a:lnTo>
                    <a:pt x="8532" y="5244"/>
                  </a:lnTo>
                  <a:lnTo>
                    <a:pt x="8573" y="5022"/>
                  </a:lnTo>
                  <a:lnTo>
                    <a:pt x="8691" y="4377"/>
                  </a:lnTo>
                  <a:lnTo>
                    <a:pt x="8705" y="4315"/>
                  </a:lnTo>
                  <a:lnTo>
                    <a:pt x="8754" y="4294"/>
                  </a:lnTo>
                  <a:lnTo>
                    <a:pt x="8823" y="4259"/>
                  </a:lnTo>
                  <a:lnTo>
                    <a:pt x="8892" y="4218"/>
                  </a:lnTo>
                  <a:lnTo>
                    <a:pt x="8955" y="4183"/>
                  </a:lnTo>
                  <a:lnTo>
                    <a:pt x="9031" y="4135"/>
                  </a:lnTo>
                  <a:lnTo>
                    <a:pt x="9093" y="4100"/>
                  </a:lnTo>
                  <a:lnTo>
                    <a:pt x="9163" y="4051"/>
                  </a:lnTo>
                  <a:lnTo>
                    <a:pt x="9232" y="4010"/>
                  </a:lnTo>
                  <a:lnTo>
                    <a:pt x="9295" y="3968"/>
                  </a:lnTo>
                  <a:lnTo>
                    <a:pt x="9357" y="3926"/>
                  </a:lnTo>
                  <a:lnTo>
                    <a:pt x="9426" y="3878"/>
                  </a:lnTo>
                  <a:lnTo>
                    <a:pt x="9482" y="3836"/>
                  </a:lnTo>
                  <a:lnTo>
                    <a:pt x="9544" y="3788"/>
                  </a:lnTo>
                  <a:lnTo>
                    <a:pt x="9600" y="3739"/>
                  </a:lnTo>
                  <a:lnTo>
                    <a:pt x="9669" y="3691"/>
                  </a:lnTo>
                  <a:lnTo>
                    <a:pt x="9725" y="3642"/>
                  </a:lnTo>
                  <a:lnTo>
                    <a:pt x="9780" y="3587"/>
                  </a:lnTo>
                  <a:lnTo>
                    <a:pt x="9836" y="3538"/>
                  </a:lnTo>
                  <a:lnTo>
                    <a:pt x="9891" y="3489"/>
                  </a:lnTo>
                  <a:lnTo>
                    <a:pt x="9947" y="3434"/>
                  </a:lnTo>
                  <a:lnTo>
                    <a:pt x="10002" y="3378"/>
                  </a:lnTo>
                  <a:lnTo>
                    <a:pt x="10051" y="3323"/>
                  </a:lnTo>
                  <a:lnTo>
                    <a:pt x="10106" y="3268"/>
                  </a:lnTo>
                  <a:lnTo>
                    <a:pt x="10148" y="3212"/>
                  </a:lnTo>
                  <a:lnTo>
                    <a:pt x="10203" y="3157"/>
                  </a:lnTo>
                  <a:lnTo>
                    <a:pt x="10245" y="3094"/>
                  </a:lnTo>
                  <a:lnTo>
                    <a:pt x="10293" y="3039"/>
                  </a:lnTo>
                  <a:lnTo>
                    <a:pt x="10335" y="2976"/>
                  </a:lnTo>
                  <a:cubicBezTo>
                    <a:pt x="10349" y="2955"/>
                    <a:pt x="10370" y="2935"/>
                    <a:pt x="10384" y="2914"/>
                  </a:cubicBezTo>
                  <a:lnTo>
                    <a:pt x="10425" y="2851"/>
                  </a:lnTo>
                  <a:cubicBezTo>
                    <a:pt x="10439" y="2831"/>
                    <a:pt x="10453" y="2810"/>
                    <a:pt x="10467" y="2789"/>
                  </a:cubicBezTo>
                  <a:cubicBezTo>
                    <a:pt x="10481" y="2768"/>
                    <a:pt x="10495" y="2733"/>
                    <a:pt x="10515" y="2706"/>
                  </a:cubicBezTo>
                  <a:cubicBezTo>
                    <a:pt x="10529" y="2685"/>
                    <a:pt x="10536" y="2678"/>
                    <a:pt x="10543" y="2657"/>
                  </a:cubicBezTo>
                  <a:cubicBezTo>
                    <a:pt x="10599" y="2567"/>
                    <a:pt x="10682" y="2505"/>
                    <a:pt x="10779" y="2470"/>
                  </a:cubicBezTo>
                  <a:lnTo>
                    <a:pt x="11251" y="2317"/>
                  </a:lnTo>
                  <a:lnTo>
                    <a:pt x="11708" y="2172"/>
                  </a:lnTo>
                  <a:cubicBezTo>
                    <a:pt x="11944" y="2095"/>
                    <a:pt x="12104" y="1880"/>
                    <a:pt x="12104" y="1631"/>
                  </a:cubicBezTo>
                  <a:lnTo>
                    <a:pt x="12104" y="680"/>
                  </a:lnTo>
                  <a:cubicBezTo>
                    <a:pt x="12104" y="597"/>
                    <a:pt x="12083" y="514"/>
                    <a:pt x="12048" y="438"/>
                  </a:cubicBezTo>
                  <a:cubicBezTo>
                    <a:pt x="12048" y="431"/>
                    <a:pt x="12041" y="417"/>
                    <a:pt x="12034" y="403"/>
                  </a:cubicBezTo>
                  <a:cubicBezTo>
                    <a:pt x="12007" y="361"/>
                    <a:pt x="11979" y="313"/>
                    <a:pt x="11944" y="278"/>
                  </a:cubicBezTo>
                  <a:cubicBezTo>
                    <a:pt x="11875" y="216"/>
                    <a:pt x="11799" y="167"/>
                    <a:pt x="11715" y="139"/>
                  </a:cubicBezTo>
                  <a:lnTo>
                    <a:pt x="11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952976" y="2394314"/>
              <a:ext cx="81129" cy="79816"/>
            </a:xfrm>
            <a:custGeom>
              <a:avLst/>
              <a:gdLst/>
              <a:ahLst/>
              <a:cxnLst/>
              <a:rect l="l" t="t" r="r" b="b"/>
              <a:pathLst>
                <a:path w="3088" h="3038" extrusionOk="0">
                  <a:moveTo>
                    <a:pt x="2505" y="1"/>
                  </a:moveTo>
                  <a:cubicBezTo>
                    <a:pt x="2032" y="1"/>
                    <a:pt x="1018" y="445"/>
                    <a:pt x="584" y="644"/>
                  </a:cubicBezTo>
                  <a:cubicBezTo>
                    <a:pt x="452" y="700"/>
                    <a:pt x="362" y="818"/>
                    <a:pt x="327" y="956"/>
                  </a:cubicBezTo>
                  <a:cubicBezTo>
                    <a:pt x="1" y="2513"/>
                    <a:pt x="965" y="3038"/>
                    <a:pt x="1698" y="3038"/>
                  </a:cubicBezTo>
                  <a:cubicBezTo>
                    <a:pt x="1915" y="3038"/>
                    <a:pt x="2112" y="2992"/>
                    <a:pt x="2249" y="2912"/>
                  </a:cubicBezTo>
                  <a:cubicBezTo>
                    <a:pt x="2873" y="2565"/>
                    <a:pt x="3088" y="249"/>
                    <a:pt x="2679" y="34"/>
                  </a:cubicBezTo>
                  <a:cubicBezTo>
                    <a:pt x="2636" y="11"/>
                    <a:pt x="2576" y="1"/>
                    <a:pt x="2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993804" y="2493230"/>
              <a:ext cx="35205" cy="22988"/>
            </a:xfrm>
            <a:custGeom>
              <a:avLst/>
              <a:gdLst/>
              <a:ahLst/>
              <a:cxnLst/>
              <a:rect l="l" t="t" r="r" b="b"/>
              <a:pathLst>
                <a:path w="1340" h="875" extrusionOk="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cubicBezTo>
                    <a:pt x="1" y="576"/>
                    <a:pt x="299" y="874"/>
                    <a:pt x="667" y="874"/>
                  </a:cubicBezTo>
                  <a:cubicBezTo>
                    <a:pt x="1034" y="874"/>
                    <a:pt x="1333" y="576"/>
                    <a:pt x="1340" y="208"/>
                  </a:cubicBezTo>
                  <a:cubicBezTo>
                    <a:pt x="1340" y="70"/>
                    <a:pt x="1237" y="0"/>
                    <a:pt x="1135" y="0"/>
                  </a:cubicBezTo>
                  <a:cubicBezTo>
                    <a:pt x="1033" y="0"/>
                    <a:pt x="930" y="70"/>
                    <a:pt x="930" y="208"/>
                  </a:cubicBezTo>
                  <a:cubicBezTo>
                    <a:pt x="930" y="382"/>
                    <a:pt x="800" y="469"/>
                    <a:pt x="670" y="469"/>
                  </a:cubicBezTo>
                  <a:cubicBezTo>
                    <a:pt x="540" y="469"/>
                    <a:pt x="410" y="382"/>
                    <a:pt x="410" y="208"/>
                  </a:cubicBezTo>
                  <a:cubicBezTo>
                    <a:pt x="410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4829916" y="2432278"/>
              <a:ext cx="109793" cy="18470"/>
            </a:xfrm>
            <a:custGeom>
              <a:avLst/>
              <a:gdLst/>
              <a:ahLst/>
              <a:cxnLst/>
              <a:rect l="l" t="t" r="r" b="b"/>
              <a:pathLst>
                <a:path w="4179" h="703" extrusionOk="0">
                  <a:moveTo>
                    <a:pt x="2095" y="0"/>
                  </a:moveTo>
                  <a:cubicBezTo>
                    <a:pt x="1465" y="0"/>
                    <a:pt x="836" y="101"/>
                    <a:pt x="232" y="302"/>
                  </a:cubicBezTo>
                  <a:cubicBezTo>
                    <a:pt x="0" y="377"/>
                    <a:pt x="80" y="702"/>
                    <a:pt x="292" y="702"/>
                  </a:cubicBezTo>
                  <a:cubicBezTo>
                    <a:pt x="315" y="702"/>
                    <a:pt x="339" y="698"/>
                    <a:pt x="364" y="690"/>
                  </a:cubicBezTo>
                  <a:cubicBezTo>
                    <a:pt x="926" y="503"/>
                    <a:pt x="1510" y="409"/>
                    <a:pt x="2095" y="409"/>
                  </a:cubicBezTo>
                  <a:cubicBezTo>
                    <a:pt x="2681" y="409"/>
                    <a:pt x="3267" y="503"/>
                    <a:pt x="3832" y="690"/>
                  </a:cubicBezTo>
                  <a:cubicBezTo>
                    <a:pt x="3853" y="697"/>
                    <a:pt x="3874" y="697"/>
                    <a:pt x="3894" y="697"/>
                  </a:cubicBezTo>
                  <a:cubicBezTo>
                    <a:pt x="4130" y="697"/>
                    <a:pt x="4179" y="371"/>
                    <a:pt x="3957" y="302"/>
                  </a:cubicBezTo>
                  <a:cubicBezTo>
                    <a:pt x="3353" y="101"/>
                    <a:pt x="2724" y="0"/>
                    <a:pt x="2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4816859" y="2306984"/>
              <a:ext cx="136170" cy="135986"/>
            </a:xfrm>
            <a:custGeom>
              <a:avLst/>
              <a:gdLst/>
              <a:ahLst/>
              <a:cxnLst/>
              <a:rect l="l" t="t" r="r" b="b"/>
              <a:pathLst>
                <a:path w="5183" h="5176" extrusionOk="0">
                  <a:moveTo>
                    <a:pt x="2595" y="1"/>
                  </a:moveTo>
                  <a:cubicBezTo>
                    <a:pt x="1166" y="1"/>
                    <a:pt x="1" y="1159"/>
                    <a:pt x="1" y="2588"/>
                  </a:cubicBezTo>
                  <a:cubicBezTo>
                    <a:pt x="1" y="4017"/>
                    <a:pt x="1166" y="5175"/>
                    <a:pt x="2595" y="5175"/>
                  </a:cubicBezTo>
                  <a:cubicBezTo>
                    <a:pt x="4024" y="5175"/>
                    <a:pt x="5182" y="4017"/>
                    <a:pt x="5182" y="2588"/>
                  </a:cubicBezTo>
                  <a:cubicBezTo>
                    <a:pt x="5182" y="1159"/>
                    <a:pt x="4024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4966113" y="2402301"/>
              <a:ext cx="57616" cy="56775"/>
            </a:xfrm>
            <a:custGeom>
              <a:avLst/>
              <a:gdLst/>
              <a:ahLst/>
              <a:cxnLst/>
              <a:rect l="l" t="t" r="r" b="b"/>
              <a:pathLst>
                <a:path w="2193" h="2161" extrusionOk="0">
                  <a:moveTo>
                    <a:pt x="2005" y="0"/>
                  </a:moveTo>
                  <a:cubicBezTo>
                    <a:pt x="1721" y="0"/>
                    <a:pt x="1034" y="236"/>
                    <a:pt x="209" y="611"/>
                  </a:cubicBezTo>
                  <a:cubicBezTo>
                    <a:pt x="167" y="631"/>
                    <a:pt x="132" y="666"/>
                    <a:pt x="125" y="715"/>
                  </a:cubicBezTo>
                  <a:cubicBezTo>
                    <a:pt x="1" y="1283"/>
                    <a:pt x="63" y="1741"/>
                    <a:pt x="306" y="2039"/>
                  </a:cubicBezTo>
                  <a:cubicBezTo>
                    <a:pt x="334" y="2074"/>
                    <a:pt x="368" y="2109"/>
                    <a:pt x="403" y="2144"/>
                  </a:cubicBezTo>
                  <a:cubicBezTo>
                    <a:pt x="414" y="2155"/>
                    <a:pt x="429" y="2160"/>
                    <a:pt x="444" y="2160"/>
                  </a:cubicBezTo>
                  <a:cubicBezTo>
                    <a:pt x="474" y="2160"/>
                    <a:pt x="505" y="2139"/>
                    <a:pt x="514" y="2102"/>
                  </a:cubicBezTo>
                  <a:cubicBezTo>
                    <a:pt x="798" y="971"/>
                    <a:pt x="2192" y="0"/>
                    <a:pt x="2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4837640" y="2327766"/>
              <a:ext cx="122115" cy="115257"/>
            </a:xfrm>
            <a:custGeom>
              <a:avLst/>
              <a:gdLst/>
              <a:ahLst/>
              <a:cxnLst/>
              <a:rect l="l" t="t" r="r" b="b"/>
              <a:pathLst>
                <a:path w="4648" h="4387" extrusionOk="0">
                  <a:moveTo>
                    <a:pt x="3670" y="0"/>
                  </a:moveTo>
                  <a:lnTo>
                    <a:pt x="1" y="3663"/>
                  </a:lnTo>
                  <a:cubicBezTo>
                    <a:pt x="504" y="4146"/>
                    <a:pt x="1153" y="4387"/>
                    <a:pt x="1802" y="4387"/>
                  </a:cubicBezTo>
                  <a:cubicBezTo>
                    <a:pt x="2466" y="4387"/>
                    <a:pt x="3130" y="4134"/>
                    <a:pt x="3635" y="3628"/>
                  </a:cubicBezTo>
                  <a:cubicBezTo>
                    <a:pt x="4634" y="2629"/>
                    <a:pt x="4648" y="1013"/>
                    <a:pt x="3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4864070" y="2336305"/>
              <a:ext cx="41931" cy="76611"/>
            </a:xfrm>
            <a:custGeom>
              <a:avLst/>
              <a:gdLst/>
              <a:ahLst/>
              <a:cxnLst/>
              <a:rect l="l" t="t" r="r" b="b"/>
              <a:pathLst>
                <a:path w="1596" h="2916" extrusionOk="0">
                  <a:moveTo>
                    <a:pt x="763" y="515"/>
                  </a:moveTo>
                  <a:lnTo>
                    <a:pt x="763" y="1160"/>
                  </a:lnTo>
                  <a:cubicBezTo>
                    <a:pt x="569" y="1090"/>
                    <a:pt x="417" y="1014"/>
                    <a:pt x="417" y="813"/>
                  </a:cubicBezTo>
                  <a:cubicBezTo>
                    <a:pt x="417" y="626"/>
                    <a:pt x="562" y="542"/>
                    <a:pt x="763" y="515"/>
                  </a:cubicBezTo>
                  <a:close/>
                  <a:moveTo>
                    <a:pt x="930" y="1624"/>
                  </a:moveTo>
                  <a:cubicBezTo>
                    <a:pt x="1103" y="1701"/>
                    <a:pt x="1242" y="1798"/>
                    <a:pt x="1242" y="2020"/>
                  </a:cubicBezTo>
                  <a:cubicBezTo>
                    <a:pt x="1242" y="2228"/>
                    <a:pt x="1117" y="2339"/>
                    <a:pt x="930" y="2374"/>
                  </a:cubicBezTo>
                  <a:lnTo>
                    <a:pt x="930" y="1624"/>
                  </a:lnTo>
                  <a:close/>
                  <a:moveTo>
                    <a:pt x="829" y="1"/>
                  </a:moveTo>
                  <a:cubicBezTo>
                    <a:pt x="784" y="1"/>
                    <a:pt x="742" y="40"/>
                    <a:pt x="736" y="85"/>
                  </a:cubicBezTo>
                  <a:lnTo>
                    <a:pt x="736" y="189"/>
                  </a:lnTo>
                  <a:cubicBezTo>
                    <a:pt x="403" y="230"/>
                    <a:pt x="63" y="404"/>
                    <a:pt x="63" y="854"/>
                  </a:cubicBezTo>
                  <a:cubicBezTo>
                    <a:pt x="63" y="1305"/>
                    <a:pt x="417" y="1430"/>
                    <a:pt x="736" y="1548"/>
                  </a:cubicBezTo>
                  <a:lnTo>
                    <a:pt x="736" y="2380"/>
                  </a:lnTo>
                  <a:cubicBezTo>
                    <a:pt x="375" y="2353"/>
                    <a:pt x="278" y="2103"/>
                    <a:pt x="160" y="2103"/>
                  </a:cubicBezTo>
                  <a:cubicBezTo>
                    <a:pt x="70" y="2103"/>
                    <a:pt x="0" y="2221"/>
                    <a:pt x="0" y="2311"/>
                  </a:cubicBezTo>
                  <a:cubicBezTo>
                    <a:pt x="0" y="2484"/>
                    <a:pt x="299" y="2720"/>
                    <a:pt x="736" y="2727"/>
                  </a:cubicBezTo>
                  <a:lnTo>
                    <a:pt x="736" y="2831"/>
                  </a:lnTo>
                  <a:cubicBezTo>
                    <a:pt x="742" y="2882"/>
                    <a:pt x="783" y="2915"/>
                    <a:pt x="827" y="2915"/>
                  </a:cubicBezTo>
                  <a:cubicBezTo>
                    <a:pt x="831" y="2915"/>
                    <a:pt x="835" y="2915"/>
                    <a:pt x="840" y="2915"/>
                  </a:cubicBezTo>
                  <a:cubicBezTo>
                    <a:pt x="895" y="2915"/>
                    <a:pt x="951" y="2880"/>
                    <a:pt x="951" y="2831"/>
                  </a:cubicBezTo>
                  <a:lnTo>
                    <a:pt x="951" y="2713"/>
                  </a:lnTo>
                  <a:cubicBezTo>
                    <a:pt x="1339" y="2658"/>
                    <a:pt x="1596" y="2415"/>
                    <a:pt x="1596" y="1978"/>
                  </a:cubicBezTo>
                  <a:cubicBezTo>
                    <a:pt x="1596" y="1493"/>
                    <a:pt x="1256" y="1340"/>
                    <a:pt x="951" y="1229"/>
                  </a:cubicBezTo>
                  <a:lnTo>
                    <a:pt x="951" y="515"/>
                  </a:lnTo>
                  <a:cubicBezTo>
                    <a:pt x="1200" y="528"/>
                    <a:pt x="1290" y="639"/>
                    <a:pt x="1374" y="639"/>
                  </a:cubicBezTo>
                  <a:cubicBezTo>
                    <a:pt x="1485" y="639"/>
                    <a:pt x="1533" y="508"/>
                    <a:pt x="1533" y="438"/>
                  </a:cubicBezTo>
                  <a:cubicBezTo>
                    <a:pt x="1533" y="265"/>
                    <a:pt x="1193" y="189"/>
                    <a:pt x="951" y="182"/>
                  </a:cubicBezTo>
                  <a:lnTo>
                    <a:pt x="951" y="85"/>
                  </a:lnTo>
                  <a:cubicBezTo>
                    <a:pt x="951" y="43"/>
                    <a:pt x="895" y="1"/>
                    <a:pt x="840" y="1"/>
                  </a:cubicBezTo>
                  <a:cubicBezTo>
                    <a:pt x="836" y="1"/>
                    <a:pt x="832" y="1"/>
                    <a:pt x="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6"/>
          <p:cNvSpPr/>
          <p:nvPr/>
        </p:nvSpPr>
        <p:spPr>
          <a:xfrm>
            <a:off x="5148695" y="1558271"/>
            <a:ext cx="696047" cy="69610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6"/>
          <p:cNvGrpSpPr/>
          <p:nvPr/>
        </p:nvGrpSpPr>
        <p:grpSpPr>
          <a:xfrm>
            <a:off x="5312362" y="1726913"/>
            <a:ext cx="364448" cy="364403"/>
            <a:chOff x="7414946" y="3220873"/>
            <a:chExt cx="360091" cy="360117"/>
          </a:xfrm>
        </p:grpSpPr>
        <p:sp>
          <p:nvSpPr>
            <p:cNvPr id="205" name="Google Shape;205;p16"/>
            <p:cNvSpPr/>
            <p:nvPr/>
          </p:nvSpPr>
          <p:spPr>
            <a:xfrm>
              <a:off x="7414946" y="3305234"/>
              <a:ext cx="151619" cy="195389"/>
            </a:xfrm>
            <a:custGeom>
              <a:avLst/>
              <a:gdLst/>
              <a:ahLst/>
              <a:cxnLst/>
              <a:rect l="l" t="t" r="r" b="b"/>
              <a:pathLst>
                <a:path w="5771" h="7437" extrusionOk="0">
                  <a:moveTo>
                    <a:pt x="0" y="1"/>
                  </a:moveTo>
                  <a:lnTo>
                    <a:pt x="0" y="4572"/>
                  </a:lnTo>
                  <a:lnTo>
                    <a:pt x="5771" y="7437"/>
                  </a:lnTo>
                  <a:lnTo>
                    <a:pt x="4571" y="1360"/>
                  </a:lnTo>
                  <a:lnTo>
                    <a:pt x="902" y="2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7414946" y="3425326"/>
              <a:ext cx="143789" cy="155665"/>
            </a:xfrm>
            <a:custGeom>
              <a:avLst/>
              <a:gdLst/>
              <a:ahLst/>
              <a:cxnLst/>
              <a:rect l="l" t="t" r="r" b="b"/>
              <a:pathLst>
                <a:path w="5473" h="5925" extrusionOk="0">
                  <a:moveTo>
                    <a:pt x="0" y="1"/>
                  </a:moveTo>
                  <a:lnTo>
                    <a:pt x="0" y="4572"/>
                  </a:lnTo>
                  <a:lnTo>
                    <a:pt x="4571" y="5924"/>
                  </a:lnTo>
                  <a:lnTo>
                    <a:pt x="5473" y="3642"/>
                  </a:lnTo>
                  <a:lnTo>
                    <a:pt x="4571" y="1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7735471" y="3430265"/>
              <a:ext cx="39566" cy="150725"/>
            </a:xfrm>
            <a:custGeom>
              <a:avLst/>
              <a:gdLst/>
              <a:ahLst/>
              <a:cxnLst/>
              <a:rect l="l" t="t" r="r" b="b"/>
              <a:pathLst>
                <a:path w="1506" h="5737" extrusionOk="0">
                  <a:moveTo>
                    <a:pt x="1" y="0"/>
                  </a:moveTo>
                  <a:lnTo>
                    <a:pt x="604" y="5466"/>
                  </a:lnTo>
                  <a:lnTo>
                    <a:pt x="1506" y="5736"/>
                  </a:lnTo>
                  <a:lnTo>
                    <a:pt x="1506" y="1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7623418" y="3393641"/>
              <a:ext cx="127947" cy="180229"/>
            </a:xfrm>
            <a:custGeom>
              <a:avLst/>
              <a:gdLst/>
              <a:ahLst/>
              <a:cxnLst/>
              <a:rect l="l" t="t" r="r" b="b"/>
              <a:pathLst>
                <a:path w="4870" h="6860" extrusionOk="0">
                  <a:moveTo>
                    <a:pt x="0" y="0"/>
                  </a:moveTo>
                  <a:lnTo>
                    <a:pt x="1200" y="5778"/>
                  </a:lnTo>
                  <a:lnTo>
                    <a:pt x="4869" y="6860"/>
                  </a:lnTo>
                  <a:lnTo>
                    <a:pt x="4869" y="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7535038" y="3420045"/>
              <a:ext cx="119908" cy="160945"/>
            </a:xfrm>
            <a:custGeom>
              <a:avLst/>
              <a:gdLst/>
              <a:ahLst/>
              <a:cxnLst/>
              <a:rect l="l" t="t" r="r" b="b"/>
              <a:pathLst>
                <a:path w="4564" h="6126" extrusionOk="0">
                  <a:moveTo>
                    <a:pt x="2282" y="1"/>
                  </a:moveTo>
                  <a:lnTo>
                    <a:pt x="0" y="1554"/>
                  </a:lnTo>
                  <a:lnTo>
                    <a:pt x="0" y="6125"/>
                  </a:lnTo>
                  <a:lnTo>
                    <a:pt x="4564" y="4773"/>
                  </a:lnTo>
                  <a:lnTo>
                    <a:pt x="4564" y="20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7735471" y="3333845"/>
              <a:ext cx="39566" cy="127054"/>
            </a:xfrm>
            <a:custGeom>
              <a:avLst/>
              <a:gdLst/>
              <a:ahLst/>
              <a:cxnLst/>
              <a:rect l="l" t="t" r="r" b="b"/>
              <a:pathLst>
                <a:path w="1506" h="4836" extrusionOk="0">
                  <a:moveTo>
                    <a:pt x="604" y="1"/>
                  </a:moveTo>
                  <a:lnTo>
                    <a:pt x="1" y="2290"/>
                  </a:lnTo>
                  <a:lnTo>
                    <a:pt x="604" y="4572"/>
                  </a:lnTo>
                  <a:lnTo>
                    <a:pt x="1506" y="4835"/>
                  </a:lnTo>
                  <a:lnTo>
                    <a:pt x="1506" y="27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7631248" y="3305234"/>
              <a:ext cx="120118" cy="148729"/>
            </a:xfrm>
            <a:custGeom>
              <a:avLst/>
              <a:gdLst/>
              <a:ahLst/>
              <a:cxnLst/>
              <a:rect l="l" t="t" r="r" b="b"/>
              <a:pathLst>
                <a:path w="4572" h="5661" extrusionOk="0">
                  <a:moveTo>
                    <a:pt x="902" y="1"/>
                  </a:moveTo>
                  <a:lnTo>
                    <a:pt x="0" y="2290"/>
                  </a:lnTo>
                  <a:lnTo>
                    <a:pt x="902" y="4572"/>
                  </a:lnTo>
                  <a:lnTo>
                    <a:pt x="4571" y="5661"/>
                  </a:lnTo>
                  <a:lnTo>
                    <a:pt x="4571" y="1090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535038" y="3305234"/>
              <a:ext cx="119908" cy="155665"/>
            </a:xfrm>
            <a:custGeom>
              <a:avLst/>
              <a:gdLst/>
              <a:ahLst/>
              <a:cxnLst/>
              <a:rect l="l" t="t" r="r" b="b"/>
              <a:pathLst>
                <a:path w="4564" h="5925" extrusionOk="0">
                  <a:moveTo>
                    <a:pt x="4564" y="1"/>
                  </a:moveTo>
                  <a:lnTo>
                    <a:pt x="0" y="1360"/>
                  </a:lnTo>
                  <a:lnTo>
                    <a:pt x="0" y="5924"/>
                  </a:lnTo>
                  <a:lnTo>
                    <a:pt x="4564" y="4572"/>
                  </a:lnTo>
                  <a:lnTo>
                    <a:pt x="45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654945" y="3220873"/>
              <a:ext cx="67258" cy="180807"/>
            </a:xfrm>
            <a:custGeom>
              <a:avLst/>
              <a:gdLst/>
              <a:ahLst/>
              <a:cxnLst/>
              <a:rect l="l" t="t" r="r" b="b"/>
              <a:pathLst>
                <a:path w="2560" h="6882" extrusionOk="0">
                  <a:moveTo>
                    <a:pt x="0" y="1"/>
                  </a:moveTo>
                  <a:lnTo>
                    <a:pt x="0" y="6881"/>
                  </a:lnTo>
                  <a:cubicBezTo>
                    <a:pt x="0" y="6881"/>
                    <a:pt x="2559" y="4322"/>
                    <a:pt x="2559" y="2560"/>
                  </a:cubicBezTo>
                  <a:cubicBezTo>
                    <a:pt x="2559" y="1145"/>
                    <a:pt x="141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7587688" y="3220873"/>
              <a:ext cx="118831" cy="180807"/>
            </a:xfrm>
            <a:custGeom>
              <a:avLst/>
              <a:gdLst/>
              <a:ahLst/>
              <a:cxnLst/>
              <a:rect l="l" t="t" r="r" b="b"/>
              <a:pathLst>
                <a:path w="4523" h="6882" extrusionOk="0">
                  <a:moveTo>
                    <a:pt x="2560" y="1"/>
                  </a:moveTo>
                  <a:cubicBezTo>
                    <a:pt x="1145" y="1"/>
                    <a:pt x="1" y="1145"/>
                    <a:pt x="1" y="2560"/>
                  </a:cubicBezTo>
                  <a:cubicBezTo>
                    <a:pt x="1" y="4322"/>
                    <a:pt x="2560" y="6881"/>
                    <a:pt x="2560" y="6881"/>
                  </a:cubicBezTo>
                  <a:cubicBezTo>
                    <a:pt x="2560" y="6881"/>
                    <a:pt x="4523" y="4322"/>
                    <a:pt x="4523" y="2560"/>
                  </a:cubicBezTo>
                  <a:cubicBezTo>
                    <a:pt x="4523" y="1152"/>
                    <a:pt x="3642" y="1"/>
                    <a:pt x="2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7607366" y="3252479"/>
              <a:ext cx="83310" cy="71382"/>
            </a:xfrm>
            <a:custGeom>
              <a:avLst/>
              <a:gdLst/>
              <a:ahLst/>
              <a:cxnLst/>
              <a:rect l="l" t="t" r="r" b="b"/>
              <a:pathLst>
                <a:path w="3171" h="2717" extrusionOk="0">
                  <a:moveTo>
                    <a:pt x="1803" y="0"/>
                  </a:moveTo>
                  <a:cubicBezTo>
                    <a:pt x="1470" y="0"/>
                    <a:pt x="1130" y="124"/>
                    <a:pt x="854" y="400"/>
                  </a:cubicBezTo>
                  <a:cubicBezTo>
                    <a:pt x="1" y="1253"/>
                    <a:pt x="604" y="2716"/>
                    <a:pt x="1811" y="2716"/>
                  </a:cubicBezTo>
                  <a:cubicBezTo>
                    <a:pt x="2560" y="2710"/>
                    <a:pt x="3164" y="2106"/>
                    <a:pt x="3171" y="1357"/>
                  </a:cubicBezTo>
                  <a:cubicBezTo>
                    <a:pt x="3171" y="541"/>
                    <a:pt x="2501" y="0"/>
                    <a:pt x="1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/>
          <p:nvPr/>
        </p:nvSpPr>
        <p:spPr>
          <a:xfrm>
            <a:off x="3330636" y="1568252"/>
            <a:ext cx="676068" cy="676022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>
            <a:off x="3442527" y="1738196"/>
            <a:ext cx="454827" cy="318149"/>
            <a:chOff x="3625085" y="3259862"/>
            <a:chExt cx="369207" cy="258259"/>
          </a:xfrm>
        </p:grpSpPr>
        <p:sp>
          <p:nvSpPr>
            <p:cNvPr id="218" name="Google Shape;218;p16"/>
            <p:cNvSpPr/>
            <p:nvPr/>
          </p:nvSpPr>
          <p:spPr>
            <a:xfrm>
              <a:off x="3779069" y="3268978"/>
              <a:ext cx="109372" cy="40670"/>
            </a:xfrm>
            <a:custGeom>
              <a:avLst/>
              <a:gdLst/>
              <a:ahLst/>
              <a:cxnLst/>
              <a:rect l="l" t="t" r="r" b="b"/>
              <a:pathLst>
                <a:path w="4163" h="1548" extrusionOk="0">
                  <a:moveTo>
                    <a:pt x="1207" y="1"/>
                  </a:moveTo>
                  <a:cubicBezTo>
                    <a:pt x="909" y="1"/>
                    <a:pt x="638" y="174"/>
                    <a:pt x="514" y="445"/>
                  </a:cubicBezTo>
                  <a:lnTo>
                    <a:pt x="0" y="1547"/>
                  </a:lnTo>
                  <a:lnTo>
                    <a:pt x="4162" y="1547"/>
                  </a:lnTo>
                  <a:lnTo>
                    <a:pt x="3649" y="445"/>
                  </a:lnTo>
                  <a:cubicBezTo>
                    <a:pt x="3524" y="174"/>
                    <a:pt x="3253" y="1"/>
                    <a:pt x="2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913374" y="3283192"/>
              <a:ext cx="57432" cy="31369"/>
            </a:xfrm>
            <a:custGeom>
              <a:avLst/>
              <a:gdLst/>
              <a:ahLst/>
              <a:cxnLst/>
              <a:rect l="l" t="t" r="r" b="b"/>
              <a:pathLst>
                <a:path w="2186" h="1194" extrusionOk="0">
                  <a:moveTo>
                    <a:pt x="347" y="1"/>
                  </a:moveTo>
                  <a:cubicBezTo>
                    <a:pt x="153" y="1"/>
                    <a:pt x="0" y="160"/>
                    <a:pt x="0" y="348"/>
                  </a:cubicBezTo>
                  <a:lnTo>
                    <a:pt x="0" y="1194"/>
                  </a:lnTo>
                  <a:lnTo>
                    <a:pt x="2185" y="1194"/>
                  </a:lnTo>
                  <a:lnTo>
                    <a:pt x="2185" y="348"/>
                  </a:lnTo>
                  <a:cubicBezTo>
                    <a:pt x="2185" y="160"/>
                    <a:pt x="2026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625085" y="3309070"/>
              <a:ext cx="369207" cy="209050"/>
            </a:xfrm>
            <a:custGeom>
              <a:avLst/>
              <a:gdLst/>
              <a:ahLst/>
              <a:cxnLst/>
              <a:rect l="l" t="t" r="r" b="b"/>
              <a:pathLst>
                <a:path w="14053" h="7957" extrusionOk="0">
                  <a:moveTo>
                    <a:pt x="860" y="1"/>
                  </a:moveTo>
                  <a:cubicBezTo>
                    <a:pt x="389" y="1"/>
                    <a:pt x="0" y="382"/>
                    <a:pt x="0" y="854"/>
                  </a:cubicBezTo>
                  <a:lnTo>
                    <a:pt x="0" y="7096"/>
                  </a:lnTo>
                  <a:cubicBezTo>
                    <a:pt x="0" y="7575"/>
                    <a:pt x="389" y="7956"/>
                    <a:pt x="860" y="7956"/>
                  </a:cubicBezTo>
                  <a:lnTo>
                    <a:pt x="13193" y="7956"/>
                  </a:lnTo>
                  <a:cubicBezTo>
                    <a:pt x="13665" y="7956"/>
                    <a:pt x="14053" y="7575"/>
                    <a:pt x="14053" y="7096"/>
                  </a:cubicBezTo>
                  <a:lnTo>
                    <a:pt x="14053" y="861"/>
                  </a:lnTo>
                  <a:cubicBezTo>
                    <a:pt x="14053" y="382"/>
                    <a:pt x="13665" y="1"/>
                    <a:pt x="1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941616" y="3344065"/>
              <a:ext cx="52676" cy="145996"/>
            </a:xfrm>
            <a:custGeom>
              <a:avLst/>
              <a:gdLst/>
              <a:ahLst/>
              <a:cxnLst/>
              <a:rect l="l" t="t" r="r" b="b"/>
              <a:pathLst>
                <a:path w="2005" h="5557" extrusionOk="0">
                  <a:moveTo>
                    <a:pt x="2005" y="0"/>
                  </a:moveTo>
                  <a:lnTo>
                    <a:pt x="798" y="7"/>
                  </a:lnTo>
                  <a:lnTo>
                    <a:pt x="749" y="7"/>
                  </a:lnTo>
                  <a:cubicBezTo>
                    <a:pt x="326" y="28"/>
                    <a:pt x="0" y="382"/>
                    <a:pt x="0" y="805"/>
                  </a:cubicBezTo>
                  <a:lnTo>
                    <a:pt x="0" y="4759"/>
                  </a:lnTo>
                  <a:cubicBezTo>
                    <a:pt x="0" y="5196"/>
                    <a:pt x="354" y="5556"/>
                    <a:pt x="798" y="5556"/>
                  </a:cubicBezTo>
                  <a:lnTo>
                    <a:pt x="2005" y="555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739161" y="3324203"/>
              <a:ext cx="187349" cy="179783"/>
            </a:xfrm>
            <a:custGeom>
              <a:avLst/>
              <a:gdLst/>
              <a:ahLst/>
              <a:cxnLst/>
              <a:rect l="l" t="t" r="r" b="b"/>
              <a:pathLst>
                <a:path w="7131" h="6843" extrusionOk="0">
                  <a:moveTo>
                    <a:pt x="3723" y="0"/>
                  </a:moveTo>
                  <a:cubicBezTo>
                    <a:pt x="3714" y="0"/>
                    <a:pt x="3706" y="0"/>
                    <a:pt x="3697" y="0"/>
                  </a:cubicBezTo>
                  <a:cubicBezTo>
                    <a:pt x="2310" y="0"/>
                    <a:pt x="1062" y="833"/>
                    <a:pt x="534" y="2109"/>
                  </a:cubicBezTo>
                  <a:cubicBezTo>
                    <a:pt x="0" y="3392"/>
                    <a:pt x="299" y="4863"/>
                    <a:pt x="1277" y="5841"/>
                  </a:cubicBezTo>
                  <a:cubicBezTo>
                    <a:pt x="1931" y="6495"/>
                    <a:pt x="2806" y="6842"/>
                    <a:pt x="3698" y="6842"/>
                  </a:cubicBezTo>
                  <a:cubicBezTo>
                    <a:pt x="4139" y="6842"/>
                    <a:pt x="4584" y="6757"/>
                    <a:pt x="5008" y="6583"/>
                  </a:cubicBezTo>
                  <a:cubicBezTo>
                    <a:pt x="6284" y="6056"/>
                    <a:pt x="7117" y="4807"/>
                    <a:pt x="7117" y="3420"/>
                  </a:cubicBezTo>
                  <a:cubicBezTo>
                    <a:pt x="7131" y="1535"/>
                    <a:pt x="5605" y="0"/>
                    <a:pt x="3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755739" y="3339494"/>
              <a:ext cx="155297" cy="149096"/>
            </a:xfrm>
            <a:custGeom>
              <a:avLst/>
              <a:gdLst/>
              <a:ahLst/>
              <a:cxnLst/>
              <a:rect l="l" t="t" r="r" b="b"/>
              <a:pathLst>
                <a:path w="5911" h="5675" extrusionOk="0">
                  <a:moveTo>
                    <a:pt x="3079" y="1"/>
                  </a:moveTo>
                  <a:cubicBezTo>
                    <a:pt x="3075" y="1"/>
                    <a:pt x="3071" y="1"/>
                    <a:pt x="3066" y="1"/>
                  </a:cubicBezTo>
                  <a:cubicBezTo>
                    <a:pt x="1915" y="1"/>
                    <a:pt x="881" y="695"/>
                    <a:pt x="444" y="1749"/>
                  </a:cubicBezTo>
                  <a:cubicBezTo>
                    <a:pt x="0" y="2810"/>
                    <a:pt x="243" y="4031"/>
                    <a:pt x="1055" y="4842"/>
                  </a:cubicBezTo>
                  <a:cubicBezTo>
                    <a:pt x="1598" y="5386"/>
                    <a:pt x="2325" y="5674"/>
                    <a:pt x="3065" y="5674"/>
                  </a:cubicBezTo>
                  <a:cubicBezTo>
                    <a:pt x="3430" y="5674"/>
                    <a:pt x="3798" y="5604"/>
                    <a:pt x="4148" y="5460"/>
                  </a:cubicBezTo>
                  <a:cubicBezTo>
                    <a:pt x="5210" y="5023"/>
                    <a:pt x="5903" y="3982"/>
                    <a:pt x="5903" y="2838"/>
                  </a:cubicBezTo>
                  <a:cubicBezTo>
                    <a:pt x="5910" y="1275"/>
                    <a:pt x="4641" y="1"/>
                    <a:pt x="3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775049" y="3359172"/>
              <a:ext cx="122298" cy="108479"/>
            </a:xfrm>
            <a:custGeom>
              <a:avLst/>
              <a:gdLst/>
              <a:ahLst/>
              <a:cxnLst/>
              <a:rect l="l" t="t" r="r" b="b"/>
              <a:pathLst>
                <a:path w="4655" h="4129" extrusionOk="0">
                  <a:moveTo>
                    <a:pt x="2326" y="0"/>
                  </a:moveTo>
                  <a:cubicBezTo>
                    <a:pt x="1712" y="0"/>
                    <a:pt x="1103" y="276"/>
                    <a:pt x="694" y="799"/>
                  </a:cubicBezTo>
                  <a:cubicBezTo>
                    <a:pt x="1" y="1680"/>
                    <a:pt x="146" y="2956"/>
                    <a:pt x="1013" y="3663"/>
                  </a:cubicBezTo>
                  <a:cubicBezTo>
                    <a:pt x="1396" y="3976"/>
                    <a:pt x="1858" y="4128"/>
                    <a:pt x="2318" y="4128"/>
                  </a:cubicBezTo>
                  <a:cubicBezTo>
                    <a:pt x="2900" y="4128"/>
                    <a:pt x="3478" y="3883"/>
                    <a:pt x="3885" y="3407"/>
                  </a:cubicBezTo>
                  <a:lnTo>
                    <a:pt x="3892" y="3400"/>
                  </a:lnTo>
                  <a:cubicBezTo>
                    <a:pt x="3934" y="3351"/>
                    <a:pt x="3968" y="3310"/>
                    <a:pt x="4003" y="3261"/>
                  </a:cubicBezTo>
                  <a:cubicBezTo>
                    <a:pt x="4655" y="2346"/>
                    <a:pt x="4454" y="1083"/>
                    <a:pt x="3552" y="410"/>
                  </a:cubicBezTo>
                  <a:cubicBezTo>
                    <a:pt x="3185" y="134"/>
                    <a:pt x="2754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798563" y="3359093"/>
              <a:ext cx="98075" cy="90982"/>
            </a:xfrm>
            <a:custGeom>
              <a:avLst/>
              <a:gdLst/>
              <a:ahLst/>
              <a:cxnLst/>
              <a:rect l="l" t="t" r="r" b="b"/>
              <a:pathLst>
                <a:path w="3733" h="3463" extrusionOk="0">
                  <a:moveTo>
                    <a:pt x="1423" y="1"/>
                  </a:moveTo>
                  <a:cubicBezTo>
                    <a:pt x="1124" y="1"/>
                    <a:pt x="823" y="65"/>
                    <a:pt x="541" y="198"/>
                  </a:cubicBezTo>
                  <a:cubicBezTo>
                    <a:pt x="0" y="968"/>
                    <a:pt x="42" y="2002"/>
                    <a:pt x="646" y="2723"/>
                  </a:cubicBezTo>
                  <a:cubicBezTo>
                    <a:pt x="1043" y="3204"/>
                    <a:pt x="1629" y="3463"/>
                    <a:pt x="2226" y="3463"/>
                  </a:cubicBezTo>
                  <a:cubicBezTo>
                    <a:pt x="2524" y="3463"/>
                    <a:pt x="2826" y="3398"/>
                    <a:pt x="3108" y="3264"/>
                  </a:cubicBezTo>
                  <a:cubicBezTo>
                    <a:pt x="3732" y="2390"/>
                    <a:pt x="3580" y="1183"/>
                    <a:pt x="2761" y="490"/>
                  </a:cubicBezTo>
                  <a:cubicBezTo>
                    <a:pt x="2380" y="169"/>
                    <a:pt x="1904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28461" y="3387441"/>
              <a:ext cx="34286" cy="34286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2"/>
                    <a:pt x="0" y="652"/>
                  </a:cubicBezTo>
                  <a:cubicBezTo>
                    <a:pt x="0" y="1013"/>
                    <a:pt x="291" y="1304"/>
                    <a:pt x="652" y="1304"/>
                  </a:cubicBezTo>
                  <a:cubicBezTo>
                    <a:pt x="1013" y="1304"/>
                    <a:pt x="1304" y="1013"/>
                    <a:pt x="1304" y="652"/>
                  </a:cubicBezTo>
                  <a:cubicBezTo>
                    <a:pt x="1304" y="292"/>
                    <a:pt x="1013" y="0"/>
                    <a:pt x="652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658057" y="3259862"/>
              <a:ext cx="35573" cy="31028"/>
            </a:xfrm>
            <a:custGeom>
              <a:avLst/>
              <a:gdLst/>
              <a:ahLst/>
              <a:cxnLst/>
              <a:rect l="l" t="t" r="r" b="b"/>
              <a:pathLst>
                <a:path w="1354" h="1181" extrusionOk="0">
                  <a:moveTo>
                    <a:pt x="347" y="1"/>
                  </a:moveTo>
                  <a:cubicBezTo>
                    <a:pt x="153" y="1"/>
                    <a:pt x="1" y="153"/>
                    <a:pt x="1" y="348"/>
                  </a:cubicBezTo>
                  <a:lnTo>
                    <a:pt x="1" y="833"/>
                  </a:lnTo>
                  <a:cubicBezTo>
                    <a:pt x="1" y="1021"/>
                    <a:pt x="153" y="1180"/>
                    <a:pt x="347" y="1180"/>
                  </a:cubicBezTo>
                  <a:lnTo>
                    <a:pt x="1006" y="1180"/>
                  </a:lnTo>
                  <a:cubicBezTo>
                    <a:pt x="1194" y="1180"/>
                    <a:pt x="1353" y="1021"/>
                    <a:pt x="1353" y="833"/>
                  </a:cubicBezTo>
                  <a:lnTo>
                    <a:pt x="1353" y="348"/>
                  </a:lnTo>
                  <a:cubicBezTo>
                    <a:pt x="1353" y="153"/>
                    <a:pt x="1194" y="1"/>
                    <a:pt x="1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625085" y="3281931"/>
              <a:ext cx="101517" cy="236190"/>
            </a:xfrm>
            <a:custGeom>
              <a:avLst/>
              <a:gdLst/>
              <a:ahLst/>
              <a:cxnLst/>
              <a:rect l="l" t="t" r="r" b="b"/>
              <a:pathLst>
                <a:path w="3864" h="8990" extrusionOk="0">
                  <a:moveTo>
                    <a:pt x="860" y="0"/>
                  </a:moveTo>
                  <a:cubicBezTo>
                    <a:pt x="389" y="7"/>
                    <a:pt x="7" y="389"/>
                    <a:pt x="0" y="860"/>
                  </a:cubicBezTo>
                  <a:lnTo>
                    <a:pt x="0" y="8129"/>
                  </a:lnTo>
                  <a:cubicBezTo>
                    <a:pt x="7" y="8601"/>
                    <a:pt x="389" y="8989"/>
                    <a:pt x="860" y="8989"/>
                  </a:cubicBezTo>
                  <a:lnTo>
                    <a:pt x="3004" y="8989"/>
                  </a:lnTo>
                  <a:cubicBezTo>
                    <a:pt x="3475" y="8989"/>
                    <a:pt x="3857" y="8601"/>
                    <a:pt x="3864" y="8129"/>
                  </a:cubicBezTo>
                  <a:lnTo>
                    <a:pt x="3864" y="860"/>
                  </a:lnTo>
                  <a:cubicBezTo>
                    <a:pt x="3864" y="396"/>
                    <a:pt x="3496" y="14"/>
                    <a:pt x="3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625269" y="3281931"/>
              <a:ext cx="79474" cy="209944"/>
            </a:xfrm>
            <a:custGeom>
              <a:avLst/>
              <a:gdLst/>
              <a:ahLst/>
              <a:cxnLst/>
              <a:rect l="l" t="t" r="r" b="b"/>
              <a:pathLst>
                <a:path w="3025" h="7991" extrusionOk="0">
                  <a:moveTo>
                    <a:pt x="860" y="0"/>
                  </a:moveTo>
                  <a:cubicBezTo>
                    <a:pt x="382" y="7"/>
                    <a:pt x="0" y="389"/>
                    <a:pt x="0" y="860"/>
                  </a:cubicBezTo>
                  <a:lnTo>
                    <a:pt x="0" y="7991"/>
                  </a:lnTo>
                  <a:lnTo>
                    <a:pt x="2164" y="7991"/>
                  </a:lnTo>
                  <a:cubicBezTo>
                    <a:pt x="2636" y="7984"/>
                    <a:pt x="3017" y="7602"/>
                    <a:pt x="3024" y="7131"/>
                  </a:cubicBezTo>
                  <a:lnTo>
                    <a:pt x="3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912822" y="3327671"/>
              <a:ext cx="22621" cy="22621"/>
            </a:xfrm>
            <a:custGeom>
              <a:avLst/>
              <a:gdLst/>
              <a:ahLst/>
              <a:cxnLst/>
              <a:rect l="l" t="t" r="r" b="b"/>
              <a:pathLst>
                <a:path w="861" h="861" extrusionOk="0">
                  <a:moveTo>
                    <a:pt x="431" y="0"/>
                  </a:moveTo>
                  <a:cubicBezTo>
                    <a:pt x="195" y="0"/>
                    <a:pt x="0" y="194"/>
                    <a:pt x="0" y="430"/>
                  </a:cubicBezTo>
                  <a:cubicBezTo>
                    <a:pt x="0" y="666"/>
                    <a:pt x="195" y="860"/>
                    <a:pt x="431" y="860"/>
                  </a:cubicBezTo>
                  <a:cubicBezTo>
                    <a:pt x="673" y="860"/>
                    <a:pt x="861" y="666"/>
                    <a:pt x="861" y="430"/>
                  </a:cubicBezTo>
                  <a:cubicBezTo>
                    <a:pt x="861" y="194"/>
                    <a:pt x="673" y="0"/>
                    <a:pt x="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6"/>
          <p:cNvSpPr/>
          <p:nvPr/>
        </p:nvSpPr>
        <p:spPr>
          <a:xfrm>
            <a:off x="1469997" y="1554256"/>
            <a:ext cx="704051" cy="704005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6"/>
          <p:cNvGrpSpPr/>
          <p:nvPr/>
        </p:nvGrpSpPr>
        <p:grpSpPr>
          <a:xfrm>
            <a:off x="1582075" y="1747619"/>
            <a:ext cx="482541" cy="311692"/>
            <a:chOff x="5084391" y="4183682"/>
            <a:chExt cx="504064" cy="325595"/>
          </a:xfrm>
        </p:grpSpPr>
        <p:sp>
          <p:nvSpPr>
            <p:cNvPr id="233" name="Google Shape;233;p16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8" name="Google Shape;248;p16"/>
          <p:cNvCxnSpPr/>
          <p:nvPr/>
        </p:nvCxnSpPr>
        <p:spPr>
          <a:xfrm>
            <a:off x="503930" y="2545475"/>
            <a:ext cx="820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16"/>
          <p:cNvSpPr/>
          <p:nvPr/>
        </p:nvSpPr>
        <p:spPr>
          <a:xfrm>
            <a:off x="1727574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"/>
          <p:cNvSpPr/>
          <p:nvPr/>
        </p:nvSpPr>
        <p:spPr>
          <a:xfrm>
            <a:off x="3573960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"/>
          <p:cNvSpPr/>
          <p:nvPr/>
        </p:nvSpPr>
        <p:spPr>
          <a:xfrm>
            <a:off x="5401823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7235061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1319905" y="3009470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개요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16"/>
          <p:cNvSpPr txBox="1"/>
          <p:nvPr/>
        </p:nvSpPr>
        <p:spPr>
          <a:xfrm>
            <a:off x="3113595" y="3009470"/>
            <a:ext cx="1140281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시스템 구성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4990386" y="3009470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결과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827355" y="3009470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결론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16"/>
          <p:cNvSpPr txBox="1"/>
          <p:nvPr/>
        </p:nvSpPr>
        <p:spPr>
          <a:xfrm>
            <a:off x="1173655" y="3282804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개발동기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3013335" y="3282794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UI</a:t>
            </a:r>
            <a:r>
              <a:rPr lang="ko-KR" alt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구성</a:t>
            </a:r>
            <a:endParaRPr lang="en-US" altLang="ko-KR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소프트웨어 개발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4844129" y="3280882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결과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6681099" y="3280882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latin typeface="Roboto"/>
                <a:ea typeface="Roboto"/>
                <a:cs typeface="Roboto"/>
                <a:sym typeface="Roboto"/>
              </a:rPr>
              <a:t>참고문헌</a:t>
            </a:r>
            <a:endParaRPr lang="en-US" altLang="ko-KR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latin typeface="Roboto"/>
                <a:ea typeface="Roboto"/>
                <a:cs typeface="Roboto"/>
                <a:sym typeface="Roboto"/>
              </a:rPr>
              <a:t>결론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1319905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3159591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4990386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6827355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개요</a:t>
            </a:r>
            <a:endParaRPr sz="1600" dirty="0"/>
          </a:p>
        </p:txBody>
      </p:sp>
      <p:graphicFrame>
        <p:nvGraphicFramePr>
          <p:cNvPr id="383" name="Google Shape;383;p18"/>
          <p:cNvGraphicFramePr/>
          <p:nvPr>
            <p:extLst>
              <p:ext uri="{D42A27DB-BD31-4B8C-83A1-F6EECF244321}">
                <p14:modId xmlns:p14="http://schemas.microsoft.com/office/powerpoint/2010/main" val="1111909458"/>
              </p:ext>
            </p:extLst>
          </p:nvPr>
        </p:nvGraphicFramePr>
        <p:xfrm>
          <a:off x="1042987" y="1235869"/>
          <a:ext cx="6807994" cy="3233199"/>
        </p:xfrm>
        <a:graphic>
          <a:graphicData uri="http://schemas.openxmlformats.org/drawingml/2006/table">
            <a:tbl>
              <a:tblPr>
                <a:noFill/>
                <a:tableStyleId>{00DEA8C2-6D11-4683-817A-71D2D868E883}</a:tableStyleId>
              </a:tblPr>
              <a:tblGrid>
                <a:gridCol w="289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77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개발 동기</a:t>
                      </a:r>
                      <a:endParaRPr sz="1500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이미지 인식을 통해서</a:t>
                      </a:r>
                      <a:r>
                        <a:rPr lang="en-US" altLang="ko-K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ko-KR" alt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가위</a:t>
                      </a:r>
                      <a:r>
                        <a:rPr lang="en-US" altLang="ko-K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ko-KR" alt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바위</a:t>
                      </a:r>
                      <a:r>
                        <a:rPr lang="en-US" altLang="ko-K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ko-KR" alt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보를 인식하여 게임을 진행하도록 구성 해보았다</a:t>
                      </a:r>
                      <a:r>
                        <a:rPr lang="en-US" altLang="ko-K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7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어플리케이션</a:t>
                      </a:r>
                      <a:endParaRPr sz="1500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해당 어플리케이션을 통해서 가위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바위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보 모양을 인식하고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인식율에 따라 가위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바위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보 게임을 구성할 수 있다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200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7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기대효과</a:t>
                      </a:r>
                      <a:endParaRPr sz="1500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가위</a:t>
                      </a:r>
                      <a:r>
                        <a:rPr lang="en-US" altLang="ko-K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ko-KR" alt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바위</a:t>
                      </a:r>
                      <a:r>
                        <a:rPr lang="en-US" altLang="ko-K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ko-KR" alt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보를 인식하고</a:t>
                      </a:r>
                      <a:r>
                        <a:rPr lang="en-US" altLang="ko-K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추후 가위바위보 기능을 추가하여</a:t>
                      </a:r>
                      <a:r>
                        <a:rPr lang="en-US" altLang="ko-K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ko-KR" alt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게임의 결과를 파악하며 게임을 진행할 수 있다</a:t>
                      </a:r>
                      <a:r>
                        <a:rPr lang="en-US" altLang="ko-K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5" name="Google Shape;385;p18"/>
          <p:cNvSpPr/>
          <p:nvPr/>
        </p:nvSpPr>
        <p:spPr>
          <a:xfrm>
            <a:off x="2504463" y="2134850"/>
            <a:ext cx="380175" cy="51300"/>
          </a:xfrm>
          <a:custGeom>
            <a:avLst/>
            <a:gdLst/>
            <a:ahLst/>
            <a:cxnLst/>
            <a:rect l="l" t="t" r="r" b="b"/>
            <a:pathLst>
              <a:path w="15207" h="2052" extrusionOk="0">
                <a:moveTo>
                  <a:pt x="10157" y="0"/>
                </a:moveTo>
                <a:cubicBezTo>
                  <a:pt x="10021" y="0"/>
                  <a:pt x="9885" y="39"/>
                  <a:pt x="9768" y="117"/>
                </a:cubicBezTo>
                <a:cubicBezTo>
                  <a:pt x="9066" y="745"/>
                  <a:pt x="8153" y="1093"/>
                  <a:pt x="7229" y="1093"/>
                </a:cubicBezTo>
                <a:cubicBezTo>
                  <a:pt x="7181" y="1093"/>
                  <a:pt x="7132" y="1092"/>
                  <a:pt x="7083" y="1090"/>
                </a:cubicBezTo>
                <a:cubicBezTo>
                  <a:pt x="6305" y="1012"/>
                  <a:pt x="5877" y="350"/>
                  <a:pt x="5176" y="117"/>
                </a:cubicBezTo>
                <a:cubicBezTo>
                  <a:pt x="5015" y="75"/>
                  <a:pt x="4858" y="56"/>
                  <a:pt x="4704" y="56"/>
                </a:cubicBezTo>
                <a:cubicBezTo>
                  <a:pt x="4152" y="56"/>
                  <a:pt x="3648" y="293"/>
                  <a:pt x="3191" y="506"/>
                </a:cubicBezTo>
                <a:cubicBezTo>
                  <a:pt x="2296" y="934"/>
                  <a:pt x="1363" y="1245"/>
                  <a:pt x="429" y="1440"/>
                </a:cubicBezTo>
                <a:cubicBezTo>
                  <a:pt x="1" y="1479"/>
                  <a:pt x="156" y="1985"/>
                  <a:pt x="506" y="1985"/>
                </a:cubicBezTo>
                <a:cubicBezTo>
                  <a:pt x="1440" y="1985"/>
                  <a:pt x="2374" y="1751"/>
                  <a:pt x="3230" y="1323"/>
                </a:cubicBezTo>
                <a:cubicBezTo>
                  <a:pt x="3658" y="1129"/>
                  <a:pt x="4086" y="973"/>
                  <a:pt x="4553" y="856"/>
                </a:cubicBezTo>
                <a:cubicBezTo>
                  <a:pt x="4583" y="850"/>
                  <a:pt x="4612" y="848"/>
                  <a:pt x="4642" y="848"/>
                </a:cubicBezTo>
                <a:cubicBezTo>
                  <a:pt x="5007" y="848"/>
                  <a:pt x="5394" y="1263"/>
                  <a:pt x="5682" y="1479"/>
                </a:cubicBezTo>
                <a:cubicBezTo>
                  <a:pt x="6236" y="1874"/>
                  <a:pt x="6860" y="2051"/>
                  <a:pt x="7495" y="2051"/>
                </a:cubicBezTo>
                <a:cubicBezTo>
                  <a:pt x="8422" y="2051"/>
                  <a:pt x="9372" y="1674"/>
                  <a:pt x="10157" y="1051"/>
                </a:cubicBezTo>
                <a:cubicBezTo>
                  <a:pt x="10936" y="1704"/>
                  <a:pt x="11927" y="1968"/>
                  <a:pt x="12939" y="1968"/>
                </a:cubicBezTo>
                <a:cubicBezTo>
                  <a:pt x="13494" y="1968"/>
                  <a:pt x="14056" y="1889"/>
                  <a:pt x="14593" y="1751"/>
                </a:cubicBezTo>
                <a:cubicBezTo>
                  <a:pt x="15207" y="1535"/>
                  <a:pt x="14950" y="883"/>
                  <a:pt x="14412" y="883"/>
                </a:cubicBezTo>
                <a:cubicBezTo>
                  <a:pt x="14370" y="883"/>
                  <a:pt x="14327" y="887"/>
                  <a:pt x="14282" y="895"/>
                </a:cubicBezTo>
                <a:cubicBezTo>
                  <a:pt x="13770" y="966"/>
                  <a:pt x="13274" y="1032"/>
                  <a:pt x="12799" y="1032"/>
                </a:cubicBezTo>
                <a:cubicBezTo>
                  <a:pt x="11974" y="1032"/>
                  <a:pt x="11213" y="833"/>
                  <a:pt x="10546" y="117"/>
                </a:cubicBezTo>
                <a:cubicBezTo>
                  <a:pt x="10429" y="39"/>
                  <a:pt x="10293" y="0"/>
                  <a:pt x="10157" y="0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시스템 구성</a:t>
            </a:r>
            <a:r>
              <a:rPr lang="en-US" altLang="ko-KR" sz="1600" dirty="0"/>
              <a:t>- UI </a:t>
            </a:r>
            <a:r>
              <a:rPr lang="ko-KR" altLang="en-US" sz="1600" dirty="0"/>
              <a:t>구성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60" name="Google Shape;460;p19"/>
          <p:cNvSpPr txBox="1"/>
          <p:nvPr/>
        </p:nvSpPr>
        <p:spPr>
          <a:xfrm>
            <a:off x="744301" y="1035775"/>
            <a:ext cx="327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UI</a:t>
            </a:r>
            <a:r>
              <a:rPr lang="ko-KR" alt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구성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1" name="Google Shape;461;p19"/>
          <p:cNvSpPr txBox="1"/>
          <p:nvPr/>
        </p:nvSpPr>
        <p:spPr>
          <a:xfrm>
            <a:off x="731738" y="1434700"/>
            <a:ext cx="7535402" cy="32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버튼 </a:t>
            </a: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이미지 인식</a:t>
            </a: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기기 내 데이터를 업로드 가능</a:t>
            </a: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</a:t>
            </a: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카메라 전환</a:t>
            </a: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애플리케이션 내 카메라 접근</a:t>
            </a:r>
            <a:endParaRPr lang="en-US" altLang="ko-K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</a:t>
            </a: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비디오 인식</a:t>
            </a: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카메라의 이미지 캡쳐 기능</a:t>
            </a:r>
            <a:endParaRPr lang="en-US" altLang="ko-K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altLang="ko-K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웹 뷰어 </a:t>
            </a: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카메라 화면 구성</a:t>
            </a:r>
            <a:endParaRPr lang="en-US" altLang="ko-K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altLang="ko-K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altLang="ko-K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카메라에 나타나는 화면이 주먹</a:t>
            </a: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가위</a:t>
            </a: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보 에 대한</a:t>
            </a:r>
            <a:endParaRPr lang="en-US" altLang="ko-K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확률을 인식한다</a:t>
            </a: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465" name="Google Shape;465;p19"/>
          <p:cNvSpPr/>
          <p:nvPr/>
        </p:nvSpPr>
        <p:spPr>
          <a:xfrm>
            <a:off x="521438" y="1187135"/>
            <a:ext cx="210300" cy="210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A355B5-D46F-404D-A526-88C0E181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93" y="1434699"/>
            <a:ext cx="2128838" cy="3481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54D879-D960-45FD-9932-BB20E704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986" y="1543370"/>
            <a:ext cx="2024101" cy="3263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시스템 구성</a:t>
            </a:r>
            <a:r>
              <a:rPr lang="en-US" altLang="ko-KR" sz="1600" dirty="0"/>
              <a:t>- </a:t>
            </a:r>
            <a:r>
              <a:rPr lang="ko-KR" altLang="en-US" sz="1600" dirty="0"/>
              <a:t>소프트웨어 개발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60" name="Google Shape;460;p19"/>
          <p:cNvSpPr txBox="1"/>
          <p:nvPr/>
        </p:nvSpPr>
        <p:spPr>
          <a:xfrm>
            <a:off x="744301" y="1035775"/>
            <a:ext cx="327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소프트웨어 개발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1" name="Google Shape;461;p19"/>
          <p:cNvSpPr txBox="1"/>
          <p:nvPr/>
        </p:nvSpPr>
        <p:spPr>
          <a:xfrm>
            <a:off x="831601" y="1639031"/>
            <a:ext cx="319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블록을 이용하여 버튼의 이벤트</a:t>
            </a: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학습된 모델</a:t>
            </a: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카메라 뷰 구성을 진행 함</a:t>
            </a:r>
            <a:r>
              <a:rPr lang="en-US" altLang="ko-K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19"/>
          <p:cNvSpPr/>
          <p:nvPr/>
        </p:nvSpPr>
        <p:spPr>
          <a:xfrm>
            <a:off x="521438" y="1187135"/>
            <a:ext cx="210300" cy="210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F075AC-9447-402F-A2F6-5A37AB5E0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0"/>
          <a:stretch/>
        </p:blipFill>
        <p:spPr>
          <a:xfrm>
            <a:off x="4471988" y="1292285"/>
            <a:ext cx="4279106" cy="314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4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결과</a:t>
            </a:r>
            <a:endParaRPr sz="1700" dirty="0"/>
          </a:p>
        </p:txBody>
      </p:sp>
      <p:sp>
        <p:nvSpPr>
          <p:cNvPr id="614" name="Google Shape;614;p22"/>
          <p:cNvSpPr/>
          <p:nvPr/>
        </p:nvSpPr>
        <p:spPr>
          <a:xfrm>
            <a:off x="1645772" y="1278605"/>
            <a:ext cx="3447722" cy="5238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2"/>
          <p:cNvSpPr/>
          <p:nvPr/>
        </p:nvSpPr>
        <p:spPr>
          <a:xfrm>
            <a:off x="346994" y="936013"/>
            <a:ext cx="1620319" cy="14929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927" name="Google Shape;927;p22"/>
          <p:cNvGrpSpPr/>
          <p:nvPr/>
        </p:nvGrpSpPr>
        <p:grpSpPr>
          <a:xfrm>
            <a:off x="221373" y="898839"/>
            <a:ext cx="1761278" cy="1519039"/>
            <a:chOff x="6015523" y="3714217"/>
            <a:chExt cx="557665" cy="516387"/>
          </a:xfrm>
        </p:grpSpPr>
        <p:grpSp>
          <p:nvGrpSpPr>
            <p:cNvPr id="928" name="Google Shape;928;p22"/>
            <p:cNvGrpSpPr/>
            <p:nvPr/>
          </p:nvGrpSpPr>
          <p:grpSpPr>
            <a:xfrm>
              <a:off x="6036094" y="3716980"/>
              <a:ext cx="529822" cy="510480"/>
              <a:chOff x="3148311" y="-545634"/>
              <a:chExt cx="1006118" cy="969572"/>
            </a:xfrm>
          </p:grpSpPr>
          <p:sp>
            <p:nvSpPr>
              <p:cNvPr id="929" name="Google Shape;929;p22"/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2"/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9" name="Google Shape;939;p22"/>
            <p:cNvSpPr/>
            <p:nvPr/>
          </p:nvSpPr>
          <p:spPr>
            <a:xfrm>
              <a:off x="6015523" y="3714217"/>
              <a:ext cx="557665" cy="516387"/>
            </a:xfrm>
            <a:custGeom>
              <a:avLst/>
              <a:gdLst/>
              <a:ahLst/>
              <a:cxnLst/>
              <a:rect l="l" t="t" r="r" b="b"/>
              <a:pathLst>
                <a:path w="96649" h="89534" extrusionOk="0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C4EE01-1D24-4C42-AEBF-69CED7B17889}"/>
              </a:ext>
            </a:extLst>
          </p:cNvPr>
          <p:cNvSpPr txBox="1"/>
          <p:nvPr/>
        </p:nvSpPr>
        <p:spPr>
          <a:xfrm>
            <a:off x="2261457" y="1407319"/>
            <a:ext cx="258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보에 따른 인식률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5E606-3832-42C5-ACD2-266A1A93F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451" y="2112185"/>
            <a:ext cx="1900828" cy="28059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5CF451-7DAC-42B7-BCF2-B2E77CDA0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896" y="2118289"/>
            <a:ext cx="1768485" cy="2835572"/>
          </a:xfrm>
          <a:prstGeom prst="rect">
            <a:avLst/>
          </a:prstGeom>
        </p:spPr>
      </p:pic>
      <p:pic>
        <p:nvPicPr>
          <p:cNvPr id="358" name="그림 357">
            <a:extLst>
              <a:ext uri="{FF2B5EF4-FFF2-40B4-BE49-F238E27FC236}">
                <a16:creationId xmlns:a16="http://schemas.microsoft.com/office/drawing/2014/main" id="{C5EF20ED-DF91-49E2-BA20-7A7A135A3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681" y="2112185"/>
            <a:ext cx="1702633" cy="27454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D4461E-4594-4C22-95AC-13B9370354BB}"/>
              </a:ext>
            </a:extLst>
          </p:cNvPr>
          <p:cNvSpPr/>
          <p:nvPr/>
        </p:nvSpPr>
        <p:spPr>
          <a:xfrm>
            <a:off x="1825451" y="2225285"/>
            <a:ext cx="1635657" cy="12871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283F022C-AD79-4E72-B3D5-B044F925D116}"/>
              </a:ext>
            </a:extLst>
          </p:cNvPr>
          <p:cNvSpPr/>
          <p:nvPr/>
        </p:nvSpPr>
        <p:spPr>
          <a:xfrm>
            <a:off x="4191451" y="2225284"/>
            <a:ext cx="1635657" cy="12871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066065DD-7DF9-4F94-AC25-251EB52872C7}"/>
              </a:ext>
            </a:extLst>
          </p:cNvPr>
          <p:cNvSpPr/>
          <p:nvPr/>
        </p:nvSpPr>
        <p:spPr>
          <a:xfrm>
            <a:off x="6500720" y="2242078"/>
            <a:ext cx="1635657" cy="12871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dirty="0"/>
              <a:t>결론</a:t>
            </a:r>
            <a:r>
              <a:rPr lang="en-US" altLang="ko-KR" sz="2400" dirty="0"/>
              <a:t>-</a:t>
            </a:r>
            <a:r>
              <a:rPr lang="ko-KR" altLang="en-US" sz="2400" dirty="0"/>
              <a:t>참고문헌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1" name="Google Shape;2811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endParaRPr sz="1100" dirty="0"/>
          </a:p>
        </p:txBody>
      </p:sp>
      <p:grpSp>
        <p:nvGrpSpPr>
          <p:cNvPr id="2812" name="Google Shape;2812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813" name="Google Shape;2813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814" name="Google Shape;2814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815" name="Google Shape;2815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17" name="Google Shape;2817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8" name="Google Shape;281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819" name="Google Shape;281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820" name="Google Shape;282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2" name="Google Shape;282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823" name="Google Shape;282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5" name="Google Shape;282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6" name="Google Shape;282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27" name="Google Shape;282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828" name="Google Shape;282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829" name="Google Shape;282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0" name="Google Shape;283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31" name="Google Shape;283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832" name="Google Shape;283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283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5" name="Google Shape;283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36" name="Google Shape;283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837" name="Google Shape;283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838" name="Google Shape;283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9" name="Google Shape;283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0" name="Google Shape;284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841" name="Google Shape;284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2" name="Google Shape;284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43" name="Google Shape;284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844" name="Google Shape;284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845" name="Google Shape;284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6" name="Google Shape;284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7" name="Google Shape;284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848" name="Google Shape;284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9" name="Google Shape;284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0" name="Google Shape;285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1" name="Google Shape;285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6" name="Google Shape;616;p22">
            <a:hlinkClick r:id="rId3"/>
            <a:extLst>
              <a:ext uri="{FF2B5EF4-FFF2-40B4-BE49-F238E27FC236}">
                <a16:creationId xmlns:a16="http://schemas.microsoft.com/office/drawing/2014/main" id="{39341282-9538-4C6F-A76D-F75430154E04}"/>
              </a:ext>
            </a:extLst>
          </p:cNvPr>
          <p:cNvSpPr txBox="1"/>
          <p:nvPr/>
        </p:nvSpPr>
        <p:spPr>
          <a:xfrm>
            <a:off x="840404" y="1650204"/>
            <a:ext cx="4869497" cy="40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http://appinventor.mit.edu/explore/resources/ai/rock-paper-scissors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618;p22">
            <a:extLst>
              <a:ext uri="{FF2B5EF4-FFF2-40B4-BE49-F238E27FC236}">
                <a16:creationId xmlns:a16="http://schemas.microsoft.com/office/drawing/2014/main" id="{161D433B-9AAB-414A-8A2F-BBBB0484CB41}"/>
              </a:ext>
            </a:extLst>
          </p:cNvPr>
          <p:cNvSpPr txBox="1"/>
          <p:nvPr/>
        </p:nvSpPr>
        <p:spPr>
          <a:xfrm>
            <a:off x="857650" y="2310358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https://www.youtube.com/watch?v=rb3kUTxFtpM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218</Words>
  <Application>Microsoft Office PowerPoint</Application>
  <PresentationFormat>화면 슬라이드 쇼(16:9)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Arial</vt:lpstr>
      <vt:lpstr>Proxima Nova Semibold</vt:lpstr>
      <vt:lpstr>Roboto Light</vt:lpstr>
      <vt:lpstr>Fira Sans Extra Condensed Medium</vt:lpstr>
      <vt:lpstr>Proxima Nova</vt:lpstr>
      <vt:lpstr>Fira Sans Extra Condensed</vt:lpstr>
      <vt:lpstr>Roboto</vt:lpstr>
      <vt:lpstr>Travels Infographics “by Slidego”</vt:lpstr>
      <vt:lpstr>Slidesgo Final Pages</vt:lpstr>
      <vt:lpstr>가위바위보-AI</vt:lpstr>
      <vt:lpstr>Index</vt:lpstr>
      <vt:lpstr>개요</vt:lpstr>
      <vt:lpstr>시스템 구성- UI 구성</vt:lpstr>
      <vt:lpstr>시스템 구성- 소프트웨어 개발</vt:lpstr>
      <vt:lpstr>결과</vt:lpstr>
      <vt:lpstr>결론-참고문헌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가위바위보-AI</dc:title>
  <cp:lastModifiedBy>LEE SeongJu</cp:lastModifiedBy>
  <cp:revision>6</cp:revision>
  <dcterms:modified xsi:type="dcterms:W3CDTF">2021-03-24T08:51:22Z</dcterms:modified>
</cp:coreProperties>
</file>