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7696"/>
    <a:srgbClr val="495A73"/>
    <a:srgbClr val="152B39"/>
    <a:srgbClr val="E7E6E6"/>
    <a:srgbClr val="5959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85" autoAdjust="0"/>
  </p:normalViewPr>
  <p:slideViewPr>
    <p:cSldViewPr snapToGrid="0">
      <p:cViewPr>
        <p:scale>
          <a:sx n="75" d="100"/>
          <a:sy n="75" d="100"/>
        </p:scale>
        <p:origin x="974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9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01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6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2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34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1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2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0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0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4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0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9D6-79B1-4CC8-A3E6-4BDC2E4555B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8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9264" y="3417321"/>
            <a:ext cx="12192000" cy="3457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927374" y="1911002"/>
            <a:ext cx="94628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머신러닝기초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</a:t>
            </a:r>
            <a:r>
              <a:rPr lang="ko-KR" altLang="en-US" sz="24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앱인벤터를</a:t>
            </a:r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활용한 프로그램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19512" y="3728671"/>
            <a:ext cx="4752975" cy="432376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822065" y="6073331"/>
            <a:ext cx="426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201745060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이승엽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 201945027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황지현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F57A7C-53E0-443B-A03F-82844DE5473E}"/>
              </a:ext>
            </a:extLst>
          </p:cNvPr>
          <p:cNvSpPr txBox="1"/>
          <p:nvPr/>
        </p:nvSpPr>
        <p:spPr>
          <a:xfrm>
            <a:off x="4224918" y="3760193"/>
            <a:ext cx="40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머신러닝을</a:t>
            </a:r>
            <a:r>
              <a:rPr lang="ko-KR" altLang="en-US" dirty="0">
                <a:solidFill>
                  <a:schemeClr val="bg1"/>
                </a:solidFill>
              </a:rPr>
              <a:t> 이용한 가위바위보 게임</a:t>
            </a:r>
          </a:p>
        </p:txBody>
      </p:sp>
    </p:spTree>
    <p:extLst>
      <p:ext uri="{BB962C8B-B14F-4D97-AF65-F5344CB8AC3E}">
        <p14:creationId xmlns:p14="http://schemas.microsoft.com/office/powerpoint/2010/main" val="239574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" y="1285875"/>
            <a:ext cx="12192000" cy="5572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11264" y="331144"/>
            <a:ext cx="1388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1864" y="1846061"/>
            <a:ext cx="9060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5000" dirty="0">
              <a:solidFill>
                <a:srgbClr val="152B3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74246" y="2029648"/>
            <a:ext cx="1660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문제설명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65454" y="3167390"/>
            <a:ext cx="5028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알고리즘 설계 및 구현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151864" y="2998113"/>
            <a:ext cx="9060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5000" dirty="0">
              <a:solidFill>
                <a:srgbClr val="152B3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51864" y="4150165"/>
            <a:ext cx="9060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5000" dirty="0">
              <a:solidFill>
                <a:srgbClr val="152B3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51864" y="5302217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5000" dirty="0">
              <a:solidFill>
                <a:srgbClr val="152B3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9BCD37-00DC-4A9E-AC74-A61AD7799A3C}"/>
              </a:ext>
            </a:extLst>
          </p:cNvPr>
          <p:cNvSpPr txBox="1"/>
          <p:nvPr/>
        </p:nvSpPr>
        <p:spPr>
          <a:xfrm>
            <a:off x="4274246" y="4319442"/>
            <a:ext cx="4658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어플리케이션 설계 및 구현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D03CB9-9A94-41BE-8286-2F813E0C6CC7}"/>
              </a:ext>
            </a:extLst>
          </p:cNvPr>
          <p:cNvSpPr txBox="1"/>
          <p:nvPr/>
        </p:nvSpPr>
        <p:spPr>
          <a:xfrm>
            <a:off x="4274246" y="5471494"/>
            <a:ext cx="412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863805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25374" y="81975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문제 설명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C13F089-32F8-4432-9472-E6ACC1DB02BC}"/>
              </a:ext>
            </a:extLst>
          </p:cNvPr>
          <p:cNvGrpSpPr/>
          <p:nvPr/>
        </p:nvGrpSpPr>
        <p:grpSpPr>
          <a:xfrm>
            <a:off x="782515" y="1239715"/>
            <a:ext cx="3209192" cy="5143500"/>
            <a:chOff x="1028700" y="1239715"/>
            <a:chExt cx="3209192" cy="51435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0ECE84D4-3CE7-46EB-AE4C-8F1C645D9BA4}"/>
                </a:ext>
              </a:extLst>
            </p:cNvPr>
            <p:cNvSpPr/>
            <p:nvPr/>
          </p:nvSpPr>
          <p:spPr>
            <a:xfrm>
              <a:off x="1028700" y="1239715"/>
              <a:ext cx="3209192" cy="51435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44CFEAE-482D-4023-B5CD-0EBB02C7F1DA}"/>
                </a:ext>
              </a:extLst>
            </p:cNvPr>
            <p:cNvSpPr/>
            <p:nvPr/>
          </p:nvSpPr>
          <p:spPr>
            <a:xfrm>
              <a:off x="1134208" y="1661746"/>
              <a:ext cx="2998177" cy="4299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BADDD2-13B1-4126-AD4B-19A26D8233E0}"/>
                </a:ext>
              </a:extLst>
            </p:cNvPr>
            <p:cNvSpPr/>
            <p:nvPr/>
          </p:nvSpPr>
          <p:spPr>
            <a:xfrm>
              <a:off x="1230923" y="1767255"/>
              <a:ext cx="2804746" cy="17848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가위 </a:t>
              </a:r>
              <a:r>
                <a:rPr lang="en-US" altLang="ko-KR" dirty="0">
                  <a:solidFill>
                    <a:schemeClr val="tx1"/>
                  </a:solidFill>
                </a:rPr>
                <a:t>/ </a:t>
              </a:r>
              <a:r>
                <a:rPr lang="ko-KR" altLang="en-US" dirty="0">
                  <a:solidFill>
                    <a:schemeClr val="tx1"/>
                  </a:solidFill>
                </a:rPr>
                <a:t>바위 </a:t>
              </a:r>
              <a:r>
                <a:rPr lang="en-US" altLang="ko-KR" dirty="0">
                  <a:solidFill>
                    <a:schemeClr val="tx1"/>
                  </a:solidFill>
                </a:rPr>
                <a:t>/ </a:t>
              </a:r>
              <a:r>
                <a:rPr lang="ko-KR" altLang="en-US" dirty="0">
                  <a:solidFill>
                    <a:schemeClr val="tx1"/>
                  </a:solidFill>
                </a:rPr>
                <a:t>보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랜덤 이미지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D3D4413-F70F-4A70-97C2-75CB2390B024}"/>
                </a:ext>
              </a:extLst>
            </p:cNvPr>
            <p:cNvSpPr/>
            <p:nvPr/>
          </p:nvSpPr>
          <p:spPr>
            <a:xfrm>
              <a:off x="1222133" y="1767254"/>
              <a:ext cx="413238" cy="378069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시작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4FD26BE-18B9-4F9F-8750-E2F9ED90B0B5}"/>
              </a:ext>
            </a:extLst>
          </p:cNvPr>
          <p:cNvGrpSpPr/>
          <p:nvPr/>
        </p:nvGrpSpPr>
        <p:grpSpPr>
          <a:xfrm>
            <a:off x="1055076" y="3767668"/>
            <a:ext cx="2664070" cy="1736482"/>
            <a:chOff x="1046284" y="3881803"/>
            <a:chExt cx="2664070" cy="173648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1C88F16-BE79-47B5-BFAB-96B8BF2BFB82}"/>
                </a:ext>
              </a:extLst>
            </p:cNvPr>
            <p:cNvSpPr/>
            <p:nvPr/>
          </p:nvSpPr>
          <p:spPr>
            <a:xfrm>
              <a:off x="1046284" y="3881803"/>
              <a:ext cx="2664070" cy="173648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82007D5-506D-4F9A-85B7-C5DE8187B61C}"/>
                </a:ext>
              </a:extLst>
            </p:cNvPr>
            <p:cNvSpPr/>
            <p:nvPr/>
          </p:nvSpPr>
          <p:spPr>
            <a:xfrm>
              <a:off x="1925515" y="4332409"/>
              <a:ext cx="835269" cy="8352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4EBDB1F-72E8-442D-B2E6-1544AC9BBF8E}"/>
                </a:ext>
              </a:extLst>
            </p:cNvPr>
            <p:cNvSpPr/>
            <p:nvPr/>
          </p:nvSpPr>
          <p:spPr>
            <a:xfrm>
              <a:off x="2079380" y="4486274"/>
              <a:ext cx="527538" cy="52753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A039B9-E364-4CFD-8514-4CFCD4148FA6}"/>
                </a:ext>
              </a:extLst>
            </p:cNvPr>
            <p:cNvSpPr/>
            <p:nvPr/>
          </p:nvSpPr>
          <p:spPr>
            <a:xfrm>
              <a:off x="2198075" y="4600575"/>
              <a:ext cx="290147" cy="2901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2DBAE70-C8BB-4E08-85EF-B3D660BD56C3}"/>
              </a:ext>
            </a:extLst>
          </p:cNvPr>
          <p:cNvSpPr/>
          <p:nvPr/>
        </p:nvSpPr>
        <p:spPr>
          <a:xfrm>
            <a:off x="5032131" y="3281729"/>
            <a:ext cx="1063869" cy="54072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1AE97F-E773-48D2-B5C1-AA48EA1A8A30}"/>
              </a:ext>
            </a:extLst>
          </p:cNvPr>
          <p:cNvSpPr txBox="1"/>
          <p:nvPr/>
        </p:nvSpPr>
        <p:spPr>
          <a:xfrm>
            <a:off x="6998678" y="2136531"/>
            <a:ext cx="3763108" cy="273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/>
              <a:t>시작 버튼을 클릭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가위</a:t>
            </a:r>
            <a:r>
              <a:rPr lang="en-US" altLang="ko-KR" dirty="0"/>
              <a:t>/</a:t>
            </a:r>
            <a:r>
              <a:rPr lang="ko-KR" altLang="en-US" dirty="0"/>
              <a:t>바위</a:t>
            </a:r>
            <a:r>
              <a:rPr lang="en-US" altLang="ko-KR" dirty="0"/>
              <a:t>/</a:t>
            </a:r>
            <a:r>
              <a:rPr lang="ko-KR" altLang="en-US" dirty="0"/>
              <a:t>보의 랜덤 이미지와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카메라를 통해 인공지능이 인식한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사용자의 행동에 따라 결과가 바뀜</a:t>
            </a: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53128D-8A60-4FAC-A336-9F720C926267}"/>
              </a:ext>
            </a:extLst>
          </p:cNvPr>
          <p:cNvSpPr/>
          <p:nvPr/>
        </p:nvSpPr>
        <p:spPr>
          <a:xfrm>
            <a:off x="975948" y="5750169"/>
            <a:ext cx="2813536" cy="16485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승리 </a:t>
            </a:r>
            <a:r>
              <a:rPr lang="en-US" altLang="ko-KR" sz="1200" dirty="0">
                <a:solidFill>
                  <a:schemeClr val="tx1"/>
                </a:solidFill>
              </a:rPr>
              <a:t>/ </a:t>
            </a:r>
            <a:r>
              <a:rPr lang="ko-KR" altLang="en-US" sz="1200" dirty="0">
                <a:solidFill>
                  <a:schemeClr val="tx1"/>
                </a:solidFill>
              </a:rPr>
              <a:t>패배 </a:t>
            </a:r>
            <a:r>
              <a:rPr lang="en-US" altLang="ko-KR" sz="1200" dirty="0">
                <a:solidFill>
                  <a:schemeClr val="tx1"/>
                </a:solidFill>
              </a:rPr>
              <a:t>/ </a:t>
            </a:r>
            <a:r>
              <a:rPr lang="ko-KR" altLang="en-US" sz="1200" dirty="0">
                <a:solidFill>
                  <a:schemeClr val="tx1"/>
                </a:solidFill>
              </a:rPr>
              <a:t>비김</a:t>
            </a:r>
          </a:p>
        </p:txBody>
      </p:sp>
    </p:spTree>
    <p:extLst>
      <p:ext uri="{BB962C8B-B14F-4D97-AF65-F5344CB8AC3E}">
        <p14:creationId xmlns:p14="http://schemas.microsoft.com/office/powerpoint/2010/main" val="2809429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69695" y="107662"/>
            <a:ext cx="4852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02.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알고리즘 설계 및 구현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A053A62-F47A-412F-9F9C-719475268254}"/>
              </a:ext>
            </a:extLst>
          </p:cNvPr>
          <p:cNvGrpSpPr/>
          <p:nvPr/>
        </p:nvGrpSpPr>
        <p:grpSpPr>
          <a:xfrm>
            <a:off x="3092086" y="4429258"/>
            <a:ext cx="2344367" cy="1522807"/>
            <a:chOff x="1055076" y="3767668"/>
            <a:chExt cx="2664070" cy="1736482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688A1145-9F03-431F-AAAD-F0D268FD1FF9}"/>
                </a:ext>
              </a:extLst>
            </p:cNvPr>
            <p:cNvSpPr/>
            <p:nvPr/>
          </p:nvSpPr>
          <p:spPr>
            <a:xfrm>
              <a:off x="1055076" y="3767668"/>
              <a:ext cx="2664070" cy="173648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39D0992-9AAF-4AD3-A83B-768439D42B33}"/>
                </a:ext>
              </a:extLst>
            </p:cNvPr>
            <p:cNvSpPr/>
            <p:nvPr/>
          </p:nvSpPr>
          <p:spPr>
            <a:xfrm>
              <a:off x="1934307" y="4218274"/>
              <a:ext cx="835269" cy="8352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C06ECF1-F85F-4DA3-98C3-2368258110F6}"/>
                </a:ext>
              </a:extLst>
            </p:cNvPr>
            <p:cNvSpPr/>
            <p:nvPr/>
          </p:nvSpPr>
          <p:spPr>
            <a:xfrm>
              <a:off x="2088172" y="4372139"/>
              <a:ext cx="527538" cy="52753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F1CBEEB9-71CE-4D7B-8BC3-F929B55F71DA}"/>
                </a:ext>
              </a:extLst>
            </p:cNvPr>
            <p:cNvSpPr/>
            <p:nvPr/>
          </p:nvSpPr>
          <p:spPr>
            <a:xfrm>
              <a:off x="2206867" y="4486440"/>
              <a:ext cx="290147" cy="2901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854FB12-EA7D-427D-8CAF-383E5295146D}"/>
              </a:ext>
            </a:extLst>
          </p:cNvPr>
          <p:cNvSpPr txBox="1"/>
          <p:nvPr/>
        </p:nvSpPr>
        <p:spPr>
          <a:xfrm>
            <a:off x="2980592" y="6086997"/>
            <a:ext cx="244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사용자의 행동을 인식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B693F31A-8FFE-4493-BA2E-13FF0284C7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97" y="943745"/>
            <a:ext cx="3686637" cy="194398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2682614-6146-47B1-B4EC-9F640FB61585}"/>
              </a:ext>
            </a:extLst>
          </p:cNvPr>
          <p:cNvSpPr txBox="1"/>
          <p:nvPr/>
        </p:nvSpPr>
        <p:spPr>
          <a:xfrm>
            <a:off x="140997" y="2994105"/>
            <a:ext cx="283959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가위 바위 보 각각의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이미지를 데이터로 사용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29139E2-7CD8-4F3C-8867-1FCB458CF382}"/>
              </a:ext>
            </a:extLst>
          </p:cNvPr>
          <p:cNvGrpSpPr/>
          <p:nvPr/>
        </p:nvGrpSpPr>
        <p:grpSpPr>
          <a:xfrm>
            <a:off x="1560794" y="4576720"/>
            <a:ext cx="712179" cy="765258"/>
            <a:chOff x="2268413" y="4782687"/>
            <a:chExt cx="712179" cy="765258"/>
          </a:xfrm>
        </p:grpSpPr>
        <p:sp>
          <p:nvSpPr>
            <p:cNvPr id="43" name="화살표: 오른쪽 42">
              <a:extLst>
                <a:ext uri="{FF2B5EF4-FFF2-40B4-BE49-F238E27FC236}">
                  <a16:creationId xmlns:a16="http://schemas.microsoft.com/office/drawing/2014/main" id="{66BCA5D2-84ED-4562-969F-96E2C0FA3B0E}"/>
                </a:ext>
              </a:extLst>
            </p:cNvPr>
            <p:cNvSpPr/>
            <p:nvPr/>
          </p:nvSpPr>
          <p:spPr>
            <a:xfrm>
              <a:off x="2268413" y="5165182"/>
              <a:ext cx="712179" cy="382763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CB37E6D-82AD-420E-A002-9B71F40D7223}"/>
                </a:ext>
              </a:extLst>
            </p:cNvPr>
            <p:cNvSpPr/>
            <p:nvPr/>
          </p:nvSpPr>
          <p:spPr>
            <a:xfrm>
              <a:off x="2268413" y="4782687"/>
              <a:ext cx="184638" cy="659751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4573FF8-4A38-4BA2-A01C-6DBB0728EB3F}"/>
              </a:ext>
            </a:extLst>
          </p:cNvPr>
          <p:cNvGrpSpPr/>
          <p:nvPr/>
        </p:nvGrpSpPr>
        <p:grpSpPr>
          <a:xfrm rot="16200000">
            <a:off x="6183056" y="4480003"/>
            <a:ext cx="712179" cy="765258"/>
            <a:chOff x="2268413" y="4782687"/>
            <a:chExt cx="712179" cy="765258"/>
          </a:xfrm>
        </p:grpSpPr>
        <p:sp>
          <p:nvSpPr>
            <p:cNvPr id="64" name="화살표: 오른쪽 63">
              <a:extLst>
                <a:ext uri="{FF2B5EF4-FFF2-40B4-BE49-F238E27FC236}">
                  <a16:creationId xmlns:a16="http://schemas.microsoft.com/office/drawing/2014/main" id="{70B46EA8-6B97-42A5-9EB3-EC7353083D8B}"/>
                </a:ext>
              </a:extLst>
            </p:cNvPr>
            <p:cNvSpPr/>
            <p:nvPr/>
          </p:nvSpPr>
          <p:spPr>
            <a:xfrm>
              <a:off x="2268413" y="5165182"/>
              <a:ext cx="712179" cy="382763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582D74C-9476-4D69-8618-9CCF5C4CB999}"/>
                </a:ext>
              </a:extLst>
            </p:cNvPr>
            <p:cNvSpPr/>
            <p:nvPr/>
          </p:nvSpPr>
          <p:spPr>
            <a:xfrm>
              <a:off x="2268413" y="4782687"/>
              <a:ext cx="184638" cy="659751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FBFEF63-EF61-4BFE-B1BE-014E2C512C31}"/>
              </a:ext>
            </a:extLst>
          </p:cNvPr>
          <p:cNvCxnSpPr>
            <a:cxnSpLocks/>
          </p:cNvCxnSpPr>
          <p:nvPr/>
        </p:nvCxnSpPr>
        <p:spPr>
          <a:xfrm>
            <a:off x="4299439" y="943745"/>
            <a:ext cx="0" cy="2936630"/>
          </a:xfrm>
          <a:prstGeom prst="line">
            <a:avLst/>
          </a:prstGeom>
          <a:ln w="12700">
            <a:solidFill>
              <a:srgbClr val="152B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5B6F054-D0C1-40E1-A8E5-818AA906FEA4}"/>
              </a:ext>
            </a:extLst>
          </p:cNvPr>
          <p:cNvCxnSpPr>
            <a:cxnSpLocks/>
          </p:cNvCxnSpPr>
          <p:nvPr/>
        </p:nvCxnSpPr>
        <p:spPr>
          <a:xfrm>
            <a:off x="7951177" y="3664531"/>
            <a:ext cx="0" cy="2936630"/>
          </a:xfrm>
          <a:prstGeom prst="line">
            <a:avLst/>
          </a:prstGeom>
          <a:ln w="12700">
            <a:solidFill>
              <a:srgbClr val="152B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B618EC15-FAF4-40BD-8887-2AEDD6EA0617}"/>
              </a:ext>
            </a:extLst>
          </p:cNvPr>
          <p:cNvGrpSpPr/>
          <p:nvPr/>
        </p:nvGrpSpPr>
        <p:grpSpPr>
          <a:xfrm>
            <a:off x="5303708" y="1275546"/>
            <a:ext cx="2190583" cy="2058239"/>
            <a:chOff x="4700907" y="1273910"/>
            <a:chExt cx="2190583" cy="2058239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5819D50E-07C9-458C-AA21-6E72FA894F55}"/>
                </a:ext>
              </a:extLst>
            </p:cNvPr>
            <p:cNvSpPr/>
            <p:nvPr/>
          </p:nvSpPr>
          <p:spPr>
            <a:xfrm>
              <a:off x="4700907" y="1291168"/>
              <a:ext cx="732737" cy="713478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가위</a:t>
              </a: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AA407A3B-B3CF-40E7-8EFB-73F77506C2D9}"/>
                </a:ext>
              </a:extLst>
            </p:cNvPr>
            <p:cNvSpPr/>
            <p:nvPr/>
          </p:nvSpPr>
          <p:spPr>
            <a:xfrm>
              <a:off x="5433644" y="1283188"/>
              <a:ext cx="728923" cy="712180"/>
            </a:xfrm>
            <a:prstGeom prst="roundRect">
              <a:avLst/>
            </a:prstGeom>
            <a:solidFill>
              <a:srgbClr val="495A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바위</a:t>
              </a: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11A6F46F-E654-4852-8301-FEC3AF57538B}"/>
                </a:ext>
              </a:extLst>
            </p:cNvPr>
            <p:cNvSpPr/>
            <p:nvPr/>
          </p:nvSpPr>
          <p:spPr>
            <a:xfrm>
              <a:off x="6162567" y="1273910"/>
              <a:ext cx="728923" cy="704200"/>
            </a:xfrm>
            <a:prstGeom prst="roundRect">
              <a:avLst/>
            </a:prstGeom>
            <a:solidFill>
              <a:srgbClr val="607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보</a:t>
              </a:r>
            </a:p>
          </p:txBody>
        </p:sp>
        <p:sp>
          <p:nvSpPr>
            <p:cNvPr id="76" name="1/2 액자 75">
              <a:extLst>
                <a:ext uri="{FF2B5EF4-FFF2-40B4-BE49-F238E27FC236}">
                  <a16:creationId xmlns:a16="http://schemas.microsoft.com/office/drawing/2014/main" id="{72EFD159-59D6-4BB5-B9BB-05CA37948B6F}"/>
                </a:ext>
              </a:extLst>
            </p:cNvPr>
            <p:cNvSpPr/>
            <p:nvPr/>
          </p:nvSpPr>
          <p:spPr>
            <a:xfrm rot="13377581">
              <a:off x="5292925" y="1644819"/>
              <a:ext cx="1010359" cy="964347"/>
            </a:xfrm>
            <a:prstGeom prst="halfFrame">
              <a:avLst>
                <a:gd name="adj1" fmla="val 14345"/>
                <a:gd name="adj2" fmla="val 13396"/>
              </a:avLst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F3BE04D-14DD-46FF-A16B-B4BB020D2BFA}"/>
                </a:ext>
              </a:extLst>
            </p:cNvPr>
            <p:cNvSpPr txBox="1"/>
            <p:nvPr/>
          </p:nvSpPr>
          <p:spPr>
            <a:xfrm>
              <a:off x="5184421" y="2962817"/>
              <a:ext cx="1227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난수 생성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8E57CEF-9592-4A6F-A9B2-DEF96C6AB0CA}"/>
              </a:ext>
            </a:extLst>
          </p:cNvPr>
          <p:cNvGrpSpPr/>
          <p:nvPr/>
        </p:nvGrpSpPr>
        <p:grpSpPr>
          <a:xfrm rot="5400000" flipV="1">
            <a:off x="9244215" y="1745999"/>
            <a:ext cx="712179" cy="765258"/>
            <a:chOff x="2268413" y="4782687"/>
            <a:chExt cx="712179" cy="765258"/>
          </a:xfrm>
        </p:grpSpPr>
        <p:sp>
          <p:nvSpPr>
            <p:cNvPr id="80" name="화살표: 오른쪽 79">
              <a:extLst>
                <a:ext uri="{FF2B5EF4-FFF2-40B4-BE49-F238E27FC236}">
                  <a16:creationId xmlns:a16="http://schemas.microsoft.com/office/drawing/2014/main" id="{3441D59B-A286-423F-9CA5-C4BBF2771D49}"/>
                </a:ext>
              </a:extLst>
            </p:cNvPr>
            <p:cNvSpPr/>
            <p:nvPr/>
          </p:nvSpPr>
          <p:spPr>
            <a:xfrm>
              <a:off x="2268413" y="5165182"/>
              <a:ext cx="712179" cy="382763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89D7189-9DE8-4701-8952-7B983A0227FB}"/>
                </a:ext>
              </a:extLst>
            </p:cNvPr>
            <p:cNvSpPr/>
            <p:nvPr/>
          </p:nvSpPr>
          <p:spPr>
            <a:xfrm>
              <a:off x="2268413" y="4782687"/>
              <a:ext cx="184638" cy="659751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9B7F25E4-8F4F-4A08-824C-FDDB4ADC1D60}"/>
              </a:ext>
            </a:extLst>
          </p:cNvPr>
          <p:cNvSpPr/>
          <p:nvPr/>
        </p:nvSpPr>
        <p:spPr>
          <a:xfrm>
            <a:off x="8441502" y="4049072"/>
            <a:ext cx="1289170" cy="13051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난수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819AACC1-CAB9-4B6D-BA60-43431DF9D4FC}"/>
              </a:ext>
            </a:extLst>
          </p:cNvPr>
          <p:cNvSpPr/>
          <p:nvPr/>
        </p:nvSpPr>
        <p:spPr>
          <a:xfrm>
            <a:off x="10374923" y="4036806"/>
            <a:ext cx="1289170" cy="13051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사용자의 인식 값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058D68C-6282-4ACF-B430-137C8674B91B}"/>
              </a:ext>
            </a:extLst>
          </p:cNvPr>
          <p:cNvSpPr/>
          <p:nvPr/>
        </p:nvSpPr>
        <p:spPr>
          <a:xfrm>
            <a:off x="9791552" y="4497941"/>
            <a:ext cx="583371" cy="407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897D1F6-61C6-4043-9D94-B4BCEDFE0A0B}"/>
              </a:ext>
            </a:extLst>
          </p:cNvPr>
          <p:cNvSpPr txBox="1"/>
          <p:nvPr/>
        </p:nvSpPr>
        <p:spPr>
          <a:xfrm>
            <a:off x="8878691" y="5354245"/>
            <a:ext cx="2409092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/>
              <a:t>값을 비교 후</a:t>
            </a:r>
            <a:r>
              <a:rPr lang="en-US" altLang="ko-KR" dirty="0"/>
              <a:t>, </a:t>
            </a:r>
          </a:p>
          <a:p>
            <a:pPr algn="ctr">
              <a:lnSpc>
                <a:spcPct val="200000"/>
              </a:lnSpc>
            </a:pPr>
            <a:r>
              <a:rPr lang="ko-KR" altLang="en-US" dirty="0"/>
              <a:t>결과 출력</a:t>
            </a:r>
          </a:p>
        </p:txBody>
      </p:sp>
    </p:spTree>
    <p:extLst>
      <p:ext uri="{BB962C8B-B14F-4D97-AF65-F5344CB8AC3E}">
        <p14:creationId xmlns:p14="http://schemas.microsoft.com/office/powerpoint/2010/main" val="2015639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59326" y="107662"/>
            <a:ext cx="5673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03.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어플리케이션 설계 및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8F76A6-7BEF-4A88-96B7-952017F44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22" y="907762"/>
            <a:ext cx="2979878" cy="5883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D5F92D-C161-4155-B42E-B100CE1DA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197" y="1197908"/>
            <a:ext cx="3861477" cy="31630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D726ED-29B5-4E5E-83F8-C933A0EB5B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080" y="4273062"/>
            <a:ext cx="3942220" cy="222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52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12022" y="107662"/>
            <a:ext cx="2367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04.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실행결과</a:t>
            </a:r>
          </a:p>
        </p:txBody>
      </p:sp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C36BEE18-29CD-4083-B5AC-7ED2F04C27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631" y="1633360"/>
            <a:ext cx="2563725" cy="4101960"/>
          </a:xfrm>
          <a:prstGeom prst="rect">
            <a:avLst/>
          </a:prstGeom>
        </p:spPr>
      </p:pic>
      <p:pic>
        <p:nvPicPr>
          <p:cNvPr id="5" name="그림 4" descr="텍스트, 전자기기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69F2F800-06C2-4B9F-AD92-F54B8068F4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760" y="1633360"/>
            <a:ext cx="2563725" cy="4101960"/>
          </a:xfrm>
          <a:prstGeom prst="rect">
            <a:avLst/>
          </a:prstGeom>
        </p:spPr>
      </p:pic>
      <p:pic>
        <p:nvPicPr>
          <p:cNvPr id="7" name="그림 6" descr="화이트보드이(가) 표시된 사진&#10;&#10;자동 생성된 설명">
            <a:extLst>
              <a:ext uri="{FF2B5EF4-FFF2-40B4-BE49-F238E27FC236}">
                <a16:creationId xmlns:a16="http://schemas.microsoft.com/office/drawing/2014/main" id="{A7EA7E69-480A-4D18-A34C-767EC551DF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515" y="1633360"/>
            <a:ext cx="2563725" cy="410196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C00A9B1-F338-4C04-8836-A6B72EA78E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4" y="1633360"/>
            <a:ext cx="2563725" cy="410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48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45360" y="107662"/>
            <a:ext cx="3501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04.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실행결과 </a:t>
            </a:r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결론</a:t>
            </a:r>
            <a:endParaRPr lang="en-US" altLang="ko-KR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F04CF3-BFFD-4AD0-ACA1-7E97A4DB0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25" y="2094365"/>
            <a:ext cx="5970347" cy="31481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41A906-42A0-427C-AC8B-279406253475}"/>
              </a:ext>
            </a:extLst>
          </p:cNvPr>
          <p:cNvSpPr txBox="1"/>
          <p:nvPr/>
        </p:nvSpPr>
        <p:spPr>
          <a:xfrm>
            <a:off x="6837679" y="3304656"/>
            <a:ext cx="44235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데이터의 </a:t>
            </a:r>
            <a:r>
              <a:rPr lang="ko-KR" altLang="en-US" sz="2800"/>
              <a:t>질이 떨어져서 </a:t>
            </a:r>
            <a:endParaRPr lang="en-US" altLang="ko-KR" sz="2800" dirty="0"/>
          </a:p>
          <a:p>
            <a:pPr algn="ctr"/>
            <a:r>
              <a:rPr lang="ko-KR" altLang="en-US" sz="2800" dirty="0"/>
              <a:t>정확도가 떨어짐</a:t>
            </a:r>
          </a:p>
        </p:txBody>
      </p:sp>
    </p:spTree>
    <p:extLst>
      <p:ext uri="{BB962C8B-B14F-4D97-AF65-F5344CB8AC3E}">
        <p14:creationId xmlns:p14="http://schemas.microsoft.com/office/powerpoint/2010/main" val="292700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400426"/>
            <a:ext cx="12192000" cy="3457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789489" y="281565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이상입니다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5763" y="6426548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152B39"/>
                </a:solidFill>
              </a:rPr>
              <a:t>MADE BY HENDO</a:t>
            </a:r>
            <a:endParaRPr lang="ko-KR" altLang="en-US">
              <a:solidFill>
                <a:srgbClr val="152B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179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120</Words>
  <Application>Microsoft Office PowerPoint</Application>
  <PresentationFormat>와이드스크린</PresentationFormat>
  <Paragraphs>42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KoPub돋움체 Bold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황 지현</cp:lastModifiedBy>
  <cp:revision>21</cp:revision>
  <dcterms:created xsi:type="dcterms:W3CDTF">2018-12-02T10:25:36Z</dcterms:created>
  <dcterms:modified xsi:type="dcterms:W3CDTF">2021-03-24T08:55:14Z</dcterms:modified>
</cp:coreProperties>
</file>