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3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D67C-9B3D-4F6D-B2A8-14E0AC865584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ABE3C-188D-4E27-8AFD-0B817792DD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56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ABE3C-188D-4E27-8AFD-0B817792DD4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61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ABE3C-188D-4E27-8AFD-0B817792DD4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80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ABE3C-188D-4E27-8AFD-0B817792DD4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2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ABE3C-188D-4E27-8AFD-0B817792DD4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75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ABE3C-188D-4E27-8AFD-0B817792DD4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62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1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32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2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8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7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9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7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08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0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582F-4FE0-49FE-928C-73DF13BACFCA}" type="datetimeFigureOut">
              <a:rPr lang="ko-KR" altLang="en-US" smtClean="0"/>
              <a:t>2021-03-24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EB43-D225-48ED-8ADD-38801D12422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13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476AE5C-9953-4D77-A7F3-FC108E2EAC32}"/>
              </a:ext>
            </a:extLst>
          </p:cNvPr>
          <p:cNvSpPr/>
          <p:nvPr/>
        </p:nvSpPr>
        <p:spPr>
          <a:xfrm>
            <a:off x="538583" y="3832911"/>
            <a:ext cx="5750280" cy="5622588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123D97-E02B-4D12-BC2E-197FC068E73A}"/>
              </a:ext>
            </a:extLst>
          </p:cNvPr>
          <p:cNvSpPr/>
          <p:nvPr/>
        </p:nvSpPr>
        <p:spPr>
          <a:xfrm>
            <a:off x="0" y="0"/>
            <a:ext cx="6858000" cy="234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D87A4-5D44-44A7-8360-858C5E5C8463}"/>
              </a:ext>
            </a:extLst>
          </p:cNvPr>
          <p:cNvSpPr txBox="1"/>
          <p:nvPr/>
        </p:nvSpPr>
        <p:spPr>
          <a:xfrm>
            <a:off x="114662" y="10597"/>
            <a:ext cx="315468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MACHINE LEARNING</a:t>
            </a:r>
            <a:endParaRPr lang="ko-KR" altLang="en-US" sz="2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FA4A79-11B7-40A6-BBD4-32081E201D43}"/>
              </a:ext>
            </a:extLst>
          </p:cNvPr>
          <p:cNvCxnSpPr>
            <a:cxnSpLocks/>
          </p:cNvCxnSpPr>
          <p:nvPr/>
        </p:nvCxnSpPr>
        <p:spPr>
          <a:xfrm>
            <a:off x="-9525" y="703942"/>
            <a:ext cx="308800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6DDB61-29FB-47A9-B6FC-180FA54F5EEC}"/>
              </a:ext>
            </a:extLst>
          </p:cNvPr>
          <p:cNvSpPr txBox="1"/>
          <p:nvPr/>
        </p:nvSpPr>
        <p:spPr>
          <a:xfrm>
            <a:off x="114300" y="819244"/>
            <a:ext cx="32258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주차 과제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BE328-1E15-4488-995E-C997B2244AF8}"/>
              </a:ext>
            </a:extLst>
          </p:cNvPr>
          <p:cNvSpPr txBox="1"/>
          <p:nvPr/>
        </p:nvSpPr>
        <p:spPr>
          <a:xfrm>
            <a:off x="1534477" y="10094423"/>
            <a:ext cx="5033827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/>
              <a:t>컴퓨터시스템과 </a:t>
            </a:r>
            <a:r>
              <a:rPr lang="ko-KR" altLang="en-US" sz="2400" dirty="0" err="1"/>
              <a:t>링크반</a:t>
            </a:r>
            <a:endParaRPr lang="en-US" altLang="ko-KR" sz="2400" dirty="0"/>
          </a:p>
          <a:p>
            <a:pPr algn="r">
              <a:lnSpc>
                <a:spcPct val="150000"/>
              </a:lnSpc>
            </a:pPr>
            <a:r>
              <a:rPr lang="en-US" altLang="ko-KR" sz="2400" dirty="0"/>
              <a:t>201445001 </a:t>
            </a:r>
            <a:r>
              <a:rPr lang="ko-KR" altLang="en-US" sz="2400" dirty="0"/>
              <a:t>공진용</a:t>
            </a:r>
            <a:endParaRPr lang="en-US" altLang="ko-KR" sz="2400" dirty="0"/>
          </a:p>
          <a:p>
            <a:pPr algn="r">
              <a:lnSpc>
                <a:spcPct val="150000"/>
              </a:lnSpc>
            </a:pPr>
            <a:r>
              <a:rPr lang="en-US" altLang="ko-KR" sz="2400" dirty="0"/>
              <a:t>201945091 </a:t>
            </a:r>
            <a:r>
              <a:rPr lang="ko-KR" altLang="en-US" sz="2400" dirty="0"/>
              <a:t>예지민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FA6036-CAEE-4512-9172-6BFD60E9E18D}"/>
              </a:ext>
            </a:extLst>
          </p:cNvPr>
          <p:cNvGrpSpPr/>
          <p:nvPr/>
        </p:nvGrpSpPr>
        <p:grpSpPr>
          <a:xfrm>
            <a:off x="-117106" y="3851527"/>
            <a:ext cx="7523746" cy="2232004"/>
            <a:chOff x="888734" y="4801627"/>
            <a:chExt cx="7523746" cy="22320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036B6A-2175-4436-825F-60928D627042}"/>
                </a:ext>
              </a:extLst>
            </p:cNvPr>
            <p:cNvSpPr txBox="1"/>
            <p:nvPr/>
          </p:nvSpPr>
          <p:spPr>
            <a:xfrm>
              <a:off x="987271" y="4817640"/>
              <a:ext cx="742520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2">
                      <a:lumMod val="90000"/>
                    </a:schemeClr>
                  </a:solidFill>
                </a:rPr>
                <a:t>“</a:t>
              </a:r>
              <a:r>
                <a:rPr lang="ko-KR" altLang="en-US" sz="7200" dirty="0" err="1">
                  <a:solidFill>
                    <a:schemeClr val="bg2">
                      <a:lumMod val="90000"/>
                    </a:schemeClr>
                  </a:solidFill>
                </a:rPr>
                <a:t>찾았다이아</a:t>
              </a:r>
              <a:r>
                <a:rPr lang="en-US" altLang="ko-KR" sz="13800" dirty="0">
                  <a:solidFill>
                    <a:schemeClr val="bg2">
                      <a:lumMod val="90000"/>
                    </a:schemeClr>
                  </a:solidFill>
                </a:rPr>
                <a:t> ”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C6FFB-34CC-4D3E-BEBF-01D7C2FC27EC}"/>
                </a:ext>
              </a:extLst>
            </p:cNvPr>
            <p:cNvSpPr txBox="1"/>
            <p:nvPr/>
          </p:nvSpPr>
          <p:spPr>
            <a:xfrm>
              <a:off x="888734" y="4801627"/>
              <a:ext cx="742520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dirty="0">
                  <a:solidFill>
                    <a:schemeClr val="accent1">
                      <a:lumMod val="75000"/>
                    </a:schemeClr>
                  </a:solidFill>
                </a:rPr>
                <a:t>“</a:t>
              </a:r>
              <a:r>
                <a:rPr lang="ko-KR" altLang="en-US" sz="7200" b="1" dirty="0" err="1">
                  <a:solidFill>
                    <a:schemeClr val="accent1">
                      <a:lumMod val="75000"/>
                    </a:schemeClr>
                  </a:solidFill>
                </a:rPr>
                <a:t>찾았다이아</a:t>
              </a:r>
              <a:r>
                <a:rPr lang="en-US" altLang="ko-KR" sz="13800" b="1" dirty="0">
                  <a:solidFill>
                    <a:schemeClr val="accent1">
                      <a:lumMod val="75000"/>
                    </a:schemeClr>
                  </a:solidFill>
                </a:rPr>
                <a:t> 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55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123D97-E02B-4D12-BC2E-197FC068E73A}"/>
              </a:ext>
            </a:extLst>
          </p:cNvPr>
          <p:cNvSpPr/>
          <p:nvPr/>
        </p:nvSpPr>
        <p:spPr>
          <a:xfrm>
            <a:off x="0" y="0"/>
            <a:ext cx="6858000" cy="168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D87A4-5D44-44A7-8360-858C5E5C8463}"/>
              </a:ext>
            </a:extLst>
          </p:cNvPr>
          <p:cNvSpPr txBox="1"/>
          <p:nvPr/>
        </p:nvSpPr>
        <p:spPr>
          <a:xfrm>
            <a:off x="114662" y="10597"/>
            <a:ext cx="315468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MACHINE LEARNING</a:t>
            </a:r>
            <a:endParaRPr lang="ko-KR" altLang="en-US" sz="2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FA4A79-11B7-40A6-BBD4-32081E201D43}"/>
              </a:ext>
            </a:extLst>
          </p:cNvPr>
          <p:cNvCxnSpPr>
            <a:cxnSpLocks/>
          </p:cNvCxnSpPr>
          <p:nvPr/>
        </p:nvCxnSpPr>
        <p:spPr>
          <a:xfrm>
            <a:off x="-9525" y="703942"/>
            <a:ext cx="308800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9819E299-305C-4A02-A799-63CEEAAA288F}"/>
              </a:ext>
            </a:extLst>
          </p:cNvPr>
          <p:cNvSpPr/>
          <p:nvPr/>
        </p:nvSpPr>
        <p:spPr>
          <a:xfrm>
            <a:off x="1240285" y="4808795"/>
            <a:ext cx="1323935" cy="4044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8BC4FD-190B-44F1-8A03-93D30D112DCB}"/>
              </a:ext>
            </a:extLst>
          </p:cNvPr>
          <p:cNvSpPr/>
          <p:nvPr/>
        </p:nvSpPr>
        <p:spPr>
          <a:xfrm>
            <a:off x="641681" y="5379384"/>
            <a:ext cx="2521142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 전체적 설명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활용 방안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8974D7-6ABD-4A18-9B02-E27217CE38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89" y="3098136"/>
            <a:ext cx="1058358" cy="10583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743B1C-D193-464F-8A00-6350F6C9DA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09" y="7092927"/>
            <a:ext cx="1054940" cy="1054940"/>
          </a:xfrm>
          <a:prstGeom prst="rect">
            <a:avLst/>
          </a:prstGeom>
        </p:spPr>
      </p:pic>
      <p:sp>
        <p:nvSpPr>
          <p:cNvPr id="23" name="모서리가 둥근 직사각형 10">
            <a:extLst>
              <a:ext uri="{FF2B5EF4-FFF2-40B4-BE49-F238E27FC236}">
                <a16:creationId xmlns:a16="http://schemas.microsoft.com/office/drawing/2014/main" id="{8B3166FF-7226-4B81-91F6-F5FF84F75C7F}"/>
              </a:ext>
            </a:extLst>
          </p:cNvPr>
          <p:cNvSpPr/>
          <p:nvPr/>
        </p:nvSpPr>
        <p:spPr>
          <a:xfrm>
            <a:off x="1128657" y="8614405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소스 블록 설명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3AB089-F785-4B9A-BB7E-EADBD7C1C3C7}"/>
              </a:ext>
            </a:extLst>
          </p:cNvPr>
          <p:cNvSpPr/>
          <p:nvPr/>
        </p:nvSpPr>
        <p:spPr>
          <a:xfrm>
            <a:off x="530053" y="9245655"/>
            <a:ext cx="2521142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소스 블록 설명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88C8D05-D0AF-4A14-B2CF-8C570EA3C0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43" y="7103217"/>
            <a:ext cx="1056646" cy="1056646"/>
          </a:xfrm>
          <a:prstGeom prst="rect">
            <a:avLst/>
          </a:prstGeom>
        </p:spPr>
      </p:pic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CF316092-1627-45F1-83A1-913F1ED4B9E3}"/>
              </a:ext>
            </a:extLst>
          </p:cNvPr>
          <p:cNvSpPr/>
          <p:nvPr/>
        </p:nvSpPr>
        <p:spPr>
          <a:xfrm>
            <a:off x="4350442" y="8614405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실행화면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208335-8861-4C98-863F-3EE42FCC604F}"/>
              </a:ext>
            </a:extLst>
          </p:cNvPr>
          <p:cNvSpPr/>
          <p:nvPr/>
        </p:nvSpPr>
        <p:spPr>
          <a:xfrm>
            <a:off x="3751838" y="9245655"/>
            <a:ext cx="2521142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실행화면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1813938-05DC-47CF-A824-2D5D0733E4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00" y="3134824"/>
            <a:ext cx="1057787" cy="1057787"/>
          </a:xfrm>
          <a:prstGeom prst="rect">
            <a:avLst/>
          </a:prstGeom>
        </p:spPr>
      </p:pic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A53AF47A-C8D9-404D-A6E1-57D1CB38CCC5}"/>
              </a:ext>
            </a:extLst>
          </p:cNvPr>
          <p:cNvSpPr/>
          <p:nvPr/>
        </p:nvSpPr>
        <p:spPr>
          <a:xfrm>
            <a:off x="4386627" y="4840308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 구조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D4EEA-F9F0-43E2-9364-D1124C24FB93}"/>
              </a:ext>
            </a:extLst>
          </p:cNvPr>
          <p:cNvSpPr/>
          <p:nvPr/>
        </p:nvSpPr>
        <p:spPr>
          <a:xfrm>
            <a:off x="3751838" y="5433508"/>
            <a:ext cx="2521142" cy="57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인터페이스 화면 관련 설명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A30929-26F5-4810-93D0-97CFBAFE17B3}"/>
              </a:ext>
            </a:extLst>
          </p:cNvPr>
          <p:cNvCxnSpPr/>
          <p:nvPr/>
        </p:nvCxnSpPr>
        <p:spPr>
          <a:xfrm>
            <a:off x="3429000" y="2528046"/>
            <a:ext cx="0" cy="812202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4677FE5-1A26-4CAD-8AAF-FAA48B4C17B8}"/>
              </a:ext>
            </a:extLst>
          </p:cNvPr>
          <p:cNvCxnSpPr>
            <a:cxnSpLocks/>
          </p:cNvCxnSpPr>
          <p:nvPr/>
        </p:nvCxnSpPr>
        <p:spPr>
          <a:xfrm flipH="1">
            <a:off x="721657" y="6615954"/>
            <a:ext cx="549984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FD8464-2C20-4532-9A73-49202278D476}"/>
              </a:ext>
            </a:extLst>
          </p:cNvPr>
          <p:cNvSpPr txBox="1"/>
          <p:nvPr/>
        </p:nvSpPr>
        <p:spPr>
          <a:xfrm>
            <a:off x="203300" y="833809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3801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123D97-E02B-4D12-BC2E-197FC068E73A}"/>
              </a:ext>
            </a:extLst>
          </p:cNvPr>
          <p:cNvSpPr/>
          <p:nvPr/>
        </p:nvSpPr>
        <p:spPr>
          <a:xfrm>
            <a:off x="0" y="0"/>
            <a:ext cx="6858000" cy="168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D87A4-5D44-44A7-8360-858C5E5C8463}"/>
              </a:ext>
            </a:extLst>
          </p:cNvPr>
          <p:cNvSpPr txBox="1"/>
          <p:nvPr/>
        </p:nvSpPr>
        <p:spPr>
          <a:xfrm>
            <a:off x="114662" y="10597"/>
            <a:ext cx="315468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MACHINE LEARNING</a:t>
            </a:r>
            <a:endParaRPr lang="ko-KR" altLang="en-US" sz="2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FA4A79-11B7-40A6-BBD4-32081E201D43}"/>
              </a:ext>
            </a:extLst>
          </p:cNvPr>
          <p:cNvCxnSpPr>
            <a:cxnSpLocks/>
          </p:cNvCxnSpPr>
          <p:nvPr/>
        </p:nvCxnSpPr>
        <p:spPr>
          <a:xfrm>
            <a:off x="-9525" y="703942"/>
            <a:ext cx="308800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C13DAA90-2B07-4FF2-AE92-C5F83C1EAB23}"/>
              </a:ext>
            </a:extLst>
          </p:cNvPr>
          <p:cNvSpPr/>
          <p:nvPr/>
        </p:nvSpPr>
        <p:spPr>
          <a:xfrm>
            <a:off x="426898" y="2025764"/>
            <a:ext cx="2426030" cy="53455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658C60-550F-45C7-B0F8-F34815AD8262}"/>
              </a:ext>
            </a:extLst>
          </p:cNvPr>
          <p:cNvSpPr/>
          <p:nvPr/>
        </p:nvSpPr>
        <p:spPr>
          <a:xfrm>
            <a:off x="508140" y="3758158"/>
            <a:ext cx="5750280" cy="6423318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DA301-4FB6-434A-8E84-EF7958BB3735}"/>
              </a:ext>
            </a:extLst>
          </p:cNvPr>
          <p:cNvSpPr txBox="1"/>
          <p:nvPr/>
        </p:nvSpPr>
        <p:spPr>
          <a:xfrm>
            <a:off x="710392" y="4274633"/>
            <a:ext cx="5228712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dirty="0">
                <a:solidFill>
                  <a:schemeClr val="accent1"/>
                </a:solidFill>
              </a:rPr>
              <a:t>경제적 가치</a:t>
            </a:r>
            <a:r>
              <a:rPr lang="ko-KR" altLang="en-US" sz="2800" b="1" dirty="0"/>
              <a:t>가 있는 </a:t>
            </a:r>
            <a:r>
              <a:rPr lang="ko-KR" altLang="en-US" sz="2800" b="1" dirty="0">
                <a:solidFill>
                  <a:schemeClr val="accent2"/>
                </a:solidFill>
              </a:rPr>
              <a:t>광석</a:t>
            </a:r>
            <a:r>
              <a:rPr lang="ko-KR" altLang="en-US" sz="2800" b="1" dirty="0"/>
              <a:t>을 발견했을 시</a:t>
            </a:r>
            <a:r>
              <a:rPr lang="en-US" altLang="ko-KR" sz="2800" b="1" dirty="0"/>
              <a:t>, </a:t>
            </a:r>
            <a:r>
              <a:rPr lang="ko-KR" altLang="en-US" sz="3200" b="1" dirty="0">
                <a:solidFill>
                  <a:schemeClr val="accent1"/>
                </a:solidFill>
              </a:rPr>
              <a:t>경제적 가치</a:t>
            </a:r>
            <a:r>
              <a:rPr lang="ko-KR" altLang="en-US" sz="2800" b="1" dirty="0"/>
              <a:t>를 확실히 확보하기 위해 </a:t>
            </a:r>
            <a:br>
              <a:rPr lang="en-US" altLang="ko-KR" sz="2800" b="1" dirty="0"/>
            </a:br>
            <a:r>
              <a:rPr lang="ko-KR" altLang="en-US" sz="3600" b="1" dirty="0">
                <a:solidFill>
                  <a:srgbClr val="FF0000"/>
                </a:solidFill>
              </a:rPr>
              <a:t>머신 러닝</a:t>
            </a:r>
            <a:r>
              <a:rPr lang="ko-KR" altLang="en-US" sz="2800" b="1" dirty="0"/>
              <a:t>을 이용해 광석을 구분하고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광석의 위치 정보를 </a:t>
            </a:r>
            <a:r>
              <a:rPr lang="en-US" altLang="ko-KR" sz="4000" b="1" dirty="0">
                <a:solidFill>
                  <a:schemeClr val="accent2"/>
                </a:solidFill>
              </a:rPr>
              <a:t>GPS</a:t>
            </a:r>
            <a:r>
              <a:rPr lang="ko-KR" altLang="en-US" sz="2800" b="1" dirty="0"/>
              <a:t>로 기록합니다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F77A5-B619-41C5-83EF-1885AAC5B19A}"/>
              </a:ext>
            </a:extLst>
          </p:cNvPr>
          <p:cNvSpPr txBox="1"/>
          <p:nvPr/>
        </p:nvSpPr>
        <p:spPr>
          <a:xfrm>
            <a:off x="227885" y="3348913"/>
            <a:ext cx="8018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/>
              <a:t>“</a:t>
            </a:r>
            <a:endParaRPr lang="ko-KR" altLang="en-US" sz="1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33F76-3369-4003-8760-54F080341940}"/>
              </a:ext>
            </a:extLst>
          </p:cNvPr>
          <p:cNvSpPr txBox="1"/>
          <p:nvPr/>
        </p:nvSpPr>
        <p:spPr>
          <a:xfrm>
            <a:off x="5583912" y="8987753"/>
            <a:ext cx="8018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/>
              <a:t>”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700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123D97-E02B-4D12-BC2E-197FC068E73A}"/>
              </a:ext>
            </a:extLst>
          </p:cNvPr>
          <p:cNvSpPr/>
          <p:nvPr/>
        </p:nvSpPr>
        <p:spPr>
          <a:xfrm>
            <a:off x="0" y="0"/>
            <a:ext cx="6858000" cy="168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D87A4-5D44-44A7-8360-858C5E5C8463}"/>
              </a:ext>
            </a:extLst>
          </p:cNvPr>
          <p:cNvSpPr txBox="1"/>
          <p:nvPr/>
        </p:nvSpPr>
        <p:spPr>
          <a:xfrm>
            <a:off x="114662" y="10597"/>
            <a:ext cx="315468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MACHINE LEARNING</a:t>
            </a:r>
            <a:endParaRPr lang="ko-KR" altLang="en-US" sz="2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FA4A79-11B7-40A6-BBD4-32081E201D43}"/>
              </a:ext>
            </a:extLst>
          </p:cNvPr>
          <p:cNvCxnSpPr>
            <a:cxnSpLocks/>
          </p:cNvCxnSpPr>
          <p:nvPr/>
        </p:nvCxnSpPr>
        <p:spPr>
          <a:xfrm>
            <a:off x="-9525" y="703942"/>
            <a:ext cx="308800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638185C9-2772-428F-BD60-15C9E39537F7}"/>
              </a:ext>
            </a:extLst>
          </p:cNvPr>
          <p:cNvSpPr/>
          <p:nvPr/>
        </p:nvSpPr>
        <p:spPr>
          <a:xfrm>
            <a:off x="368067" y="2047477"/>
            <a:ext cx="1826493" cy="54942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 구조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6ECA86-EE45-4822-8C8A-D7300C0C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3002"/>
            <a:ext cx="6858000" cy="5305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63472-BCFB-4D75-9566-93C5098CF1DD}"/>
              </a:ext>
            </a:extLst>
          </p:cNvPr>
          <p:cNvSpPr txBox="1"/>
          <p:nvPr/>
        </p:nvSpPr>
        <p:spPr>
          <a:xfrm>
            <a:off x="814644" y="9364400"/>
            <a:ext cx="5228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버튼</a:t>
            </a:r>
            <a:r>
              <a:rPr lang="ko-KR" altLang="en-US" b="1" dirty="0"/>
              <a:t>과 </a:t>
            </a:r>
            <a:r>
              <a:rPr lang="en-US" altLang="ko-KR" sz="3600" b="1" dirty="0"/>
              <a:t>Label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3200" b="1" dirty="0"/>
              <a:t>위치 센서</a:t>
            </a:r>
            <a:r>
              <a:rPr lang="ko-KR" altLang="en-US" b="1" dirty="0"/>
              <a:t>와 연결된 </a:t>
            </a:r>
            <a:r>
              <a:rPr lang="ko-KR" altLang="en-US" sz="3200" b="1" dirty="0"/>
              <a:t>라벨</a:t>
            </a:r>
            <a:r>
              <a:rPr lang="ko-KR" altLang="en-US" b="1" dirty="0"/>
              <a:t>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2800" b="1" dirty="0" err="1"/>
              <a:t>웹뷰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이미지분류기</a:t>
            </a:r>
            <a:r>
              <a:rPr lang="ko-KR" altLang="en-US" b="1" dirty="0"/>
              <a:t>를 디자인했습니다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795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123D97-E02B-4D12-BC2E-197FC068E73A}"/>
              </a:ext>
            </a:extLst>
          </p:cNvPr>
          <p:cNvSpPr/>
          <p:nvPr/>
        </p:nvSpPr>
        <p:spPr>
          <a:xfrm>
            <a:off x="0" y="0"/>
            <a:ext cx="6858000" cy="168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D87A4-5D44-44A7-8360-858C5E5C8463}"/>
              </a:ext>
            </a:extLst>
          </p:cNvPr>
          <p:cNvSpPr txBox="1"/>
          <p:nvPr/>
        </p:nvSpPr>
        <p:spPr>
          <a:xfrm>
            <a:off x="114662" y="10597"/>
            <a:ext cx="315468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MACHINE LEARNING</a:t>
            </a:r>
            <a:endParaRPr lang="ko-KR" altLang="en-US" sz="2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FA4A79-11B7-40A6-BBD4-32081E201D43}"/>
              </a:ext>
            </a:extLst>
          </p:cNvPr>
          <p:cNvCxnSpPr>
            <a:cxnSpLocks/>
          </p:cNvCxnSpPr>
          <p:nvPr/>
        </p:nvCxnSpPr>
        <p:spPr>
          <a:xfrm>
            <a:off x="-9525" y="703942"/>
            <a:ext cx="308800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638185C9-2772-428F-BD60-15C9E39537F7}"/>
              </a:ext>
            </a:extLst>
          </p:cNvPr>
          <p:cNvSpPr/>
          <p:nvPr/>
        </p:nvSpPr>
        <p:spPr>
          <a:xfrm>
            <a:off x="368067" y="2047477"/>
            <a:ext cx="1826493" cy="54942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소스 블록 설명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606FC-FB8E-4A36-830C-4E2CCFAB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0252"/>
            <a:ext cx="6858000" cy="4691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C7B0A-64DF-491E-AAE4-67D77EAEE4A1}"/>
              </a:ext>
            </a:extLst>
          </p:cNvPr>
          <p:cNvSpPr txBox="1"/>
          <p:nvPr/>
        </p:nvSpPr>
        <p:spPr>
          <a:xfrm>
            <a:off x="581427" y="9271937"/>
            <a:ext cx="522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인식된 광석 값을 초기화 해주었고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카메라로 사진을 찍을 때 현재 위치 정보를 기록한다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맨 아래 블록은 이미지 인식의 결과가 신뢰도가 높은 순으로 저장되는 블록이다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B349C-458C-44E2-B1C5-27A0F3D8C681}"/>
              </a:ext>
            </a:extLst>
          </p:cNvPr>
          <p:cNvSpPr txBox="1"/>
          <p:nvPr/>
        </p:nvSpPr>
        <p:spPr>
          <a:xfrm>
            <a:off x="-1996440" y="5911334"/>
            <a:ext cx="591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1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F8189-599C-4E81-9145-20A36A4D253A}"/>
              </a:ext>
            </a:extLst>
          </p:cNvPr>
          <p:cNvSpPr txBox="1"/>
          <p:nvPr/>
        </p:nvSpPr>
        <p:spPr>
          <a:xfrm>
            <a:off x="203835" y="9179604"/>
            <a:ext cx="7010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12</a:t>
            </a:r>
          </a:p>
          <a:p>
            <a:r>
              <a:rPr lang="en-US" altLang="ko-KR" sz="4400" dirty="0">
                <a:solidFill>
                  <a:schemeClr val="accent1"/>
                </a:solidFill>
              </a:rPr>
              <a:t>3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9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123D97-E02B-4D12-BC2E-197FC068E73A}"/>
              </a:ext>
            </a:extLst>
          </p:cNvPr>
          <p:cNvSpPr/>
          <p:nvPr/>
        </p:nvSpPr>
        <p:spPr>
          <a:xfrm>
            <a:off x="0" y="0"/>
            <a:ext cx="6858000" cy="168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D87A4-5D44-44A7-8360-858C5E5C8463}"/>
              </a:ext>
            </a:extLst>
          </p:cNvPr>
          <p:cNvSpPr txBox="1"/>
          <p:nvPr/>
        </p:nvSpPr>
        <p:spPr>
          <a:xfrm>
            <a:off x="114662" y="10597"/>
            <a:ext cx="315468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MACHINE LEARNING</a:t>
            </a:r>
            <a:endParaRPr lang="ko-KR" altLang="en-US" sz="2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FA4A79-11B7-40A6-BBD4-32081E201D43}"/>
              </a:ext>
            </a:extLst>
          </p:cNvPr>
          <p:cNvCxnSpPr>
            <a:cxnSpLocks/>
          </p:cNvCxnSpPr>
          <p:nvPr/>
        </p:nvCxnSpPr>
        <p:spPr>
          <a:xfrm>
            <a:off x="-9525" y="703942"/>
            <a:ext cx="308800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638185C9-2772-428F-BD60-15C9E39537F7}"/>
              </a:ext>
            </a:extLst>
          </p:cNvPr>
          <p:cNvSpPr/>
          <p:nvPr/>
        </p:nvSpPr>
        <p:spPr>
          <a:xfrm>
            <a:off x="368067" y="2047477"/>
            <a:ext cx="1826493" cy="54942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화면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5420A9-8E6D-492E-A22C-B8CDD0BF6102}"/>
              </a:ext>
            </a:extLst>
          </p:cNvPr>
          <p:cNvGrpSpPr/>
          <p:nvPr/>
        </p:nvGrpSpPr>
        <p:grpSpPr>
          <a:xfrm>
            <a:off x="1281313" y="2750292"/>
            <a:ext cx="4372847" cy="9232991"/>
            <a:chOff x="1242574" y="2780772"/>
            <a:chExt cx="4372847" cy="92329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17891ED-4853-49C2-B3A6-818DCADC5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574" y="2780772"/>
              <a:ext cx="4372847" cy="92329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31C744-AF7A-4B71-B27A-71F3B13A458F}"/>
                </a:ext>
              </a:extLst>
            </p:cNvPr>
            <p:cNvSpPr/>
            <p:nvPr/>
          </p:nvSpPr>
          <p:spPr>
            <a:xfrm>
              <a:off x="3103720" y="3436620"/>
              <a:ext cx="650559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10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134</Words>
  <Application>Microsoft Office PowerPoint</Application>
  <PresentationFormat>와이드스크린</PresentationFormat>
  <Paragraphs>48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Britannic Bold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진성진성</dc:creator>
  <cp:lastModifiedBy>진성진성</cp:lastModifiedBy>
  <cp:revision>27</cp:revision>
  <dcterms:created xsi:type="dcterms:W3CDTF">2021-03-02T18:09:28Z</dcterms:created>
  <dcterms:modified xsi:type="dcterms:W3CDTF">2021-03-24T08:44:21Z</dcterms:modified>
</cp:coreProperties>
</file>