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66" r:id="rId6"/>
    <p:sldId id="269" r:id="rId7"/>
    <p:sldId id="268" r:id="rId8"/>
    <p:sldId id="263" r:id="rId9"/>
  </p:sldIdLst>
  <p:sldSz cx="12192000" cy="6858000"/>
  <p:notesSz cx="6858000" cy="9144000"/>
  <p:embeddedFontLst>
    <p:embeddedFont>
      <p:font typeface="나눔스퀘어 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583345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779321" y="3970100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8661262" y="6099494"/>
            <a:ext cx="2597186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7C97C2"/>
                </a:solidFill>
              </a:rPr>
              <a:t>컴퓨터시스템과 </a:t>
            </a:r>
            <a:r>
              <a:rPr lang="en-US" altLang="ko-KR" sz="1200" dirty="0">
                <a:solidFill>
                  <a:srgbClr val="7C97C2"/>
                </a:solidFill>
              </a:rPr>
              <a:t>201945070 </a:t>
            </a:r>
            <a:r>
              <a:rPr lang="ko-KR" altLang="en-US" sz="1200" dirty="0">
                <a:solidFill>
                  <a:srgbClr val="7C97C2"/>
                </a:solidFill>
              </a:rPr>
              <a:t>김연화</a:t>
            </a:r>
            <a:endParaRPr lang="en-US" altLang="ko-KR" sz="1200" dirty="0">
              <a:solidFill>
                <a:srgbClr val="7C97C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7C97C2"/>
                </a:solidFill>
              </a:rPr>
              <a:t>컴퓨터시스템과 </a:t>
            </a:r>
            <a:r>
              <a:rPr lang="en-US" altLang="ko-KR" sz="1200" dirty="0">
                <a:solidFill>
                  <a:srgbClr val="7C97C2"/>
                </a:solidFill>
              </a:rPr>
              <a:t>201745055 </a:t>
            </a:r>
            <a:r>
              <a:rPr lang="ko-KR" altLang="en-US" sz="1200" dirty="0" err="1">
                <a:solidFill>
                  <a:srgbClr val="7C97C2"/>
                </a:solidFill>
              </a:rPr>
              <a:t>양승국</a:t>
            </a:r>
            <a:endParaRPr lang="en-US" altLang="ko-KR" sz="1200" dirty="0">
              <a:solidFill>
                <a:srgbClr val="7C97C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59303" y="2270625"/>
            <a:ext cx="6450018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4000" b="1" kern="0" dirty="0">
                <a:ln w="12700">
                  <a:noFill/>
                </a:ln>
                <a:solidFill>
                  <a:srgbClr val="7C97C2"/>
                </a:solidFill>
              </a:rPr>
              <a:t>AI</a:t>
            </a:r>
            <a:r>
              <a:rPr lang="ko-KR" altLang="en-US" sz="4000" b="1" kern="0" dirty="0">
                <a:ln w="12700">
                  <a:noFill/>
                </a:ln>
                <a:solidFill>
                  <a:srgbClr val="7C97C2"/>
                </a:solidFill>
              </a:rPr>
              <a:t>를 이용한 </a:t>
            </a:r>
            <a:endParaRPr lang="en-US" altLang="ko-KR" sz="4000" b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algn="ctr" latinLnBrk="0">
              <a:defRPr/>
            </a:pPr>
            <a:r>
              <a:rPr lang="ko-KR" altLang="en-US" sz="4000" b="1" kern="0" dirty="0">
                <a:ln w="12700">
                  <a:noFill/>
                </a:ln>
                <a:solidFill>
                  <a:srgbClr val="7C97C2"/>
                </a:solidFill>
              </a:rPr>
              <a:t>사물인식 음성변환 </a:t>
            </a:r>
            <a:r>
              <a:rPr lang="en-US" altLang="ko-KR" sz="4000" b="1" kern="0" dirty="0">
                <a:ln w="12700">
                  <a:noFill/>
                </a:ln>
                <a:solidFill>
                  <a:srgbClr val="7C97C2"/>
                </a:solidFill>
              </a:rPr>
              <a:t>APP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95637" y="3618249"/>
            <a:ext cx="402453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1400" kern="0" dirty="0" err="1">
                <a:solidFill>
                  <a:srgbClr val="7C97C2"/>
                </a:solidFill>
              </a:rPr>
              <a:t>머신러닝기초</a:t>
            </a:r>
            <a:r>
              <a:rPr lang="ko-KR" altLang="en-US" sz="1400" kern="0" dirty="0">
                <a:solidFill>
                  <a:srgbClr val="7C97C2"/>
                </a:solidFill>
              </a:rPr>
              <a:t> </a:t>
            </a:r>
            <a:r>
              <a:rPr lang="en-US" altLang="ko-KR" sz="1400" kern="0" dirty="0">
                <a:solidFill>
                  <a:srgbClr val="7C97C2"/>
                </a:solidFill>
              </a:rPr>
              <a:t>4</a:t>
            </a:r>
            <a:r>
              <a:rPr lang="ko-KR" altLang="en-US" sz="1400" kern="0" dirty="0">
                <a:solidFill>
                  <a:srgbClr val="7C97C2"/>
                </a:solidFill>
              </a:rPr>
              <a:t>주차 </a:t>
            </a:r>
            <a:r>
              <a:rPr lang="en-US" altLang="ko-KR" sz="1400" kern="0" dirty="0">
                <a:solidFill>
                  <a:srgbClr val="7C97C2"/>
                </a:solidFill>
              </a:rPr>
              <a:t>REPORT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077575" y="3970100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0162600" y="5590426"/>
            <a:ext cx="2556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278659" y="492883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목차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556897" y="1219202"/>
            <a:ext cx="8031524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791160" y="1746538"/>
            <a:ext cx="3437725" cy="2137972"/>
            <a:chOff x="5763514" y="1994731"/>
            <a:chExt cx="3437725" cy="213797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320681" y="2252145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7C97C2"/>
                  </a:solidFill>
                </a:rPr>
                <a:t>기능설명</a:t>
              </a:r>
              <a:endParaRPr lang="en-US" altLang="ko-KR" sz="1600" b="1" dirty="0">
                <a:solidFill>
                  <a:srgbClr val="7C97C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7C97C2"/>
                  </a:solidFill>
                </a:rPr>
                <a:t>02</a:t>
              </a:r>
            </a:p>
          </p:txBody>
        </p:sp>
        <p:sp>
          <p:nvSpPr>
            <p:cNvPr id="67" name="자유형 66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801421" y="2003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7C97C2"/>
                </a:solidFill>
              </a:rPr>
              <a:t>개요</a:t>
            </a:r>
            <a:endParaRPr lang="en-US" altLang="ko-KR" sz="1600" b="1" dirty="0">
              <a:solidFill>
                <a:srgbClr val="7C97C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C97C2"/>
                </a:solidFill>
              </a:rPr>
              <a:t>01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3966" y="4371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7C97C2"/>
                </a:solidFill>
              </a:rPr>
              <a:t>실행 결과</a:t>
            </a:r>
            <a:endParaRPr lang="en-US" altLang="ko-KR" sz="1600" b="1" dirty="0">
              <a:solidFill>
                <a:srgbClr val="7C97C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7C97C2"/>
                </a:solidFill>
              </a:rPr>
              <a:t>및 보완점</a:t>
            </a:r>
            <a:endParaRPr lang="en-US" altLang="ko-KR" sz="1600" b="1" dirty="0">
              <a:solidFill>
                <a:srgbClr val="7C97C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C97C2"/>
                </a:solidFill>
              </a:rPr>
              <a:t>04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801421" y="4371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7C97C2"/>
                </a:solidFill>
              </a:rPr>
              <a:t>알고리즘 및 설계</a:t>
            </a:r>
            <a:endParaRPr lang="en-US" altLang="ko-KR" sz="1600" b="1" dirty="0">
              <a:solidFill>
                <a:srgbClr val="7C97C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C97C2"/>
                </a:solidFill>
              </a:rPr>
              <a:t>03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440145" y="2360486"/>
            <a:ext cx="163145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사물인식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음성 변환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370ADF-3EF1-4EFC-B675-1C8E5590E18F}"/>
              </a:ext>
            </a:extLst>
          </p:cNvPr>
          <p:cNvSpPr/>
          <p:nvPr/>
        </p:nvSpPr>
        <p:spPr>
          <a:xfrm>
            <a:off x="2556897" y="2522068"/>
            <a:ext cx="137152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동기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7BCD56-DB64-415F-B0EC-C49C1DB01502}"/>
              </a:ext>
            </a:extLst>
          </p:cNvPr>
          <p:cNvSpPr/>
          <p:nvPr/>
        </p:nvSpPr>
        <p:spPr>
          <a:xfrm>
            <a:off x="2429897" y="4714375"/>
            <a:ext cx="137152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블록코딩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25685" y="483360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개요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V="1">
            <a:off x="2658140" y="1228726"/>
            <a:ext cx="7930281" cy="40516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1186240" y="2396660"/>
            <a:ext cx="9791128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스마트폰 카메라기능과 앱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인벤터를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사용하여 인공지능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(AI)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앱을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개발해야함으로써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평소 관심분야였던 영상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사물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인식기능에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관련하여 앱을 개발하였습니다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MIT App Inventor(앱인벤터) 소개 : 네이버 블로그">
            <a:extLst>
              <a:ext uri="{FF2B5EF4-FFF2-40B4-BE49-F238E27FC236}">
                <a16:creationId xmlns:a16="http://schemas.microsoft.com/office/drawing/2014/main" id="{100BFA6C-F854-4E7C-A8A7-40E6BAC5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200" y="4079621"/>
            <a:ext cx="4876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2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650857" y="427175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기능설명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945219" y="1228725"/>
            <a:ext cx="7643202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895372" y="2057526"/>
            <a:ext cx="2713242" cy="2713242"/>
            <a:chOff x="5708291" y="1967371"/>
            <a:chExt cx="1880558" cy="188055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67" name="자유형 66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15532" y="5068914"/>
            <a:ext cx="287292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영상 촬영 기능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스마트폰 카메라 기능을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사용하여 사물을 촬영합니다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400572" y="2057526"/>
            <a:ext cx="2713242" cy="2713242"/>
            <a:chOff x="5708291" y="1967371"/>
            <a:chExt cx="1880558" cy="188055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60" name="자유형 59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4004593" y="4950163"/>
            <a:ext cx="3505200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인식 데이터 출력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헬로소프트에서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제공된 학습된 모델 데이터를 사물과 비교하여 일치하는 정도와 사물의 이름을 출력합니다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905772" y="2057526"/>
            <a:ext cx="2713242" cy="2713242"/>
            <a:chOff x="5708291" y="1967371"/>
            <a:chExt cx="1880558" cy="188055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75" name="자유형 74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7882595" y="5052931"/>
            <a:ext cx="287292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음성 변환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출력된 사물의 텍스트를 음성으로 변환시켜 출력합니다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87BE1D-08A9-494B-B038-47FDB624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79" y="2305965"/>
            <a:ext cx="2129221" cy="2129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9EE40-67F5-414E-BF7C-EE8B511C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77" y="2374241"/>
            <a:ext cx="2143125" cy="213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D78F1C-3F7A-4EBB-90E4-A14975EC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741" y="2356454"/>
            <a:ext cx="212662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407176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알고리즘 및 설계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2776E-5ADB-496E-ACBC-68B9450C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75" y="1747842"/>
            <a:ext cx="9049249" cy="4838698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A793EBEE-E151-4151-92C3-3B2A87E1C385}"/>
              </a:ext>
            </a:extLst>
          </p:cNvPr>
          <p:cNvSpPr/>
          <p:nvPr/>
        </p:nvSpPr>
        <p:spPr>
          <a:xfrm>
            <a:off x="519793" y="1573859"/>
            <a:ext cx="2872921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/>
                </a:solidFill>
              </a:rPr>
              <a:t>알고리즘 구성</a:t>
            </a:r>
            <a:endParaRPr lang="en-US" altLang="ko-KR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5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407176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알고리즘 및 설계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778959" y="6176561"/>
            <a:ext cx="287292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</a:rPr>
              <a:t> UI</a:t>
            </a:r>
            <a:r>
              <a:rPr lang="ko-KR" altLang="en-US" b="1" dirty="0">
                <a:solidFill>
                  <a:schemeClr val="accent1"/>
                </a:solidFill>
              </a:rPr>
              <a:t> 설계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B7F2D-94A7-42D1-9230-09817A0C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5" y="1372189"/>
            <a:ext cx="3216251" cy="48023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D1B46B-797B-4542-BBDE-04A54733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01" y="2235183"/>
            <a:ext cx="7848009" cy="376566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522123-0F11-43AC-9FA2-44894405E896}"/>
              </a:ext>
            </a:extLst>
          </p:cNvPr>
          <p:cNvSpPr/>
          <p:nvPr/>
        </p:nvSpPr>
        <p:spPr>
          <a:xfrm>
            <a:off x="6494544" y="1695183"/>
            <a:ext cx="287292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</a:rPr>
              <a:t>블록코딩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0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실행결과 및 보완점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7727303" y="2660555"/>
            <a:ext cx="4284487" cy="2817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노트북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책상 등 가구들은 인식가능 하였고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 같은 경우 데이터 부족으로 인해 인식이 어려웠던 점이 있었습니다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사람을 포함한 보다 더 다양한 데이터를 수집하여 더 좋은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분석률이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나올 수 있도록 보완해야 될 것 입니다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EE2B87-12C6-4A12-92B5-FEC0878E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88" y="1550339"/>
            <a:ext cx="2884411" cy="457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CBB9D7-8E94-4ED6-BBD7-8ADEA8AB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15" y="1563786"/>
            <a:ext cx="3111594" cy="45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1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0455" y="2611961"/>
            <a:ext cx="6825310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 사 합 </a:t>
            </a: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31316" y="2239175"/>
            <a:ext cx="2043589" cy="1934765"/>
          </a:xfrm>
          <a:prstGeom prst="ellipse">
            <a:avLst/>
          </a:prstGeom>
          <a:solidFill>
            <a:srgbClr val="7C97C2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8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163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컴퓨터시스템과 김연화</cp:lastModifiedBy>
  <cp:revision>7</cp:revision>
  <dcterms:created xsi:type="dcterms:W3CDTF">2020-10-01T01:25:49Z</dcterms:created>
  <dcterms:modified xsi:type="dcterms:W3CDTF">2021-03-24T08:44:50Z</dcterms:modified>
</cp:coreProperties>
</file>