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308388" cy="3528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4"/>
    <p:restoredTop sz="94823"/>
  </p:normalViewPr>
  <p:slideViewPr>
    <p:cSldViewPr snapToGrid="0" snapToObjects="1">
      <p:cViewPr>
        <p:scale>
          <a:sx n="14" d="100"/>
          <a:sy n="14" d="100"/>
        </p:scale>
        <p:origin x="960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1143000"/>
            <a:ext cx="142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1pPr>
    <a:lvl2pPr marL="1091976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2pPr>
    <a:lvl3pPr marL="2183953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3pPr>
    <a:lvl4pPr marL="3275929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4pPr>
    <a:lvl5pPr marL="4367906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5pPr>
    <a:lvl6pPr marL="5459882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6pPr>
    <a:lvl7pPr marL="6551859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7pPr>
    <a:lvl8pPr marL="7643835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8pPr>
    <a:lvl9pPr marL="8735812" algn="l" defTabSz="2183953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16213" y="1143000"/>
            <a:ext cx="1425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129" y="5773934"/>
            <a:ext cx="13862130" cy="12282876"/>
          </a:xfrm>
        </p:spPr>
        <p:txBody>
          <a:bodyPr anchor="b"/>
          <a:lstStyle>
            <a:lvl1pPr algn="ctr">
              <a:defRPr sz="10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549" y="18530484"/>
            <a:ext cx="12231291" cy="8517976"/>
          </a:xfrm>
        </p:spPr>
        <p:txBody>
          <a:bodyPr/>
          <a:lstStyle>
            <a:lvl1pPr marL="0" indent="0" algn="ctr">
              <a:buNone/>
              <a:defRPr sz="4280"/>
            </a:lvl1pPr>
            <a:lvl2pPr marL="815416" indent="0" algn="ctr">
              <a:buNone/>
              <a:defRPr sz="3567"/>
            </a:lvl2pPr>
            <a:lvl3pPr marL="1630832" indent="0" algn="ctr">
              <a:buNone/>
              <a:defRPr sz="3210"/>
            </a:lvl3pPr>
            <a:lvl4pPr marL="2446249" indent="0" algn="ctr">
              <a:buNone/>
              <a:defRPr sz="2854"/>
            </a:lvl4pPr>
            <a:lvl5pPr marL="3261665" indent="0" algn="ctr">
              <a:buNone/>
              <a:defRPr sz="2854"/>
            </a:lvl5pPr>
            <a:lvl6pPr marL="4077081" indent="0" algn="ctr">
              <a:buNone/>
              <a:defRPr sz="2854"/>
            </a:lvl6pPr>
            <a:lvl7pPr marL="4892497" indent="0" algn="ctr">
              <a:buNone/>
              <a:defRPr sz="2854"/>
            </a:lvl7pPr>
            <a:lvl8pPr marL="5707913" indent="0" algn="ctr">
              <a:buNone/>
              <a:defRPr sz="2854"/>
            </a:lvl8pPr>
            <a:lvl9pPr marL="6523330" indent="0" algn="ctr">
              <a:buNone/>
              <a:defRPr sz="28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25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0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0691" y="1878365"/>
            <a:ext cx="3516496" cy="298986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202" y="1878365"/>
            <a:ext cx="10345634" cy="298986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00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08" y="8795660"/>
            <a:ext cx="14065985" cy="14675747"/>
          </a:xfrm>
        </p:spPr>
        <p:txBody>
          <a:bodyPr anchor="b"/>
          <a:lstStyle>
            <a:lvl1pPr>
              <a:defRPr sz="107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708" y="23610245"/>
            <a:ext cx="14065985" cy="7717629"/>
          </a:xfrm>
        </p:spPr>
        <p:txBody>
          <a:bodyPr/>
          <a:lstStyle>
            <a:lvl1pPr marL="0" indent="0">
              <a:buNone/>
              <a:defRPr sz="4280">
                <a:solidFill>
                  <a:schemeClr val="tx1"/>
                </a:solidFill>
              </a:defRPr>
            </a:lvl1pPr>
            <a:lvl2pPr marL="815416" indent="0">
              <a:buNone/>
              <a:defRPr sz="3567">
                <a:solidFill>
                  <a:schemeClr val="tx1">
                    <a:tint val="75000"/>
                  </a:schemeClr>
                </a:solidFill>
              </a:defRPr>
            </a:lvl2pPr>
            <a:lvl3pPr marL="1630832" indent="0">
              <a:buNone/>
              <a:defRPr sz="3210">
                <a:solidFill>
                  <a:schemeClr val="tx1">
                    <a:tint val="75000"/>
                  </a:schemeClr>
                </a:solidFill>
              </a:defRPr>
            </a:lvl3pPr>
            <a:lvl4pPr marL="2446249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4pPr>
            <a:lvl5pPr marL="3261665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5pPr>
            <a:lvl6pPr marL="4077081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6pPr>
            <a:lvl7pPr marL="4892497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7pPr>
            <a:lvl8pPr marL="5707913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8pPr>
            <a:lvl9pPr marL="6523330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202" y="9391826"/>
            <a:ext cx="6931065" cy="223852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121" y="9391826"/>
            <a:ext cx="6931065" cy="223852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1878373"/>
            <a:ext cx="14065985" cy="6819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328" y="8648649"/>
            <a:ext cx="6899211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328" y="12887219"/>
            <a:ext cx="6899211" cy="189551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122" y="8648649"/>
            <a:ext cx="6933189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6122" y="12887219"/>
            <a:ext cx="6933189" cy="189551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8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6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4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189" y="5079761"/>
            <a:ext cx="8256121" cy="25072093"/>
          </a:xfrm>
        </p:spPr>
        <p:txBody>
          <a:bodyPr/>
          <a:lstStyle>
            <a:lvl1pPr>
              <a:defRPr sz="5707"/>
            </a:lvl1pPr>
            <a:lvl2pPr>
              <a:defRPr sz="4994"/>
            </a:lvl2pPr>
            <a:lvl3pPr>
              <a:defRPr sz="4280"/>
            </a:lvl3pPr>
            <a:lvl4pPr>
              <a:defRPr sz="3567"/>
            </a:lvl4pPr>
            <a:lvl5pPr>
              <a:defRPr sz="3567"/>
            </a:lvl5pPr>
            <a:lvl6pPr>
              <a:defRPr sz="3567"/>
            </a:lvl6pPr>
            <a:lvl7pPr>
              <a:defRPr sz="3567"/>
            </a:lvl7pPr>
            <a:lvl8pPr>
              <a:defRPr sz="3567"/>
            </a:lvl8pPr>
            <a:lvl9pPr>
              <a:defRPr sz="35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220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3189" y="5079761"/>
            <a:ext cx="8256121" cy="25072093"/>
          </a:xfrm>
        </p:spPr>
        <p:txBody>
          <a:bodyPr anchor="t"/>
          <a:lstStyle>
            <a:lvl1pPr marL="0" indent="0">
              <a:buNone/>
              <a:defRPr sz="5707"/>
            </a:lvl1pPr>
            <a:lvl2pPr marL="815416" indent="0">
              <a:buNone/>
              <a:defRPr sz="4994"/>
            </a:lvl2pPr>
            <a:lvl3pPr marL="1630832" indent="0">
              <a:buNone/>
              <a:defRPr sz="4280"/>
            </a:lvl3pPr>
            <a:lvl4pPr marL="2446249" indent="0">
              <a:buNone/>
              <a:defRPr sz="3567"/>
            </a:lvl4pPr>
            <a:lvl5pPr marL="3261665" indent="0">
              <a:buNone/>
              <a:defRPr sz="3567"/>
            </a:lvl5pPr>
            <a:lvl6pPr marL="4077081" indent="0">
              <a:buNone/>
              <a:defRPr sz="3567"/>
            </a:lvl6pPr>
            <a:lvl7pPr marL="4892497" indent="0">
              <a:buNone/>
              <a:defRPr sz="3567"/>
            </a:lvl7pPr>
            <a:lvl8pPr marL="5707913" indent="0">
              <a:buNone/>
              <a:defRPr sz="3567"/>
            </a:lvl8pPr>
            <a:lvl9pPr marL="6523330" indent="0">
              <a:buNone/>
              <a:defRPr sz="35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4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1202" y="1878373"/>
            <a:ext cx="14065985" cy="681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202" y="9391826"/>
            <a:ext cx="14065985" cy="2238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1202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2022. 7. 21.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2154" y="32699897"/>
            <a:ext cx="5504081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7799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9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30832" rtl="0" eaLnBrk="1" latinLnBrk="0" hangingPunct="1">
        <a:lnSpc>
          <a:spcPct val="90000"/>
        </a:lnSpc>
        <a:spcBef>
          <a:spcPct val="0"/>
        </a:spcBef>
        <a:buNone/>
        <a:defRPr sz="7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708" indent="-407708" algn="l" defTabSz="1630832" rtl="0" eaLnBrk="1" latinLnBrk="0" hangingPunct="1">
        <a:lnSpc>
          <a:spcPct val="90000"/>
        </a:lnSpc>
        <a:spcBef>
          <a:spcPts val="1784"/>
        </a:spcBef>
        <a:buFont typeface="Arial" panose="020B0604020202020204" pitchFamily="34" charset="0"/>
        <a:buChar char="•"/>
        <a:defRPr sz="4994" kern="1200">
          <a:solidFill>
            <a:schemeClr val="tx1"/>
          </a:solidFill>
          <a:latin typeface="+mn-lt"/>
          <a:ea typeface="+mn-ea"/>
          <a:cs typeface="+mn-cs"/>
        </a:defRPr>
      </a:lvl1pPr>
      <a:lvl2pPr marL="1223124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4280" kern="1200">
          <a:solidFill>
            <a:schemeClr val="tx1"/>
          </a:solidFill>
          <a:latin typeface="+mn-lt"/>
          <a:ea typeface="+mn-ea"/>
          <a:cs typeface="+mn-cs"/>
        </a:defRPr>
      </a:lvl2pPr>
      <a:lvl3pPr marL="2038541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567" kern="1200">
          <a:solidFill>
            <a:schemeClr val="tx1"/>
          </a:solidFill>
          <a:latin typeface="+mn-lt"/>
          <a:ea typeface="+mn-ea"/>
          <a:cs typeface="+mn-cs"/>
        </a:defRPr>
      </a:lvl3pPr>
      <a:lvl4pPr marL="2853957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669373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484789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5300205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6115622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931038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815416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2pPr>
      <a:lvl3pPr marL="1630832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3pPr>
      <a:lvl4pPr marL="2446249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261665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077081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4892497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5707913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523330" algn="l" defTabSz="1630832" rtl="0" eaLnBrk="1" latinLnBrk="0" hangingPunct="1">
        <a:defRPr sz="3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9">
            <a:extLst>
              <a:ext uri="{FF2B5EF4-FFF2-40B4-BE49-F238E27FC236}">
                <a16:creationId xmlns:a16="http://schemas.microsoft.com/office/drawing/2014/main" id="{7582EA5A-A1FD-C3F4-9467-90A1B25F2CBB}"/>
              </a:ext>
            </a:extLst>
          </p:cNvPr>
          <p:cNvSpPr/>
          <p:nvPr/>
        </p:nvSpPr>
        <p:spPr>
          <a:xfrm rot="2700000">
            <a:off x="4151615" y="24907629"/>
            <a:ext cx="16322764" cy="4214966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4377430 w 15547955"/>
              <a:gd name="connsiteY0" fmla="*/ 7014 h 3268363"/>
              <a:gd name="connsiteX1" fmla="*/ 15547955 w 15547955"/>
              <a:gd name="connsiteY1" fmla="*/ 0 h 3268363"/>
              <a:gd name="connsiteX2" fmla="*/ 15547955 w 15547955"/>
              <a:gd name="connsiteY2" fmla="*/ 3268363 h 3268363"/>
              <a:gd name="connsiteX3" fmla="*/ 1812799 w 15547955"/>
              <a:gd name="connsiteY3" fmla="*/ 3268362 h 3268363"/>
              <a:gd name="connsiteX4" fmla="*/ 1030011 w 15547955"/>
              <a:gd name="connsiteY4" fmla="*/ 1749656 h 3268363"/>
              <a:gd name="connsiteX5" fmla="*/ 368399 w 15547955"/>
              <a:gd name="connsiteY5" fmla="*/ 1524106 h 3268363"/>
              <a:gd name="connsiteX6" fmla="*/ 0 w 15547955"/>
              <a:gd name="connsiteY6" fmla="*/ 915120 h 3268363"/>
              <a:gd name="connsiteX7" fmla="*/ 4377430 w 15547955"/>
              <a:gd name="connsiteY7" fmla="*/ 7014 h 3268363"/>
              <a:gd name="connsiteX0" fmla="*/ 4009031 w 15179556"/>
              <a:gd name="connsiteY0" fmla="*/ 7014 h 3268363"/>
              <a:gd name="connsiteX1" fmla="*/ 15179556 w 15179556"/>
              <a:gd name="connsiteY1" fmla="*/ 0 h 3268363"/>
              <a:gd name="connsiteX2" fmla="*/ 15179556 w 15179556"/>
              <a:gd name="connsiteY2" fmla="*/ 3268363 h 3268363"/>
              <a:gd name="connsiteX3" fmla="*/ 1444400 w 15179556"/>
              <a:gd name="connsiteY3" fmla="*/ 3268362 h 3268363"/>
              <a:gd name="connsiteX4" fmla="*/ 661612 w 15179556"/>
              <a:gd name="connsiteY4" fmla="*/ 1749656 h 3268363"/>
              <a:gd name="connsiteX5" fmla="*/ 0 w 15179556"/>
              <a:gd name="connsiteY5" fmla="*/ 1524106 h 3268363"/>
              <a:gd name="connsiteX6" fmla="*/ 3726598 w 15179556"/>
              <a:gd name="connsiteY6" fmla="*/ 326557 h 3268363"/>
              <a:gd name="connsiteX7" fmla="*/ 4009031 w 15179556"/>
              <a:gd name="connsiteY7" fmla="*/ 7014 h 3268363"/>
              <a:gd name="connsiteX0" fmla="*/ 3347419 w 14517944"/>
              <a:gd name="connsiteY0" fmla="*/ 7014 h 3268363"/>
              <a:gd name="connsiteX1" fmla="*/ 14517944 w 14517944"/>
              <a:gd name="connsiteY1" fmla="*/ 0 h 3268363"/>
              <a:gd name="connsiteX2" fmla="*/ 14517944 w 14517944"/>
              <a:gd name="connsiteY2" fmla="*/ 3268363 h 3268363"/>
              <a:gd name="connsiteX3" fmla="*/ 782788 w 14517944"/>
              <a:gd name="connsiteY3" fmla="*/ 3268362 h 3268363"/>
              <a:gd name="connsiteX4" fmla="*/ 0 w 14517944"/>
              <a:gd name="connsiteY4" fmla="*/ 1749656 h 3268363"/>
              <a:gd name="connsiteX5" fmla="*/ 3067927 w 14517944"/>
              <a:gd name="connsiteY5" fmla="*/ 652160 h 3268363"/>
              <a:gd name="connsiteX6" fmla="*/ 3064986 w 14517944"/>
              <a:gd name="connsiteY6" fmla="*/ 326557 h 3268363"/>
              <a:gd name="connsiteX7" fmla="*/ 3347419 w 14517944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784784 w 13735156"/>
              <a:gd name="connsiteY4" fmla="*/ 587061 h 3268363"/>
              <a:gd name="connsiteX5" fmla="*/ 2285139 w 13735156"/>
              <a:gd name="connsiteY5" fmla="*/ 652160 h 3268363"/>
              <a:gd name="connsiteX6" fmla="*/ 2282198 w 13735156"/>
              <a:gd name="connsiteY6" fmla="*/ 326557 h 3268363"/>
              <a:gd name="connsiteX7" fmla="*/ 2564631 w 13735156"/>
              <a:gd name="connsiteY7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82323 w 13735156"/>
              <a:gd name="connsiteY4" fmla="*/ 1626573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95414 w 13735156"/>
              <a:gd name="connsiteY4" fmla="*/ 1510514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489427 w 13735156"/>
              <a:gd name="connsiteY4" fmla="*/ 1041642 h 3268363"/>
              <a:gd name="connsiteX5" fmla="*/ 1784784 w 13735156"/>
              <a:gd name="connsiteY5" fmla="*/ 587061 h 3268363"/>
              <a:gd name="connsiteX6" fmla="*/ 2285139 w 13735156"/>
              <a:gd name="connsiteY6" fmla="*/ 652160 h 3268363"/>
              <a:gd name="connsiteX7" fmla="*/ 2282198 w 13735156"/>
              <a:gd name="connsiteY7" fmla="*/ 326557 h 3268363"/>
              <a:gd name="connsiteX8" fmla="*/ 2564631 w 13735156"/>
              <a:gd name="connsiteY8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1052388 w 13735156"/>
              <a:gd name="connsiteY4" fmla="*/ 1696208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794953 w 13735156"/>
              <a:gd name="connsiteY4" fmla="*/ 1413027 h 3268363"/>
              <a:gd name="connsiteX5" fmla="*/ 1489427 w 13735156"/>
              <a:gd name="connsiteY5" fmla="*/ 1041642 h 3268363"/>
              <a:gd name="connsiteX6" fmla="*/ 1784784 w 13735156"/>
              <a:gd name="connsiteY6" fmla="*/ 587061 h 3268363"/>
              <a:gd name="connsiteX7" fmla="*/ 2285139 w 13735156"/>
              <a:gd name="connsiteY7" fmla="*/ 652160 h 3268363"/>
              <a:gd name="connsiteX8" fmla="*/ 2282198 w 13735156"/>
              <a:gd name="connsiteY8" fmla="*/ 326557 h 3268363"/>
              <a:gd name="connsiteX9" fmla="*/ 2564631 w 13735156"/>
              <a:gd name="connsiteY9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663244 w 13735156"/>
              <a:gd name="connsiteY4" fmla="*/ 1747273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81863 w 13735156"/>
              <a:gd name="connsiteY4" fmla="*/ 1835476 h 3268363"/>
              <a:gd name="connsiteX5" fmla="*/ 794953 w 13735156"/>
              <a:gd name="connsiteY5" fmla="*/ 1413027 h 3268363"/>
              <a:gd name="connsiteX6" fmla="*/ 1489427 w 13735156"/>
              <a:gd name="connsiteY6" fmla="*/ 1041642 h 3268363"/>
              <a:gd name="connsiteX7" fmla="*/ 1784784 w 13735156"/>
              <a:gd name="connsiteY7" fmla="*/ 587061 h 3268363"/>
              <a:gd name="connsiteX8" fmla="*/ 2285139 w 13735156"/>
              <a:gd name="connsiteY8" fmla="*/ 652160 h 3268363"/>
              <a:gd name="connsiteX9" fmla="*/ 2282198 w 13735156"/>
              <a:gd name="connsiteY9" fmla="*/ 326557 h 3268363"/>
              <a:gd name="connsiteX10" fmla="*/ 2564631 w 13735156"/>
              <a:gd name="connsiteY10" fmla="*/ 7014 h 3268363"/>
              <a:gd name="connsiteX0" fmla="*/ 2564631 w 13735156"/>
              <a:gd name="connsiteY0" fmla="*/ 7014 h 3268363"/>
              <a:gd name="connsiteX1" fmla="*/ 13735156 w 13735156"/>
              <a:gd name="connsiteY1" fmla="*/ 0 h 3268363"/>
              <a:gd name="connsiteX2" fmla="*/ 13735156 w 13735156"/>
              <a:gd name="connsiteY2" fmla="*/ 3268363 h 3268363"/>
              <a:gd name="connsiteX3" fmla="*/ 0 w 13735156"/>
              <a:gd name="connsiteY3" fmla="*/ 3268362 h 3268363"/>
              <a:gd name="connsiteX4" fmla="*/ 345942 w 13735156"/>
              <a:gd name="connsiteY4" fmla="*/ 1974746 h 3268363"/>
              <a:gd name="connsiteX5" fmla="*/ 381863 w 13735156"/>
              <a:gd name="connsiteY5" fmla="*/ 1835476 h 3268363"/>
              <a:gd name="connsiteX6" fmla="*/ 794953 w 13735156"/>
              <a:gd name="connsiteY6" fmla="*/ 1413027 h 3268363"/>
              <a:gd name="connsiteX7" fmla="*/ 1489427 w 13735156"/>
              <a:gd name="connsiteY7" fmla="*/ 1041642 h 3268363"/>
              <a:gd name="connsiteX8" fmla="*/ 1784784 w 13735156"/>
              <a:gd name="connsiteY8" fmla="*/ 587061 h 3268363"/>
              <a:gd name="connsiteX9" fmla="*/ 2285139 w 13735156"/>
              <a:gd name="connsiteY9" fmla="*/ 652160 h 3268363"/>
              <a:gd name="connsiteX10" fmla="*/ 2282198 w 13735156"/>
              <a:gd name="connsiteY10" fmla="*/ 326557 h 3268363"/>
              <a:gd name="connsiteX11" fmla="*/ 2564631 w 13735156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0 w 14209410"/>
              <a:gd name="connsiteY4" fmla="*/ 1737987 h 3268363"/>
              <a:gd name="connsiteX5" fmla="*/ 856117 w 14209410"/>
              <a:gd name="connsiteY5" fmla="*/ 1835476 h 3268363"/>
              <a:gd name="connsiteX6" fmla="*/ 1269207 w 14209410"/>
              <a:gd name="connsiteY6" fmla="*/ 1413027 h 3268363"/>
              <a:gd name="connsiteX7" fmla="*/ 1963681 w 14209410"/>
              <a:gd name="connsiteY7" fmla="*/ 1041642 h 3268363"/>
              <a:gd name="connsiteX8" fmla="*/ 2259038 w 14209410"/>
              <a:gd name="connsiteY8" fmla="*/ 587061 h 3268363"/>
              <a:gd name="connsiteX9" fmla="*/ 2759393 w 14209410"/>
              <a:gd name="connsiteY9" fmla="*/ 652160 h 3268363"/>
              <a:gd name="connsiteX10" fmla="*/ 2756452 w 14209410"/>
              <a:gd name="connsiteY10" fmla="*/ 326557 h 3268363"/>
              <a:gd name="connsiteX11" fmla="*/ 3038885 w 14209410"/>
              <a:gd name="connsiteY11" fmla="*/ 7014 h 3268363"/>
              <a:gd name="connsiteX0" fmla="*/ 3038885 w 14209410"/>
              <a:gd name="connsiteY0" fmla="*/ 7014 h 3268363"/>
              <a:gd name="connsiteX1" fmla="*/ 14209410 w 14209410"/>
              <a:gd name="connsiteY1" fmla="*/ 0 h 3268363"/>
              <a:gd name="connsiteX2" fmla="*/ 14209410 w 14209410"/>
              <a:gd name="connsiteY2" fmla="*/ 3268363 h 3268363"/>
              <a:gd name="connsiteX3" fmla="*/ 474254 w 14209410"/>
              <a:gd name="connsiteY3" fmla="*/ 3268362 h 3268363"/>
              <a:gd name="connsiteX4" fmla="*/ 221512 w 14209410"/>
              <a:gd name="connsiteY4" fmla="*/ 2411123 h 3268363"/>
              <a:gd name="connsiteX5" fmla="*/ 0 w 14209410"/>
              <a:gd name="connsiteY5" fmla="*/ 1737987 h 3268363"/>
              <a:gd name="connsiteX6" fmla="*/ 856117 w 14209410"/>
              <a:gd name="connsiteY6" fmla="*/ 1835476 h 3268363"/>
              <a:gd name="connsiteX7" fmla="*/ 1269207 w 14209410"/>
              <a:gd name="connsiteY7" fmla="*/ 1413027 h 3268363"/>
              <a:gd name="connsiteX8" fmla="*/ 1963681 w 14209410"/>
              <a:gd name="connsiteY8" fmla="*/ 1041642 h 3268363"/>
              <a:gd name="connsiteX9" fmla="*/ 2259038 w 14209410"/>
              <a:gd name="connsiteY9" fmla="*/ 587061 h 3268363"/>
              <a:gd name="connsiteX10" fmla="*/ 2759393 w 14209410"/>
              <a:gd name="connsiteY10" fmla="*/ 652160 h 3268363"/>
              <a:gd name="connsiteX11" fmla="*/ 2756452 w 14209410"/>
              <a:gd name="connsiteY11" fmla="*/ 326557 h 3268363"/>
              <a:gd name="connsiteX12" fmla="*/ 3038885 w 14209410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1007083 w 14742239"/>
              <a:gd name="connsiteY3" fmla="*/ 3268362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47215 w 14742239"/>
              <a:gd name="connsiteY3" fmla="*/ 3231224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96510 w 14742239"/>
              <a:gd name="connsiteY8" fmla="*/ 1041642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448616 w 14742239"/>
              <a:gd name="connsiteY8" fmla="*/ 1153058 h 3268363"/>
              <a:gd name="connsiteX9" fmla="*/ 2791867 w 14742239"/>
              <a:gd name="connsiteY9" fmla="*/ 587061 h 3268363"/>
              <a:gd name="connsiteX10" fmla="*/ 3292222 w 14742239"/>
              <a:gd name="connsiteY10" fmla="*/ 652160 h 3268363"/>
              <a:gd name="connsiteX11" fmla="*/ 3289281 w 14742239"/>
              <a:gd name="connsiteY11" fmla="*/ 326557 h 3268363"/>
              <a:gd name="connsiteX12" fmla="*/ 3571714 w 14742239"/>
              <a:gd name="connsiteY12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370787 w 14742239"/>
              <a:gd name="connsiteY8" fmla="*/ 1185555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02036 w 14742239"/>
              <a:gd name="connsiteY7" fmla="*/ 141302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29997 w 14742239"/>
              <a:gd name="connsiteY8" fmla="*/ 1436240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4742239"/>
              <a:gd name="connsiteY0" fmla="*/ 7014 h 3268363"/>
              <a:gd name="connsiteX1" fmla="*/ 14742239 w 14742239"/>
              <a:gd name="connsiteY1" fmla="*/ 0 h 3268363"/>
              <a:gd name="connsiteX2" fmla="*/ 14742239 w 14742239"/>
              <a:gd name="connsiteY2" fmla="*/ 3268363 h 3268363"/>
              <a:gd name="connsiteX3" fmla="*/ 929255 w 14742239"/>
              <a:gd name="connsiteY3" fmla="*/ 3235867 h 3268363"/>
              <a:gd name="connsiteX4" fmla="*/ 0 w 14742239"/>
              <a:gd name="connsiteY4" fmla="*/ 2373985 h 3268363"/>
              <a:gd name="connsiteX5" fmla="*/ 532829 w 14742239"/>
              <a:gd name="connsiteY5" fmla="*/ 1737987 h 3268363"/>
              <a:gd name="connsiteX6" fmla="*/ 1388946 w 14742239"/>
              <a:gd name="connsiteY6" fmla="*/ 1835476 h 3268363"/>
              <a:gd name="connsiteX7" fmla="*/ 1861904 w 14742239"/>
              <a:gd name="connsiteY7" fmla="*/ 1394457 h 3268363"/>
              <a:gd name="connsiteX8" fmla="*/ 2753945 w 14742239"/>
              <a:gd name="connsiteY8" fmla="*/ 1491948 h 3268363"/>
              <a:gd name="connsiteX9" fmla="*/ 2448616 w 14742239"/>
              <a:gd name="connsiteY9" fmla="*/ 1153058 h 3268363"/>
              <a:gd name="connsiteX10" fmla="*/ 2791867 w 14742239"/>
              <a:gd name="connsiteY10" fmla="*/ 587061 h 3268363"/>
              <a:gd name="connsiteX11" fmla="*/ 3292222 w 14742239"/>
              <a:gd name="connsiteY11" fmla="*/ 652160 h 3268363"/>
              <a:gd name="connsiteX12" fmla="*/ 3289281 w 14742239"/>
              <a:gd name="connsiteY12" fmla="*/ 326557 h 3268363"/>
              <a:gd name="connsiteX13" fmla="*/ 3571714 w 14742239"/>
              <a:gd name="connsiteY13" fmla="*/ 7014 h 3268363"/>
              <a:gd name="connsiteX0" fmla="*/ 3571714 w 16322764"/>
              <a:gd name="connsiteY0" fmla="*/ 7014 h 3268363"/>
              <a:gd name="connsiteX1" fmla="*/ 14742239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  <a:gd name="connsiteX0" fmla="*/ 3571714 w 16322764"/>
              <a:gd name="connsiteY0" fmla="*/ 7014 h 3268363"/>
              <a:gd name="connsiteX1" fmla="*/ 12191848 w 16322764"/>
              <a:gd name="connsiteY1" fmla="*/ 0 h 3268363"/>
              <a:gd name="connsiteX2" fmla="*/ 16322764 w 16322764"/>
              <a:gd name="connsiteY2" fmla="*/ 3268363 h 3268363"/>
              <a:gd name="connsiteX3" fmla="*/ 929255 w 16322764"/>
              <a:gd name="connsiteY3" fmla="*/ 3235867 h 3268363"/>
              <a:gd name="connsiteX4" fmla="*/ 0 w 16322764"/>
              <a:gd name="connsiteY4" fmla="*/ 2373985 h 3268363"/>
              <a:gd name="connsiteX5" fmla="*/ 532829 w 16322764"/>
              <a:gd name="connsiteY5" fmla="*/ 1737987 h 3268363"/>
              <a:gd name="connsiteX6" fmla="*/ 1388946 w 16322764"/>
              <a:gd name="connsiteY6" fmla="*/ 1835476 h 3268363"/>
              <a:gd name="connsiteX7" fmla="*/ 1861904 w 16322764"/>
              <a:gd name="connsiteY7" fmla="*/ 1394457 h 3268363"/>
              <a:gd name="connsiteX8" fmla="*/ 2753945 w 16322764"/>
              <a:gd name="connsiteY8" fmla="*/ 1491948 h 3268363"/>
              <a:gd name="connsiteX9" fmla="*/ 2448616 w 16322764"/>
              <a:gd name="connsiteY9" fmla="*/ 1153058 h 3268363"/>
              <a:gd name="connsiteX10" fmla="*/ 2791867 w 16322764"/>
              <a:gd name="connsiteY10" fmla="*/ 587061 h 3268363"/>
              <a:gd name="connsiteX11" fmla="*/ 3292222 w 16322764"/>
              <a:gd name="connsiteY11" fmla="*/ 652160 h 3268363"/>
              <a:gd name="connsiteX12" fmla="*/ 3289281 w 16322764"/>
              <a:gd name="connsiteY12" fmla="*/ 326557 h 3268363"/>
              <a:gd name="connsiteX13" fmla="*/ 3571714 w 16322764"/>
              <a:gd name="connsiteY13" fmla="*/ 7014 h 32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322764" h="3268363">
                <a:moveTo>
                  <a:pt x="3571714" y="7014"/>
                </a:moveTo>
                <a:lnTo>
                  <a:pt x="12191848" y="0"/>
                </a:lnTo>
                <a:lnTo>
                  <a:pt x="16322764" y="3268363"/>
                </a:lnTo>
                <a:lnTo>
                  <a:pt x="929255" y="3235867"/>
                </a:lnTo>
                <a:lnTo>
                  <a:pt x="0" y="2373985"/>
                </a:lnTo>
                <a:lnTo>
                  <a:pt x="532829" y="1737987"/>
                </a:lnTo>
                <a:lnTo>
                  <a:pt x="1388946" y="1835476"/>
                </a:lnTo>
                <a:lnTo>
                  <a:pt x="1861904" y="1394457"/>
                </a:lnTo>
                <a:lnTo>
                  <a:pt x="2753945" y="1491948"/>
                </a:lnTo>
                <a:lnTo>
                  <a:pt x="2448616" y="1153058"/>
                </a:lnTo>
                <a:lnTo>
                  <a:pt x="2791867" y="587061"/>
                </a:lnTo>
                <a:lnTo>
                  <a:pt x="3292222" y="652160"/>
                </a:lnTo>
                <a:cubicBezTo>
                  <a:pt x="3291242" y="543626"/>
                  <a:pt x="3290261" y="435091"/>
                  <a:pt x="3289281" y="326557"/>
                </a:cubicBezTo>
                <a:lnTo>
                  <a:pt x="3571714" y="701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4966045" y="20260030"/>
            <a:ext cx="15080982" cy="3286322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982" h="3286322">
                <a:moveTo>
                  <a:pt x="797822" y="10442"/>
                </a:moveTo>
                <a:lnTo>
                  <a:pt x="12117497" y="0"/>
                </a:lnTo>
                <a:lnTo>
                  <a:pt x="15080982" y="3250402"/>
                </a:lnTo>
                <a:lnTo>
                  <a:pt x="1812799" y="3286322"/>
                </a:lnTo>
                <a:lnTo>
                  <a:pt x="1030011" y="1767616"/>
                </a:lnTo>
                <a:lnTo>
                  <a:pt x="368399" y="1542066"/>
                </a:lnTo>
                <a:lnTo>
                  <a:pt x="0" y="933080"/>
                </a:lnTo>
                <a:lnTo>
                  <a:pt x="797822" y="1044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89D1-BB60-BDDA-0583-B444E2EB9273}"/>
              </a:ext>
            </a:extLst>
          </p:cNvPr>
          <p:cNvSpPr txBox="1"/>
          <p:nvPr/>
        </p:nvSpPr>
        <p:spPr>
          <a:xfrm>
            <a:off x="5283055" y="21156816"/>
            <a:ext cx="5742277" cy="30162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9000" b="1" dirty="0">
                <a:solidFill>
                  <a:schemeClr val="bg1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Core</a:t>
            </a:r>
            <a:endParaRPr kumimoji="1" lang="ko-Kore-KR" altLang="en-US" sz="19000" b="1" dirty="0">
              <a:solidFill>
                <a:schemeClr val="bg1"/>
              </a:solidFill>
              <a:effectLst>
                <a:outerShdw blurRad="88900" dist="50800" dir="5400000" algn="tl" rotWithShape="0">
                  <a:prstClr val="black">
                    <a:alpha val="25000"/>
                  </a:prstClr>
                </a:outerShdw>
              </a:effectLst>
              <a:latin typeface="Atomy Bold" panose="020B0603000000000000" pitchFamily="34" charset="-127"/>
              <a:ea typeface="Atomy Bold" panose="020B0603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6796289" y="15062671"/>
            <a:ext cx="2715807" cy="515525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2900" b="1" dirty="0">
                <a:solidFill>
                  <a:schemeClr val="bg1"/>
                </a:solidFill>
                <a:effectLst>
                  <a:outerShdw blurRad="88900" dist="5080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Words>3</Words>
  <Application>Microsoft Macintosh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Atomy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4</cp:revision>
  <dcterms:created xsi:type="dcterms:W3CDTF">2022-07-08T03:01:15Z</dcterms:created>
  <dcterms:modified xsi:type="dcterms:W3CDTF">2022-07-21T04:21:28Z</dcterms:modified>
</cp:coreProperties>
</file>