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3003213" cy="13003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94823"/>
  </p:normalViewPr>
  <p:slideViewPr>
    <p:cSldViewPr snapToGrid="0" snapToObjects="1">
      <p:cViewPr>
        <p:scale>
          <a:sx n="14" d="100"/>
          <a:sy n="14" d="100"/>
        </p:scale>
        <p:origin x="872" y="3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1pPr>
    <a:lvl2pPr marL="550465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2pPr>
    <a:lvl3pPr marL="1100931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3pPr>
    <a:lvl4pPr marL="1651396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4pPr>
    <a:lvl5pPr marL="2201861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5pPr>
    <a:lvl6pPr marL="2752327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6pPr>
    <a:lvl7pPr marL="3302792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7pPr>
    <a:lvl8pPr marL="3853257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8pPr>
    <a:lvl9pPr marL="4403723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2128073"/>
            <a:ext cx="11052731" cy="45270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6829698"/>
            <a:ext cx="9752410" cy="313943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5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3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692301"/>
            <a:ext cx="2803818" cy="110196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692301"/>
            <a:ext cx="8248913" cy="110196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1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73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3241777"/>
            <a:ext cx="11215271" cy="5408974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8701922"/>
            <a:ext cx="11215271" cy="28444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99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58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692304"/>
            <a:ext cx="11215271" cy="25133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3187594"/>
            <a:ext cx="5500968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4749785"/>
            <a:ext cx="5500968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3187594"/>
            <a:ext cx="5528059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4749785"/>
            <a:ext cx="5528059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8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3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5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872225"/>
            <a:ext cx="6582877" cy="9240709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872225"/>
            <a:ext cx="6582877" cy="9240709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4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692304"/>
            <a:ext cx="11215271" cy="251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3461504"/>
            <a:ext cx="11215271" cy="825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2052055"/>
            <a:ext cx="4388584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30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3716347" y="7311347"/>
            <a:ext cx="11413082" cy="3955582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  <a:gd name="connsiteX0" fmla="*/ 797822 w 13279398"/>
              <a:gd name="connsiteY0" fmla="*/ 10442 h 3286322"/>
              <a:gd name="connsiteX1" fmla="*/ 12117497 w 13279398"/>
              <a:gd name="connsiteY1" fmla="*/ 0 h 3286322"/>
              <a:gd name="connsiteX2" fmla="*/ 13279397 w 13279398"/>
              <a:gd name="connsiteY2" fmla="*/ 3264989 h 3286322"/>
              <a:gd name="connsiteX3" fmla="*/ 1812799 w 13279398"/>
              <a:gd name="connsiteY3" fmla="*/ 3286322 h 3286322"/>
              <a:gd name="connsiteX4" fmla="*/ 1030011 w 13279398"/>
              <a:gd name="connsiteY4" fmla="*/ 1767616 h 3286322"/>
              <a:gd name="connsiteX5" fmla="*/ 368399 w 13279398"/>
              <a:gd name="connsiteY5" fmla="*/ 1542066 h 3286322"/>
              <a:gd name="connsiteX6" fmla="*/ 0 w 13279398"/>
              <a:gd name="connsiteY6" fmla="*/ 933080 h 3286322"/>
              <a:gd name="connsiteX7" fmla="*/ 797822 w 13279398"/>
              <a:gd name="connsiteY7" fmla="*/ 10442 h 3286322"/>
              <a:gd name="connsiteX0" fmla="*/ 797822 w 13279397"/>
              <a:gd name="connsiteY0" fmla="*/ 0 h 3275880"/>
              <a:gd name="connsiteX1" fmla="*/ 12652033 w 13279397"/>
              <a:gd name="connsiteY1" fmla="*/ 4143 h 3275880"/>
              <a:gd name="connsiteX2" fmla="*/ 13279397 w 13279397"/>
              <a:gd name="connsiteY2" fmla="*/ 3254547 h 3275880"/>
              <a:gd name="connsiteX3" fmla="*/ 1812799 w 13279397"/>
              <a:gd name="connsiteY3" fmla="*/ 3275880 h 3275880"/>
              <a:gd name="connsiteX4" fmla="*/ 1030011 w 13279397"/>
              <a:gd name="connsiteY4" fmla="*/ 1757174 h 3275880"/>
              <a:gd name="connsiteX5" fmla="*/ 368399 w 13279397"/>
              <a:gd name="connsiteY5" fmla="*/ 1531624 h 3275880"/>
              <a:gd name="connsiteX6" fmla="*/ 0 w 13279397"/>
              <a:gd name="connsiteY6" fmla="*/ 922638 h 3275880"/>
              <a:gd name="connsiteX7" fmla="*/ 797822 w 13279397"/>
              <a:gd name="connsiteY7" fmla="*/ 0 h 3275880"/>
              <a:gd name="connsiteX0" fmla="*/ 797822 w 13279397"/>
              <a:gd name="connsiteY0" fmla="*/ 0 h 3346262"/>
              <a:gd name="connsiteX1" fmla="*/ 12652033 w 13279397"/>
              <a:gd name="connsiteY1" fmla="*/ 4143 h 3346262"/>
              <a:gd name="connsiteX2" fmla="*/ 13279397 w 13279397"/>
              <a:gd name="connsiteY2" fmla="*/ 3254547 h 3346262"/>
              <a:gd name="connsiteX3" fmla="*/ 2409869 w 13279397"/>
              <a:gd name="connsiteY3" fmla="*/ 3346262 h 3346262"/>
              <a:gd name="connsiteX4" fmla="*/ 1030011 w 13279397"/>
              <a:gd name="connsiteY4" fmla="*/ 1757174 h 3346262"/>
              <a:gd name="connsiteX5" fmla="*/ 368399 w 13279397"/>
              <a:gd name="connsiteY5" fmla="*/ 1531624 h 3346262"/>
              <a:gd name="connsiteX6" fmla="*/ 0 w 13279397"/>
              <a:gd name="connsiteY6" fmla="*/ 922638 h 3346262"/>
              <a:gd name="connsiteX7" fmla="*/ 797822 w 13279397"/>
              <a:gd name="connsiteY7" fmla="*/ 0 h 3346262"/>
              <a:gd name="connsiteX0" fmla="*/ 1000826 w 13279397"/>
              <a:gd name="connsiteY0" fmla="*/ 0 h 3372655"/>
              <a:gd name="connsiteX1" fmla="*/ 12652033 w 13279397"/>
              <a:gd name="connsiteY1" fmla="*/ 30536 h 3372655"/>
              <a:gd name="connsiteX2" fmla="*/ 13279397 w 13279397"/>
              <a:gd name="connsiteY2" fmla="*/ 3280940 h 3372655"/>
              <a:gd name="connsiteX3" fmla="*/ 2409869 w 13279397"/>
              <a:gd name="connsiteY3" fmla="*/ 3372655 h 3372655"/>
              <a:gd name="connsiteX4" fmla="*/ 1030011 w 13279397"/>
              <a:gd name="connsiteY4" fmla="*/ 1783567 h 3372655"/>
              <a:gd name="connsiteX5" fmla="*/ 368399 w 13279397"/>
              <a:gd name="connsiteY5" fmla="*/ 1558017 h 3372655"/>
              <a:gd name="connsiteX6" fmla="*/ 0 w 13279397"/>
              <a:gd name="connsiteY6" fmla="*/ 949031 h 3372655"/>
              <a:gd name="connsiteX7" fmla="*/ 1000826 w 13279397"/>
              <a:gd name="connsiteY7" fmla="*/ 0 h 33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9397" h="3372655">
                <a:moveTo>
                  <a:pt x="1000826" y="0"/>
                </a:moveTo>
                <a:lnTo>
                  <a:pt x="12652033" y="30536"/>
                </a:lnTo>
                <a:lnTo>
                  <a:pt x="13279397" y="3280940"/>
                </a:lnTo>
                <a:lnTo>
                  <a:pt x="2409869" y="3372655"/>
                </a:lnTo>
                <a:lnTo>
                  <a:pt x="1030011" y="1783567"/>
                </a:lnTo>
                <a:lnTo>
                  <a:pt x="368399" y="1558017"/>
                </a:lnTo>
                <a:lnTo>
                  <a:pt x="0" y="949031"/>
                </a:lnTo>
                <a:lnTo>
                  <a:pt x="1000826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4889626" y="3416146"/>
            <a:ext cx="3223959" cy="61709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9500" b="1" dirty="0">
                <a:solidFill>
                  <a:schemeClr val="bg1"/>
                </a:solidFill>
                <a:effectLst>
                  <a:outerShdw blurRad="92769" dist="57210" dir="5400000" algn="tl" rotWithShape="0">
                    <a:prstClr val="black">
                      <a:alpha val="25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DF7D6-A03F-B484-3161-7D1F831F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26010" y="15568"/>
            <a:ext cx="12987645" cy="12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2</Words>
  <Application>Microsoft Macintosh PowerPoint</Application>
  <PresentationFormat>사용자 지정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Atomy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6</cp:revision>
  <dcterms:created xsi:type="dcterms:W3CDTF">2022-07-08T03:01:15Z</dcterms:created>
  <dcterms:modified xsi:type="dcterms:W3CDTF">2022-07-21T04:21:26Z</dcterms:modified>
</cp:coreProperties>
</file>