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3003213" cy="635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830"/>
  </p:normalViewPr>
  <p:slideViewPr>
    <p:cSldViewPr snapToGrid="0" snapToObjects="1">
      <p:cViewPr>
        <p:scale>
          <a:sx n="79" d="100"/>
          <a:sy n="79" d="100"/>
        </p:scale>
        <p:origin x="208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1143000"/>
            <a:ext cx="631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1pPr>
    <a:lvl2pPr marL="409523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2pPr>
    <a:lvl3pPr marL="819045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3pPr>
    <a:lvl4pPr marL="1228567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4pPr>
    <a:lvl5pPr marL="163809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5pPr>
    <a:lvl6pPr marL="2047612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6pPr>
    <a:lvl7pPr marL="2457136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7pPr>
    <a:lvl8pPr marL="2866658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8pPr>
    <a:lvl9pPr marL="3276180" algn="l" defTabSz="819045" rtl="0" eaLnBrk="1" latinLnBrk="0" hangingPunct="1">
      <a:defRPr sz="10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875" y="1143000"/>
            <a:ext cx="63182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039225"/>
            <a:ext cx="9752410" cy="2210741"/>
          </a:xfrm>
        </p:spPr>
        <p:txBody>
          <a:bodyPr anchor="b"/>
          <a:lstStyle>
            <a:lvl1pPr algn="ctr">
              <a:defRPr sz="55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335220"/>
            <a:ext cx="9752410" cy="1533113"/>
          </a:xfrm>
        </p:spPr>
        <p:txBody>
          <a:bodyPr/>
          <a:lstStyle>
            <a:lvl1pPr marL="0" indent="0" algn="ctr">
              <a:buNone/>
              <a:defRPr sz="2222"/>
            </a:lvl1pPr>
            <a:lvl2pPr marL="423321" indent="0" algn="ctr">
              <a:buNone/>
              <a:defRPr sz="1852"/>
            </a:lvl2pPr>
            <a:lvl3pPr marL="846643" indent="0" algn="ctr">
              <a:buNone/>
              <a:defRPr sz="1667"/>
            </a:lvl3pPr>
            <a:lvl4pPr marL="1269964" indent="0" algn="ctr">
              <a:buNone/>
              <a:defRPr sz="1481"/>
            </a:lvl4pPr>
            <a:lvl5pPr marL="1693286" indent="0" algn="ctr">
              <a:buNone/>
              <a:defRPr sz="1481"/>
            </a:lvl5pPr>
            <a:lvl6pPr marL="2116607" indent="0" algn="ctr">
              <a:buNone/>
              <a:defRPr sz="1481"/>
            </a:lvl6pPr>
            <a:lvl7pPr marL="2539929" indent="0" algn="ctr">
              <a:buNone/>
              <a:defRPr sz="1481"/>
            </a:lvl7pPr>
            <a:lvl8pPr marL="2963250" indent="0" algn="ctr">
              <a:buNone/>
              <a:defRPr sz="1481"/>
            </a:lvl8pPr>
            <a:lvl9pPr marL="3386572" indent="0" algn="ctr">
              <a:buNone/>
              <a:defRPr sz="148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38079"/>
            <a:ext cx="2803818" cy="538133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38079"/>
            <a:ext cx="8248913" cy="538133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58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9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583091"/>
            <a:ext cx="11215271" cy="2641423"/>
          </a:xfrm>
        </p:spPr>
        <p:txBody>
          <a:bodyPr anchor="b"/>
          <a:lstStyle>
            <a:lvl1pPr>
              <a:defRPr sz="55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249503"/>
            <a:ext cx="11215271" cy="1389062"/>
          </a:xfrm>
        </p:spPr>
        <p:txBody>
          <a:bodyPr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423321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2pPr>
            <a:lvl3pPr marL="846643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269964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693286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1166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539929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296325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386572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8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690393"/>
            <a:ext cx="5526366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690393"/>
            <a:ext cx="5526366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6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38079"/>
            <a:ext cx="11215271" cy="12273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556633"/>
            <a:ext cx="5500968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319514"/>
            <a:ext cx="5500968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556633"/>
            <a:ext cx="5528059" cy="762881"/>
          </a:xfrm>
        </p:spPr>
        <p:txBody>
          <a:bodyPr anchor="b"/>
          <a:lstStyle>
            <a:lvl1pPr marL="0" indent="0">
              <a:buNone/>
              <a:defRPr sz="2222" b="1"/>
            </a:lvl1pPr>
            <a:lvl2pPr marL="423321" indent="0">
              <a:buNone/>
              <a:defRPr sz="1852" b="1"/>
            </a:lvl2pPr>
            <a:lvl3pPr marL="846643" indent="0">
              <a:buNone/>
              <a:defRPr sz="1667" b="1"/>
            </a:lvl3pPr>
            <a:lvl4pPr marL="1269964" indent="0">
              <a:buNone/>
              <a:defRPr sz="1481" b="1"/>
            </a:lvl4pPr>
            <a:lvl5pPr marL="1693286" indent="0">
              <a:buNone/>
              <a:defRPr sz="1481" b="1"/>
            </a:lvl5pPr>
            <a:lvl6pPr marL="2116607" indent="0">
              <a:buNone/>
              <a:defRPr sz="1481" b="1"/>
            </a:lvl6pPr>
            <a:lvl7pPr marL="2539929" indent="0">
              <a:buNone/>
              <a:defRPr sz="1481" b="1"/>
            </a:lvl7pPr>
            <a:lvl8pPr marL="2963250" indent="0">
              <a:buNone/>
              <a:defRPr sz="1481" b="1"/>
            </a:lvl8pPr>
            <a:lvl9pPr marL="3386572" indent="0">
              <a:buNone/>
              <a:defRPr sz="148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319514"/>
            <a:ext cx="5528059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82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17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914283"/>
            <a:ext cx="6582877" cy="4512616"/>
          </a:xfrm>
        </p:spPr>
        <p:txBody>
          <a:bodyPr/>
          <a:lstStyle>
            <a:lvl1pPr>
              <a:defRPr sz="2963"/>
            </a:lvl1pPr>
            <a:lvl2pPr>
              <a:defRPr sz="2593"/>
            </a:lvl2pPr>
            <a:lvl3pPr>
              <a:defRPr sz="2222"/>
            </a:lvl3pPr>
            <a:lvl4pPr>
              <a:defRPr sz="1852"/>
            </a:lvl4pPr>
            <a:lvl5pPr>
              <a:defRPr sz="1852"/>
            </a:lvl5pPr>
            <a:lvl6pPr>
              <a:defRPr sz="1852"/>
            </a:lvl6pPr>
            <a:lvl7pPr>
              <a:defRPr sz="1852"/>
            </a:lvl7pPr>
            <a:lvl8pPr>
              <a:defRPr sz="1852"/>
            </a:lvl8pPr>
            <a:lvl9pPr>
              <a:defRPr sz="185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23333"/>
            <a:ext cx="4193874" cy="1481667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914283"/>
            <a:ext cx="6582877" cy="4512616"/>
          </a:xfrm>
        </p:spPr>
        <p:txBody>
          <a:bodyPr anchor="t"/>
          <a:lstStyle>
            <a:lvl1pPr marL="0" indent="0">
              <a:buNone/>
              <a:defRPr sz="2963"/>
            </a:lvl1pPr>
            <a:lvl2pPr marL="423321" indent="0">
              <a:buNone/>
              <a:defRPr sz="2593"/>
            </a:lvl2pPr>
            <a:lvl3pPr marL="846643" indent="0">
              <a:buNone/>
              <a:defRPr sz="2222"/>
            </a:lvl3pPr>
            <a:lvl4pPr marL="1269964" indent="0">
              <a:buNone/>
              <a:defRPr sz="1852"/>
            </a:lvl4pPr>
            <a:lvl5pPr marL="1693286" indent="0">
              <a:buNone/>
              <a:defRPr sz="1852"/>
            </a:lvl5pPr>
            <a:lvl6pPr marL="2116607" indent="0">
              <a:buNone/>
              <a:defRPr sz="1852"/>
            </a:lvl6pPr>
            <a:lvl7pPr marL="2539929" indent="0">
              <a:buNone/>
              <a:defRPr sz="1852"/>
            </a:lvl7pPr>
            <a:lvl8pPr marL="2963250" indent="0">
              <a:buNone/>
              <a:defRPr sz="1852"/>
            </a:lvl8pPr>
            <a:lvl9pPr marL="3386572" indent="0">
              <a:buNone/>
              <a:defRPr sz="185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1905000"/>
            <a:ext cx="4193874" cy="3529248"/>
          </a:xfrm>
        </p:spPr>
        <p:txBody>
          <a:bodyPr/>
          <a:lstStyle>
            <a:lvl1pPr marL="0" indent="0">
              <a:buNone/>
              <a:defRPr sz="1481"/>
            </a:lvl1pPr>
            <a:lvl2pPr marL="423321" indent="0">
              <a:buNone/>
              <a:defRPr sz="1296"/>
            </a:lvl2pPr>
            <a:lvl3pPr marL="846643" indent="0">
              <a:buNone/>
              <a:defRPr sz="1111"/>
            </a:lvl3pPr>
            <a:lvl4pPr marL="1269964" indent="0">
              <a:buNone/>
              <a:defRPr sz="926"/>
            </a:lvl4pPr>
            <a:lvl5pPr marL="1693286" indent="0">
              <a:buNone/>
              <a:defRPr sz="926"/>
            </a:lvl5pPr>
            <a:lvl6pPr marL="2116607" indent="0">
              <a:buNone/>
              <a:defRPr sz="926"/>
            </a:lvl6pPr>
            <a:lvl7pPr marL="2539929" indent="0">
              <a:buNone/>
              <a:defRPr sz="926"/>
            </a:lvl7pPr>
            <a:lvl8pPr marL="2963250" indent="0">
              <a:buNone/>
              <a:defRPr sz="926"/>
            </a:lvl8pPr>
            <a:lvl9pPr marL="3386572" indent="0">
              <a:buNone/>
              <a:defRPr sz="9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38079"/>
            <a:ext cx="11215271" cy="12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690393"/>
            <a:ext cx="11215271" cy="402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5885510"/>
            <a:ext cx="4388584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5885510"/>
            <a:ext cx="2925723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1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6643" rtl="0" eaLnBrk="1" latinLnBrk="0" hangingPunct="1">
        <a:lnSpc>
          <a:spcPct val="90000"/>
        </a:lnSpc>
        <a:spcBef>
          <a:spcPct val="0"/>
        </a:spcBef>
        <a:buNone/>
        <a:defRPr sz="4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661" indent="-211661" algn="l" defTabSz="846643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593" kern="1200">
          <a:solidFill>
            <a:schemeClr val="tx1"/>
          </a:solidFill>
          <a:latin typeface="+mn-lt"/>
          <a:ea typeface="+mn-ea"/>
          <a:cs typeface="+mn-cs"/>
        </a:defRPr>
      </a:lvl1pPr>
      <a:lvl2pPr marL="634982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058304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81625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904947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328268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751590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3174911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598233" indent="-211661" algn="l" defTabSz="84664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23321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46643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69964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93286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16607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39929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63250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86572" algn="l" defTabSz="84664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9">
            <a:extLst>
              <a:ext uri="{FF2B5EF4-FFF2-40B4-BE49-F238E27FC236}">
                <a16:creationId xmlns:a16="http://schemas.microsoft.com/office/drawing/2014/main" id="{7582EA5A-A1FD-C3F4-9467-90A1B25F2CBB}"/>
              </a:ext>
            </a:extLst>
          </p:cNvPr>
          <p:cNvSpPr/>
          <p:nvPr/>
        </p:nvSpPr>
        <p:spPr>
          <a:xfrm rot="2700000">
            <a:off x="4684092" y="5433593"/>
            <a:ext cx="16322765" cy="4214967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4377430 w 15547955"/>
              <a:gd name="connsiteY0" fmla="*/ 7014 h 3268363"/>
              <a:gd name="connsiteX1" fmla="*/ 15547955 w 15547955"/>
              <a:gd name="connsiteY1" fmla="*/ 0 h 3268363"/>
              <a:gd name="connsiteX2" fmla="*/ 15547955 w 15547955"/>
              <a:gd name="connsiteY2" fmla="*/ 3268363 h 3268363"/>
              <a:gd name="connsiteX3" fmla="*/ 1812799 w 15547955"/>
              <a:gd name="connsiteY3" fmla="*/ 3268362 h 3268363"/>
              <a:gd name="connsiteX4" fmla="*/ 1030011 w 15547955"/>
              <a:gd name="connsiteY4" fmla="*/ 1749656 h 3268363"/>
              <a:gd name="connsiteX5" fmla="*/ 368399 w 15547955"/>
              <a:gd name="connsiteY5" fmla="*/ 1524106 h 3268363"/>
              <a:gd name="connsiteX6" fmla="*/ 0 w 15547955"/>
              <a:gd name="connsiteY6" fmla="*/ 915120 h 3268363"/>
              <a:gd name="connsiteX7" fmla="*/ 4377430 w 15547955"/>
              <a:gd name="connsiteY7" fmla="*/ 7014 h 3268363"/>
              <a:gd name="connsiteX0" fmla="*/ 4009031 w 15179556"/>
              <a:gd name="connsiteY0" fmla="*/ 7014 h 3268363"/>
              <a:gd name="connsiteX1" fmla="*/ 15179556 w 15179556"/>
              <a:gd name="connsiteY1" fmla="*/ 0 h 3268363"/>
              <a:gd name="connsiteX2" fmla="*/ 15179556 w 15179556"/>
              <a:gd name="connsiteY2" fmla="*/ 3268363 h 3268363"/>
              <a:gd name="connsiteX3" fmla="*/ 1444400 w 15179556"/>
              <a:gd name="connsiteY3" fmla="*/ 3268362 h 3268363"/>
              <a:gd name="connsiteX4" fmla="*/ 661612 w 15179556"/>
              <a:gd name="connsiteY4" fmla="*/ 1749656 h 3268363"/>
              <a:gd name="connsiteX5" fmla="*/ 0 w 15179556"/>
              <a:gd name="connsiteY5" fmla="*/ 1524106 h 3268363"/>
              <a:gd name="connsiteX6" fmla="*/ 3726598 w 15179556"/>
              <a:gd name="connsiteY6" fmla="*/ 326557 h 3268363"/>
              <a:gd name="connsiteX7" fmla="*/ 4009031 w 15179556"/>
              <a:gd name="connsiteY7" fmla="*/ 7014 h 3268363"/>
              <a:gd name="connsiteX0" fmla="*/ 3347419 w 14517944"/>
              <a:gd name="connsiteY0" fmla="*/ 7014 h 3268363"/>
              <a:gd name="connsiteX1" fmla="*/ 14517944 w 14517944"/>
              <a:gd name="connsiteY1" fmla="*/ 0 h 3268363"/>
              <a:gd name="connsiteX2" fmla="*/ 14517944 w 14517944"/>
              <a:gd name="connsiteY2" fmla="*/ 3268363 h 3268363"/>
              <a:gd name="connsiteX3" fmla="*/ 782788 w 14517944"/>
              <a:gd name="connsiteY3" fmla="*/ 3268362 h 3268363"/>
              <a:gd name="connsiteX4" fmla="*/ 0 w 14517944"/>
              <a:gd name="connsiteY4" fmla="*/ 1749656 h 3268363"/>
              <a:gd name="connsiteX5" fmla="*/ 3067927 w 14517944"/>
              <a:gd name="connsiteY5" fmla="*/ 652160 h 3268363"/>
              <a:gd name="connsiteX6" fmla="*/ 3064986 w 14517944"/>
              <a:gd name="connsiteY6" fmla="*/ 326557 h 3268363"/>
              <a:gd name="connsiteX7" fmla="*/ 3347419 w 14517944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784784 w 13735156"/>
              <a:gd name="connsiteY4" fmla="*/ 587061 h 3268363"/>
              <a:gd name="connsiteX5" fmla="*/ 2285139 w 13735156"/>
              <a:gd name="connsiteY5" fmla="*/ 652160 h 3268363"/>
              <a:gd name="connsiteX6" fmla="*/ 2282198 w 13735156"/>
              <a:gd name="connsiteY6" fmla="*/ 326557 h 3268363"/>
              <a:gd name="connsiteX7" fmla="*/ 2564631 w 13735156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82323 w 13735156"/>
              <a:gd name="connsiteY4" fmla="*/ 1626573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95414 w 13735156"/>
              <a:gd name="connsiteY4" fmla="*/ 1510514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89427 w 13735156"/>
              <a:gd name="connsiteY4" fmla="*/ 1041642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52388 w 13735156"/>
              <a:gd name="connsiteY4" fmla="*/ 1696208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794953 w 13735156"/>
              <a:gd name="connsiteY4" fmla="*/ 1413027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663244 w 13735156"/>
              <a:gd name="connsiteY4" fmla="*/ 1747273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81863 w 13735156"/>
              <a:gd name="connsiteY4" fmla="*/ 1835476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45942 w 13735156"/>
              <a:gd name="connsiteY4" fmla="*/ 1974746 h 3268363"/>
              <a:gd name="connsiteX5" fmla="*/ 381863 w 13735156"/>
              <a:gd name="connsiteY5" fmla="*/ 1835476 h 3268363"/>
              <a:gd name="connsiteX6" fmla="*/ 794953 w 13735156"/>
              <a:gd name="connsiteY6" fmla="*/ 1413027 h 3268363"/>
              <a:gd name="connsiteX7" fmla="*/ 1489427 w 13735156"/>
              <a:gd name="connsiteY7" fmla="*/ 1041642 h 3268363"/>
              <a:gd name="connsiteX8" fmla="*/ 1784784 w 13735156"/>
              <a:gd name="connsiteY8" fmla="*/ 587061 h 3268363"/>
              <a:gd name="connsiteX9" fmla="*/ 2285139 w 13735156"/>
              <a:gd name="connsiteY9" fmla="*/ 652160 h 3268363"/>
              <a:gd name="connsiteX10" fmla="*/ 2282198 w 13735156"/>
              <a:gd name="connsiteY10" fmla="*/ 326557 h 3268363"/>
              <a:gd name="connsiteX11" fmla="*/ 2564631 w 13735156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0 w 14209410"/>
              <a:gd name="connsiteY4" fmla="*/ 1737987 h 3268363"/>
              <a:gd name="connsiteX5" fmla="*/ 856117 w 14209410"/>
              <a:gd name="connsiteY5" fmla="*/ 1835476 h 3268363"/>
              <a:gd name="connsiteX6" fmla="*/ 1269207 w 14209410"/>
              <a:gd name="connsiteY6" fmla="*/ 1413027 h 3268363"/>
              <a:gd name="connsiteX7" fmla="*/ 1963681 w 14209410"/>
              <a:gd name="connsiteY7" fmla="*/ 1041642 h 3268363"/>
              <a:gd name="connsiteX8" fmla="*/ 2259038 w 14209410"/>
              <a:gd name="connsiteY8" fmla="*/ 587061 h 3268363"/>
              <a:gd name="connsiteX9" fmla="*/ 2759393 w 14209410"/>
              <a:gd name="connsiteY9" fmla="*/ 652160 h 3268363"/>
              <a:gd name="connsiteX10" fmla="*/ 2756452 w 14209410"/>
              <a:gd name="connsiteY10" fmla="*/ 326557 h 3268363"/>
              <a:gd name="connsiteX11" fmla="*/ 3038885 w 14209410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221512 w 14209410"/>
              <a:gd name="connsiteY4" fmla="*/ 2411123 h 3268363"/>
              <a:gd name="connsiteX5" fmla="*/ 0 w 14209410"/>
              <a:gd name="connsiteY5" fmla="*/ 1737987 h 3268363"/>
              <a:gd name="connsiteX6" fmla="*/ 856117 w 14209410"/>
              <a:gd name="connsiteY6" fmla="*/ 1835476 h 3268363"/>
              <a:gd name="connsiteX7" fmla="*/ 1269207 w 14209410"/>
              <a:gd name="connsiteY7" fmla="*/ 1413027 h 3268363"/>
              <a:gd name="connsiteX8" fmla="*/ 1963681 w 14209410"/>
              <a:gd name="connsiteY8" fmla="*/ 1041642 h 3268363"/>
              <a:gd name="connsiteX9" fmla="*/ 2259038 w 14209410"/>
              <a:gd name="connsiteY9" fmla="*/ 587061 h 3268363"/>
              <a:gd name="connsiteX10" fmla="*/ 2759393 w 14209410"/>
              <a:gd name="connsiteY10" fmla="*/ 652160 h 3268363"/>
              <a:gd name="connsiteX11" fmla="*/ 2756452 w 14209410"/>
              <a:gd name="connsiteY11" fmla="*/ 326557 h 3268363"/>
              <a:gd name="connsiteX12" fmla="*/ 3038885 w 14209410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1007083 w 14742239"/>
              <a:gd name="connsiteY3" fmla="*/ 3268362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47215 w 14742239"/>
              <a:gd name="connsiteY3" fmla="*/ 3231224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48616 w 14742239"/>
              <a:gd name="connsiteY8" fmla="*/ 1153058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370787 w 14742239"/>
              <a:gd name="connsiteY8" fmla="*/ 1185555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53945 w 14742239"/>
              <a:gd name="connsiteY8" fmla="*/ 1491948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6322764"/>
              <a:gd name="connsiteY0" fmla="*/ 7014 h 3268363"/>
              <a:gd name="connsiteX1" fmla="*/ 14742239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22764" h="3268363">
                <a:moveTo>
                  <a:pt x="3571714" y="7014"/>
                </a:moveTo>
                <a:lnTo>
                  <a:pt x="12191848" y="0"/>
                </a:lnTo>
                <a:lnTo>
                  <a:pt x="16322764" y="3268363"/>
                </a:lnTo>
                <a:lnTo>
                  <a:pt x="929255" y="3235867"/>
                </a:lnTo>
                <a:lnTo>
                  <a:pt x="0" y="2373985"/>
                </a:lnTo>
                <a:lnTo>
                  <a:pt x="532829" y="1737987"/>
                </a:lnTo>
                <a:lnTo>
                  <a:pt x="1388946" y="1835476"/>
                </a:lnTo>
                <a:lnTo>
                  <a:pt x="1861904" y="1394457"/>
                </a:lnTo>
                <a:lnTo>
                  <a:pt x="2753945" y="1491948"/>
                </a:lnTo>
                <a:lnTo>
                  <a:pt x="2448616" y="1153058"/>
                </a:lnTo>
                <a:lnTo>
                  <a:pt x="2791867" y="587061"/>
                </a:lnTo>
                <a:lnTo>
                  <a:pt x="3292222" y="652160"/>
                </a:lnTo>
                <a:cubicBezTo>
                  <a:pt x="3291242" y="543626"/>
                  <a:pt x="3290261" y="435091"/>
                  <a:pt x="3289281" y="326557"/>
                </a:cubicBezTo>
                <a:lnTo>
                  <a:pt x="3571714" y="70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2393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78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-43795" y="5794733"/>
            <a:ext cx="15080984" cy="3286324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982" h="3286322">
                <a:moveTo>
                  <a:pt x="797822" y="10442"/>
                </a:moveTo>
                <a:lnTo>
                  <a:pt x="12117497" y="0"/>
                </a:lnTo>
                <a:lnTo>
                  <a:pt x="15080982" y="3250402"/>
                </a:lnTo>
                <a:lnTo>
                  <a:pt x="1812799" y="3286322"/>
                </a:lnTo>
                <a:lnTo>
                  <a:pt x="1030011" y="1767616"/>
                </a:lnTo>
                <a:lnTo>
                  <a:pt x="368399" y="1542066"/>
                </a:lnTo>
                <a:lnTo>
                  <a:pt x="0" y="933080"/>
                </a:lnTo>
                <a:lnTo>
                  <a:pt x="797822" y="104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2393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78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89D1-BB60-BDDA-0583-B444E2EB9273}"/>
              </a:ext>
            </a:extLst>
          </p:cNvPr>
          <p:cNvSpPr txBox="1"/>
          <p:nvPr/>
        </p:nvSpPr>
        <p:spPr>
          <a:xfrm>
            <a:off x="5814731" y="1682775"/>
            <a:ext cx="5743880" cy="30171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9006" b="1" dirty="0">
                <a:solidFill>
                  <a:schemeClr val="bg1"/>
                </a:solidFill>
                <a:effectLst>
                  <a:outerShdw blurRad="122403" dist="99757" dir="2700000" algn="tl" rotWithShape="0">
                    <a:prstClr val="black">
                      <a:alpha val="40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Core</a:t>
            </a:r>
            <a:endParaRPr kumimoji="1" lang="ko-Kore-KR" altLang="en-US" sz="19006" b="1" dirty="0">
              <a:solidFill>
                <a:schemeClr val="bg1"/>
              </a:solidFill>
              <a:effectLst>
                <a:outerShdw blurRad="122403" dist="99757" dir="2700000" algn="tl" rotWithShape="0">
                  <a:prstClr val="black">
                    <a:alpha val="40000"/>
                  </a:prstClr>
                </a:outerShdw>
              </a:effectLst>
              <a:latin typeface="Atomy Bold" panose="020B0603000000000000" pitchFamily="34" charset="-127"/>
              <a:ea typeface="Atomy Bold" panose="020B0603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1786451" y="597379"/>
            <a:ext cx="2715807" cy="515602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905" b="1" dirty="0">
                <a:solidFill>
                  <a:schemeClr val="bg1"/>
                </a:solidFill>
                <a:effectLst>
                  <a:outerShdw blurRad="122403" dist="99757" dir="2700000" algn="tl" rotWithShape="0">
                    <a:prstClr val="black">
                      <a:alpha val="40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3</Words>
  <Application>Microsoft Macintosh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Atomy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3</cp:revision>
  <dcterms:created xsi:type="dcterms:W3CDTF">2022-07-08T03:01:15Z</dcterms:created>
  <dcterms:modified xsi:type="dcterms:W3CDTF">2022-07-10T17:16:36Z</dcterms:modified>
</cp:coreProperties>
</file>