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003213" cy="13003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4" d="100"/>
          <a:sy n="64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2128073"/>
            <a:ext cx="11052731" cy="45270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6829698"/>
            <a:ext cx="9752410" cy="313943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5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9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692301"/>
            <a:ext cx="2803818" cy="110196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692301"/>
            <a:ext cx="8248913" cy="110196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4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1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3241777"/>
            <a:ext cx="11215271" cy="5408974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8701922"/>
            <a:ext cx="11215271" cy="28444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19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3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692304"/>
            <a:ext cx="11215271" cy="25133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3187594"/>
            <a:ext cx="5500968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4749785"/>
            <a:ext cx="5500968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3187594"/>
            <a:ext cx="5528059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4749785"/>
            <a:ext cx="5528059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5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5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872225"/>
            <a:ext cx="6582877" cy="9240709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29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872225"/>
            <a:ext cx="6582877" cy="9240709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692304"/>
            <a:ext cx="11215271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3461504"/>
            <a:ext cx="11215271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6FF-638E-6040-9722-993EFE57FA75}" type="datetimeFigureOut">
              <a:rPr kumimoji="1" lang="ko-KR" altLang="en-US" smtClean="0"/>
              <a:t>2022. 8. 19.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2052055"/>
            <a:ext cx="4388584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30C-E9B8-314D-8242-F5CB0DA006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8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0277" rtl="0" eaLnBrk="1" latinLnBrk="1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1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0635BE-368B-8882-E895-3447C45A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" y="-1"/>
            <a:ext cx="13004007" cy="130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8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5E903E-B565-EE0F-C433-0404E6C1C262}"/>
              </a:ext>
            </a:extLst>
          </p:cNvPr>
          <p:cNvSpPr/>
          <p:nvPr/>
        </p:nvSpPr>
        <p:spPr>
          <a:xfrm>
            <a:off x="0" y="0"/>
            <a:ext cx="13003213" cy="130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C6213-30A1-43CE-3199-FE6ED7704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9" t="2446" r="4302" b="24026"/>
          <a:stretch/>
        </p:blipFill>
        <p:spPr>
          <a:xfrm>
            <a:off x="1094822" y="1005520"/>
            <a:ext cx="11908391" cy="10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1</cp:revision>
  <dcterms:created xsi:type="dcterms:W3CDTF">2022-08-18T15:19:06Z</dcterms:created>
  <dcterms:modified xsi:type="dcterms:W3CDTF">2022-08-18T15:28:29Z</dcterms:modified>
</cp:coreProperties>
</file>