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75"/>
    <p:restoredTop sz="94776"/>
  </p:normalViewPr>
  <p:slideViewPr>
    <p:cSldViewPr snapToGrid="0" snapToObjects="1">
      <p:cViewPr>
        <p:scale>
          <a:sx n="217" d="100"/>
          <a:sy n="217" d="100"/>
        </p:scale>
        <p:origin x="-4784" y="-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DE963-A311-F435-E6CD-92A68B498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E33A49-CD7F-79C9-B4D8-F571D48A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C8259-D366-FF28-A179-A03C99E40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2675-E521-8147-998E-2395A97821C9}" type="datetimeFigureOut">
              <a:rPr kumimoji="1" lang="ko-Kore-KR" altLang="en-US" smtClean="0"/>
              <a:t>2022. 6. 18.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94DFE3-0F15-C7A2-4541-482508E3E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C101A5-0160-844E-DC93-220B4723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EB6C-3670-AD45-8A5B-C96C9DB3F5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9856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EE18E-4F17-11A0-FE3B-50F25EAA5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98E163-9F4D-B0A2-6020-91B0C2D3E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17D469-60B4-D4FE-E0A1-EBA8B6EDF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2675-E521-8147-998E-2395A97821C9}" type="datetimeFigureOut">
              <a:rPr kumimoji="1" lang="ko-Kore-KR" altLang="en-US" smtClean="0"/>
              <a:t>2022. 6. 18.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EDF7C9-1BDD-69A6-54D9-EC682899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14C63-DB0B-B730-465B-B1FCB6C5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EB6C-3670-AD45-8A5B-C96C9DB3F5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7120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E7F5E0-B1BD-BBFE-56EE-74E0F15D8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257BBE-F270-238C-7798-1B082C2DF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6E896E-084F-2602-396E-F047A77D0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2675-E521-8147-998E-2395A97821C9}" type="datetimeFigureOut">
              <a:rPr kumimoji="1" lang="ko-Kore-KR" altLang="en-US" smtClean="0"/>
              <a:t>2022. 6. 18.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221DB4-A740-3BC5-7381-BB6F88AC6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D636E6-8927-3425-3169-748E8CFC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EB6C-3670-AD45-8A5B-C96C9DB3F5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754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86531-49F9-BF9E-34A5-D9222BB34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96882-B88D-50F6-775E-3D76543AF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638567-8E18-F597-DC92-CB6FB2F7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2675-E521-8147-998E-2395A97821C9}" type="datetimeFigureOut">
              <a:rPr kumimoji="1" lang="ko-Kore-KR" altLang="en-US" smtClean="0"/>
              <a:t>2022. 6. 18.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B910FD-0DFC-62DD-8496-B7C038FD4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2B99C-DADB-E8A4-C65F-426383A87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EB6C-3670-AD45-8A5B-C96C9DB3F5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474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95567-7BD7-9545-8738-F2761BFEC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12667D-0B86-15E5-332E-22A93CEEC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25B27-0080-462C-3356-6DD9D015F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2675-E521-8147-998E-2395A97821C9}" type="datetimeFigureOut">
              <a:rPr kumimoji="1" lang="ko-Kore-KR" altLang="en-US" smtClean="0"/>
              <a:t>2022. 6. 18.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4EB30D-C574-1A35-F1C6-47BCDF1B7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DEDA25-8E33-0043-D1CD-BFD62D5A7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EB6C-3670-AD45-8A5B-C96C9DB3F5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057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D38A5-9811-D458-8947-F51B760B7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96E6FB-D757-7A04-FA0F-747D64C39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B11AB2-2645-E5B4-5AB3-2B3C26B31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3D36C6-1A0F-217B-B1F3-899536506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2675-E521-8147-998E-2395A97821C9}" type="datetimeFigureOut">
              <a:rPr kumimoji="1" lang="ko-Kore-KR" altLang="en-US" smtClean="0"/>
              <a:t>2022. 6. 18.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E97BCF-B98B-54CD-02AF-49061A24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DEBC1C-E606-7FE8-4362-E2B07D27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EB6C-3670-AD45-8A5B-C96C9DB3F5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2074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D19FB-B10B-A1AD-16B8-E210FB6F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BB3AAC-B1AC-67DC-E63B-34188146B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1EAEB2-C08E-02DB-4A97-BA0F96901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6AE07B-8AD3-8E29-0DEC-22760831E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187101-01B9-4DF4-F3E7-452F9E137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484893-4561-3C53-7C45-E209C3CE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2675-E521-8147-998E-2395A97821C9}" type="datetimeFigureOut">
              <a:rPr kumimoji="1" lang="ko-Kore-KR" altLang="en-US" smtClean="0"/>
              <a:t>2022. 6. 18.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D6D849-45FB-F9DF-A3BB-14BB2C72E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2C2356-0D26-6968-3AAC-CCC81221D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EB6C-3670-AD45-8A5B-C96C9DB3F5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159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68827-EF70-862C-DE13-5FFE40FBE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C190DF-75F6-1841-0938-74D255E7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2675-E521-8147-998E-2395A97821C9}" type="datetimeFigureOut">
              <a:rPr kumimoji="1" lang="ko-Kore-KR" altLang="en-US" smtClean="0"/>
              <a:t>2022. 6. 18.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5B2B4D-7113-322B-D60A-76884A990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F39828-0F28-2430-60DF-43F5D576E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EB6C-3670-AD45-8A5B-C96C9DB3F5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573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8682A7-F86F-EE45-8755-8423EA11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2675-E521-8147-998E-2395A97821C9}" type="datetimeFigureOut">
              <a:rPr kumimoji="1" lang="ko-Kore-KR" altLang="en-US" smtClean="0"/>
              <a:t>2022. 6. 18.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05838D-AE63-D76A-BA7C-606C6A4E5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0088A9-363C-E3BE-481E-33B267AC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EB6C-3670-AD45-8A5B-C96C9DB3F5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371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FAC17-6725-40F6-0E07-AAAB667AC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1EC619-7E7C-67AD-0ED6-5EEBC9C02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DA09AD-1ADA-F3AF-68EB-CB746B633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EE872F-768D-F8EF-548B-4C6DA96FB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2675-E521-8147-998E-2395A97821C9}" type="datetimeFigureOut">
              <a:rPr kumimoji="1" lang="ko-Kore-KR" altLang="en-US" smtClean="0"/>
              <a:t>2022. 6. 18.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CF3EBD-6C61-C18A-9F0D-EE86B3748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086FC1-0E96-77D5-89EB-FF002028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EB6C-3670-AD45-8A5B-C96C9DB3F5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202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4534B-AF33-9C1C-BCE5-B41096422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7CECB5-1579-84AE-2EFF-2B4AE69A0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1E1AE-8126-E0B4-A9A0-9B29F6F06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DF8BE9-01A6-7295-CC96-62AB18104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2675-E521-8147-998E-2395A97821C9}" type="datetimeFigureOut">
              <a:rPr kumimoji="1" lang="ko-Kore-KR" altLang="en-US" smtClean="0"/>
              <a:t>2022. 6. 18.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E99A1D-7825-7ADC-668E-D2D5575C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DA8328-4F28-834B-B9E3-3FBB62174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EB6C-3670-AD45-8A5B-C96C9DB3F5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468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8151A2-AAB9-5AE3-EB3D-1A6F1235C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AA1FF9-3392-1713-7561-B6C86848D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A6FFBA-9574-9FBE-C404-792832D67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92675-E521-8147-998E-2395A97821C9}" type="datetimeFigureOut">
              <a:rPr kumimoji="1" lang="ko-Kore-KR" altLang="en-US" smtClean="0"/>
              <a:t>2022. 6. 18.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7D86D-4031-8D4A-70E0-C3522D4F5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68730F-143A-4239-DF58-88C707410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8EB6C-3670-AD45-8A5B-C96C9DB3F5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132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5D501FB-5530-3538-871A-986D682F4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438" y="2089897"/>
            <a:ext cx="838200" cy="863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669816-C29B-369D-764C-264FAA9E7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4580" y="2966197"/>
            <a:ext cx="838200" cy="16916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2C5DD5-AA02-404A-9164-5A5701720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163" y="2983085"/>
            <a:ext cx="838200" cy="1706880"/>
          </a:xfrm>
          <a:prstGeom prst="rect">
            <a:avLst/>
          </a:prstGeom>
        </p:spPr>
      </p:pic>
      <p:pic>
        <p:nvPicPr>
          <p:cNvPr id="11" name="그림 10" descr="광장이(가) 표시된 사진&#10;&#10;자동 생성된 설명">
            <a:extLst>
              <a:ext uri="{FF2B5EF4-FFF2-40B4-BE49-F238E27FC236}">
                <a16:creationId xmlns:a16="http://schemas.microsoft.com/office/drawing/2014/main" id="{BF60F9A3-449D-3294-F515-005F6027C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4789" y="2966197"/>
            <a:ext cx="825499" cy="17133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D6226ED-4A15-1813-AE65-9D9D7505AC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7162" y="2966197"/>
            <a:ext cx="793750" cy="163159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92281EF-CCC3-7E35-45CC-C7F2D1A918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7162" y="2089897"/>
            <a:ext cx="825500" cy="8763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6825BF0-960F-854F-FE13-F0128B2860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9413" y="2132185"/>
            <a:ext cx="9017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89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ED6226ED-4A15-1813-AE65-9D9D7505A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014" y="2712197"/>
            <a:ext cx="1689971" cy="347382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92281EF-CCC3-7E35-45CC-C7F2D1A91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015" y="918229"/>
            <a:ext cx="1689970" cy="179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33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5D501FB-5530-3538-871A-986D682F4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038" y="726761"/>
            <a:ext cx="1750362" cy="1803403"/>
          </a:xfrm>
          <a:prstGeom prst="rect">
            <a:avLst/>
          </a:prstGeom>
        </p:spPr>
      </p:pic>
      <p:pic>
        <p:nvPicPr>
          <p:cNvPr id="11" name="그림 10" descr="광장이(가) 표시된 사진&#10;&#10;자동 생성된 설명">
            <a:extLst>
              <a:ext uri="{FF2B5EF4-FFF2-40B4-BE49-F238E27FC236}">
                <a16:creationId xmlns:a16="http://schemas.microsoft.com/office/drawing/2014/main" id="{BF60F9A3-449D-3294-F515-005F6027C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389" y="2542864"/>
            <a:ext cx="1744011" cy="361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26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22C5DD5-AA02-404A-9164-5A5701720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067" y="2432752"/>
            <a:ext cx="1750363" cy="356437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6825BF0-960F-854F-FE13-F0128B286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765" y="736600"/>
            <a:ext cx="1797415" cy="169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B669816-C29B-369D-764C-264FAA9E7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676" y="2508997"/>
            <a:ext cx="1772647" cy="357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540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0</Words>
  <Application>Microsoft Macintosh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이정윤</dc:creator>
  <cp:lastModifiedBy>이정윤</cp:lastModifiedBy>
  <cp:revision>3</cp:revision>
  <dcterms:created xsi:type="dcterms:W3CDTF">2022-06-17T13:52:28Z</dcterms:created>
  <dcterms:modified xsi:type="dcterms:W3CDTF">2022-06-18T10:59:46Z</dcterms:modified>
</cp:coreProperties>
</file>