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83" d="100"/>
          <a:sy n="83" d="100"/>
        </p:scale>
        <p:origin x="3072" y="-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E5E7F-6124-D546-8CA9-DD012E4828B5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E9C4-765A-B241-8845-FBED160C64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438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DE9C4-765A-B241-8845-FBED160C649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42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4D31-82D6-D347-81D5-3E99F1641956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A341-26E8-9846-83A7-9A50E46DC7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95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4D31-82D6-D347-81D5-3E99F1641956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A341-26E8-9846-83A7-9A50E46DC7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982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4D31-82D6-D347-81D5-3E99F1641956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A341-26E8-9846-83A7-9A50E46DC7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472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4D31-82D6-D347-81D5-3E99F1641956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A341-26E8-9846-83A7-9A50E46DC7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780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4D31-82D6-D347-81D5-3E99F1641956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A341-26E8-9846-83A7-9A50E46DC7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585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4D31-82D6-D347-81D5-3E99F1641956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A341-26E8-9846-83A7-9A50E46DC7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968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4D31-82D6-D347-81D5-3E99F1641956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A341-26E8-9846-83A7-9A50E46DC7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639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4D31-82D6-D347-81D5-3E99F1641956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A341-26E8-9846-83A7-9A50E46DC7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077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4D31-82D6-D347-81D5-3E99F1641956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A341-26E8-9846-83A7-9A50E46DC7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934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4D31-82D6-D347-81D5-3E99F1641956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A341-26E8-9846-83A7-9A50E46DC7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464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4D31-82D6-D347-81D5-3E99F1641956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A341-26E8-9846-83A7-9A50E46DC7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9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4D31-82D6-D347-81D5-3E99F1641956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EA341-26E8-9846-83A7-9A50E46DC7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504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AB0CA5-A551-EF4D-985D-BF8961B98DE7}"/>
              </a:ext>
            </a:extLst>
          </p:cNvPr>
          <p:cNvSpPr/>
          <p:nvPr/>
        </p:nvSpPr>
        <p:spPr>
          <a:xfrm rot="5400000">
            <a:off x="3217735" y="-1046113"/>
            <a:ext cx="422532" cy="793574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E0F275-E43B-BA4D-94E5-7FA472C83580}"/>
              </a:ext>
            </a:extLst>
          </p:cNvPr>
          <p:cNvSpPr/>
          <p:nvPr/>
        </p:nvSpPr>
        <p:spPr>
          <a:xfrm rot="21047302">
            <a:off x="2997911" y="2128128"/>
            <a:ext cx="422532" cy="793574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4C19607-54EB-0D43-BE91-C598CF4E020F}"/>
              </a:ext>
            </a:extLst>
          </p:cNvPr>
          <p:cNvGrpSpPr/>
          <p:nvPr/>
        </p:nvGrpSpPr>
        <p:grpSpPr>
          <a:xfrm>
            <a:off x="821171" y="3488169"/>
            <a:ext cx="5215671" cy="5215671"/>
            <a:chOff x="2525484" y="1534886"/>
            <a:chExt cx="4299857" cy="4299857"/>
          </a:xfrm>
        </p:grpSpPr>
        <p:sp>
          <p:nvSpPr>
            <p:cNvPr id="4" name="팔각형[O] 3">
              <a:extLst>
                <a:ext uri="{FF2B5EF4-FFF2-40B4-BE49-F238E27FC236}">
                  <a16:creationId xmlns:a16="http://schemas.microsoft.com/office/drawing/2014/main" id="{20234912-9524-7240-8B56-1A25B661358F}"/>
                </a:ext>
              </a:extLst>
            </p:cNvPr>
            <p:cNvSpPr/>
            <p:nvPr/>
          </p:nvSpPr>
          <p:spPr>
            <a:xfrm>
              <a:off x="2525484" y="1534886"/>
              <a:ext cx="4299857" cy="4299857"/>
            </a:xfrm>
            <a:prstGeom prst="oct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4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756C293-7E9B-204B-8359-AD76E32176D7}"/>
                </a:ext>
              </a:extLst>
            </p:cNvPr>
            <p:cNvSpPr/>
            <p:nvPr/>
          </p:nvSpPr>
          <p:spPr>
            <a:xfrm>
              <a:off x="3897089" y="1534886"/>
              <a:ext cx="533400" cy="3655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400" dirty="0">
                  <a:solidFill>
                    <a:schemeClr val="tx1"/>
                  </a:solidFill>
                </a:rPr>
                <a:t>D3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07C6FD5-87D1-CC4E-B11D-DBDC847864C8}"/>
                </a:ext>
              </a:extLst>
            </p:cNvPr>
            <p:cNvSpPr/>
            <p:nvPr/>
          </p:nvSpPr>
          <p:spPr>
            <a:xfrm>
              <a:off x="4923059" y="1534886"/>
              <a:ext cx="533400" cy="3655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400" dirty="0">
                  <a:solidFill>
                    <a:schemeClr val="tx1"/>
                  </a:solidFill>
                </a:rPr>
                <a:t>D4</a:t>
              </a:r>
            </a:p>
          </p:txBody>
        </p:sp>
        <p:sp>
          <p:nvSpPr>
            <p:cNvPr id="16" name="십자형[C] 15">
              <a:extLst>
                <a:ext uri="{FF2B5EF4-FFF2-40B4-BE49-F238E27FC236}">
                  <a16:creationId xmlns:a16="http://schemas.microsoft.com/office/drawing/2014/main" id="{BA73C3BE-F53A-7747-B0B9-44FE636AFAEB}"/>
                </a:ext>
              </a:extLst>
            </p:cNvPr>
            <p:cNvSpPr/>
            <p:nvPr/>
          </p:nvSpPr>
          <p:spPr>
            <a:xfrm>
              <a:off x="2525485" y="1534886"/>
              <a:ext cx="4299856" cy="4299857"/>
            </a:xfrm>
            <a:prstGeom prst="plus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4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FB92EF7-4FE2-844D-85AA-0F35135892DB}"/>
                </a:ext>
              </a:extLst>
            </p:cNvPr>
            <p:cNvSpPr/>
            <p:nvPr/>
          </p:nvSpPr>
          <p:spPr>
            <a:xfrm>
              <a:off x="4408714" y="4828028"/>
              <a:ext cx="533400" cy="3655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400" dirty="0">
                  <a:solidFill>
                    <a:schemeClr val="tx1"/>
                  </a:solidFill>
                </a:rPr>
                <a:t>D2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A9366F3-59E6-904C-B85F-0C80A94EC20F}"/>
                </a:ext>
              </a:extLst>
            </p:cNvPr>
            <p:cNvSpPr/>
            <p:nvPr/>
          </p:nvSpPr>
          <p:spPr>
            <a:xfrm>
              <a:off x="4256312" y="2628305"/>
              <a:ext cx="419101" cy="3655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dirty="0">
                  <a:solidFill>
                    <a:schemeClr val="tx1"/>
                  </a:solidFill>
                </a:rPr>
                <a:t>A1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58CE372-9FD6-2643-840A-14C9EF5E0748}"/>
                </a:ext>
              </a:extLst>
            </p:cNvPr>
            <p:cNvSpPr/>
            <p:nvPr/>
          </p:nvSpPr>
          <p:spPr>
            <a:xfrm>
              <a:off x="4675414" y="2631485"/>
              <a:ext cx="419101" cy="3655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dirty="0">
                  <a:solidFill>
                    <a:schemeClr val="tx1"/>
                  </a:solidFill>
                </a:rPr>
                <a:t>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67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3515687F-7226-5D44-A9BE-1A52B83D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61769"/>
              </p:ext>
            </p:extLst>
          </p:nvPr>
        </p:nvGraphicFramePr>
        <p:xfrm>
          <a:off x="0" y="0"/>
          <a:ext cx="6858000" cy="1219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5246">
                  <a:extLst>
                    <a:ext uri="{9D8B030D-6E8A-4147-A177-3AD203B41FA5}">
                      <a16:colId xmlns:a16="http://schemas.microsoft.com/office/drawing/2014/main" val="502181628"/>
                    </a:ext>
                  </a:extLst>
                </a:gridCol>
                <a:gridCol w="645246">
                  <a:extLst>
                    <a:ext uri="{9D8B030D-6E8A-4147-A177-3AD203B41FA5}">
                      <a16:colId xmlns:a16="http://schemas.microsoft.com/office/drawing/2014/main" val="4267076534"/>
                    </a:ext>
                  </a:extLst>
                </a:gridCol>
                <a:gridCol w="645246">
                  <a:extLst>
                    <a:ext uri="{9D8B030D-6E8A-4147-A177-3AD203B41FA5}">
                      <a16:colId xmlns:a16="http://schemas.microsoft.com/office/drawing/2014/main" val="499154987"/>
                    </a:ext>
                  </a:extLst>
                </a:gridCol>
                <a:gridCol w="4922262">
                  <a:extLst>
                    <a:ext uri="{9D8B030D-6E8A-4147-A177-3AD203B41FA5}">
                      <a16:colId xmlns:a16="http://schemas.microsoft.com/office/drawing/2014/main" val="2927852746"/>
                    </a:ext>
                  </a:extLst>
                </a:gridCol>
              </a:tblGrid>
              <a:tr h="7774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D2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D3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D3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상태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extLst>
                  <a:ext uri="{0D108BD9-81ED-4DB2-BD59-A6C34878D82A}">
                    <a16:rowId xmlns:a16="http://schemas.microsoft.com/office/drawing/2014/main" val="3348556051"/>
                  </a:ext>
                </a:extLst>
              </a:tr>
              <a:tr h="14268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O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O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O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T</a:t>
                      </a:r>
                      <a:r>
                        <a:rPr lang="ko-KR" altLang="en-US" sz="1800" dirty="0"/>
                        <a:t>자 도로 도착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extLst>
                  <a:ext uri="{0D108BD9-81ED-4DB2-BD59-A6C34878D82A}">
                    <a16:rowId xmlns:a16="http://schemas.microsoft.com/office/drawing/2014/main" val="490204726"/>
                  </a:ext>
                </a:extLst>
              </a:tr>
              <a:tr h="14268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X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X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X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extLst>
                  <a:ext uri="{0D108BD9-81ED-4DB2-BD59-A6C34878D82A}">
                    <a16:rowId xmlns:a16="http://schemas.microsoft.com/office/drawing/2014/main" val="1666797041"/>
                  </a:ext>
                </a:extLst>
              </a:tr>
              <a:tr h="14268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O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X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X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extLst>
                  <a:ext uri="{0D108BD9-81ED-4DB2-BD59-A6C34878D82A}">
                    <a16:rowId xmlns:a16="http://schemas.microsoft.com/office/drawing/2014/main" val="3734262305"/>
                  </a:ext>
                </a:extLst>
              </a:tr>
              <a:tr h="14268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X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O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X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extLst>
                  <a:ext uri="{0D108BD9-81ED-4DB2-BD59-A6C34878D82A}">
                    <a16:rowId xmlns:a16="http://schemas.microsoft.com/office/drawing/2014/main" val="682586258"/>
                  </a:ext>
                </a:extLst>
              </a:tr>
              <a:tr h="14268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X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X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O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extLst>
                  <a:ext uri="{0D108BD9-81ED-4DB2-BD59-A6C34878D82A}">
                    <a16:rowId xmlns:a16="http://schemas.microsoft.com/office/drawing/2014/main" val="1141964830"/>
                  </a:ext>
                </a:extLst>
              </a:tr>
              <a:tr h="14268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O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O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X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extLst>
                  <a:ext uri="{0D108BD9-81ED-4DB2-BD59-A6C34878D82A}">
                    <a16:rowId xmlns:a16="http://schemas.microsoft.com/office/drawing/2014/main" val="2126259725"/>
                  </a:ext>
                </a:extLst>
              </a:tr>
              <a:tr h="14268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X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O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O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extLst>
                  <a:ext uri="{0D108BD9-81ED-4DB2-BD59-A6C34878D82A}">
                    <a16:rowId xmlns:a16="http://schemas.microsoft.com/office/drawing/2014/main" val="2801568544"/>
                  </a:ext>
                </a:extLst>
              </a:tr>
              <a:tr h="14268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O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X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O</a:t>
                      </a:r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marL="162560" marR="162560" marT="81282" marB="81282" anchor="ctr"/>
                </a:tc>
                <a:extLst>
                  <a:ext uri="{0D108BD9-81ED-4DB2-BD59-A6C34878D82A}">
                    <a16:rowId xmlns:a16="http://schemas.microsoft.com/office/drawing/2014/main" val="374909825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720DD15-0077-8E48-9544-8D32AAAB0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04" y="3703864"/>
            <a:ext cx="1370316" cy="13160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9B3655-A085-384A-8134-38CED8CB2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004" y="2285416"/>
            <a:ext cx="1370316" cy="12622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C58353-64CE-3149-A789-C6394692B6B2}"/>
              </a:ext>
            </a:extLst>
          </p:cNvPr>
          <p:cNvSpPr txBox="1"/>
          <p:nvPr/>
        </p:nvSpPr>
        <p:spPr>
          <a:xfrm>
            <a:off x="8012624" y="2665708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 함수로 들어올 조건</a:t>
            </a:r>
            <a:endParaRPr kumimoji="1" lang="en-US" altLang="ko-KR" dirty="0"/>
          </a:p>
          <a:p>
            <a:r>
              <a:rPr kumimoji="1" lang="en-US" altLang="ko-KR" dirty="0"/>
              <a:t>1.</a:t>
            </a:r>
            <a:r>
              <a:rPr kumimoji="1" lang="ko-KR" altLang="en-US" dirty="0"/>
              <a:t> 선이 </a:t>
            </a:r>
            <a:r>
              <a:rPr kumimoji="1" lang="en-US" altLang="ko-KR" dirty="0"/>
              <a:t>D3, D4 </a:t>
            </a:r>
            <a:r>
              <a:rPr kumimoji="1" lang="ko-KR" altLang="en-US" dirty="0"/>
              <a:t>사이에 있어야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B91BB18-49C4-E64F-936C-E9029CF67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320" y="2285416"/>
            <a:ext cx="1386776" cy="126223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5700678-8A3F-0647-9D0C-BE420D3FA7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8004" y="5132078"/>
            <a:ext cx="1370316" cy="12967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EFDD6D5-EB56-DE42-A404-8F5752243A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8320" y="5126357"/>
            <a:ext cx="1397072" cy="129678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CAA10E5-6325-4A44-A0A2-32F537410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018004" y="6541074"/>
            <a:ext cx="1370316" cy="129678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9DD46E6-F713-E54E-B92B-B54C471C68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388320" y="6535353"/>
            <a:ext cx="1397072" cy="129678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41C2587-050A-AC42-8C96-C880083266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8004" y="815912"/>
            <a:ext cx="1370316" cy="136674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40EDBC1-9CF2-EB41-8633-4A8E0B39F0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4472" y="9396037"/>
            <a:ext cx="1370316" cy="129995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9823638-6FA0-224E-B039-96FE298365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8004" y="7938628"/>
            <a:ext cx="1370316" cy="130110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883D22F-976D-E44B-8D9D-C76170528C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2018004" y="10805033"/>
            <a:ext cx="1370316" cy="13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5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52</Words>
  <Application>Microsoft Macintosh PowerPoint</Application>
  <PresentationFormat>와이드스크린</PresentationFormat>
  <Paragraphs>37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이정윤</dc:creator>
  <cp:lastModifiedBy>이정윤</cp:lastModifiedBy>
  <cp:revision>2</cp:revision>
  <dcterms:created xsi:type="dcterms:W3CDTF">2022-02-16T07:21:50Z</dcterms:created>
  <dcterms:modified xsi:type="dcterms:W3CDTF">2022-02-16T12:29:10Z</dcterms:modified>
</cp:coreProperties>
</file>