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A4FCA-08BE-4555-87E8-14158E50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39BEAA-60AF-4608-84CB-EC82C2721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8ADEA-C5A2-4D06-AFBD-0CF0C2CC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2614-5A89-41A3-89F3-3BDB64DBD6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6C2FA-9B94-4359-A800-7D05DB5B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F591-32F0-4008-B946-91E9C800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B50F-65E2-4DBB-A556-179E977FA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B2848-C33A-430F-AB7C-F15D814A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1CDDA9-DA2A-45F2-B0EE-340655477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830A1-E933-443B-B6A2-12CC113E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2614-5A89-41A3-89F3-3BDB64DBD6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6A4DD-A2FD-4768-9ADF-CB3B3EB6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AAF7A-C03F-4B6A-A64D-F9A1949F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B50F-65E2-4DBB-A556-179E977FA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5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FA7F5-6F01-478D-B1B9-654C68474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886E5F-8EBB-4E8A-BDD2-9953B1ED4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304FB-55A4-48FB-8173-B8956432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2614-5A89-41A3-89F3-3BDB64DBD6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4DCBC-8AFD-4EB5-909D-B66A2272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4D6D0-6B59-46A3-90C3-42FA49A6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B50F-65E2-4DBB-A556-179E977FA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7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4B5D5-0C82-427A-BF72-455DC042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5BEAC-EADB-4993-9538-68CDE599D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7A701-11D9-42B6-A470-2161687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2614-5A89-41A3-89F3-3BDB64DBD6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469B3-FAFB-4067-8351-E14D6104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468D8-8D18-4D3E-861F-7BC21185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B50F-65E2-4DBB-A556-179E977FA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7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B061B-71E7-4480-BA8D-B5E388FC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93840-3F54-45DF-884E-AC53E93BF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6F998-3615-44D9-987E-374CDA75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2614-5A89-41A3-89F3-3BDB64DBD6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BC947-E50F-429E-A8FF-305D80F2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12894-CF5F-41DE-B459-83A82A6C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B50F-65E2-4DBB-A556-179E977FA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9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862C-ADE4-4452-A47E-0184C039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F3C00-6A06-4D65-A7B8-2CFE14E17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85633-2237-4C13-AD23-C78F4FD9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FA973-4014-4686-AE33-374082E1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2614-5A89-41A3-89F3-3BDB64DBD6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4495C-C702-4ED0-AA85-0FAB2DA9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09830-08A7-450D-B4AD-EA4181D5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B50F-65E2-4DBB-A556-179E977FA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5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A9DBF-D0E5-42B1-A7F9-C150300A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A8109-EF00-4481-ADFB-A2D989F6E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BBBB65-983C-402F-BFDF-451B7239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288694-7C35-426C-BFEF-54CCAFC72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168AAE-7768-412B-A412-3C9927A90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556357-4CDA-4EBC-B6E9-9E068C6F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2614-5A89-41A3-89F3-3BDB64DBD6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9EE508-0C53-40F2-ADC4-F257AD9A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247D9C-ED21-461D-8571-D7C4170D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B50F-65E2-4DBB-A556-179E977FA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9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CB1CF-B1C7-4586-B172-BF3AC32E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E9906D-2437-46F9-BF59-A125D7D3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2614-5A89-41A3-89F3-3BDB64DBD6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3783A2-D8A0-4E6B-AE8F-218C53EF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AA9253-3493-4894-A424-C0C867DA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B50F-65E2-4DBB-A556-179E977FA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2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8CC4C6-E31D-4B5F-B4CE-9210772D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2614-5A89-41A3-89F3-3BDB64DBD6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9178FE-C5DD-47A6-8D7B-D61EB249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1C2C08-A278-4BF5-B270-647D3B58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B50F-65E2-4DBB-A556-179E977FA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9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0C8A4-0301-4220-9295-6059D611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91753-0845-4824-9B00-8C94291A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5491-018C-4EF3-986F-B8401369A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2F5AB-4BA2-4BDE-BA5E-3684B4CB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2614-5A89-41A3-89F3-3BDB64DBD6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0B606-E2B0-4D0B-905C-BF1000D3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E5DBD-E281-4F2A-9C88-5CF00195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B50F-65E2-4DBB-A556-179E977FA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4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94463-C50F-418F-9F45-667E0C3A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AE5BA6-0BE7-42B0-94F0-DF70BA11F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95ABF-DC63-4F80-944A-FEF62EDF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86D6B-08D1-4EC4-80B5-4AF553E0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2614-5A89-41A3-89F3-3BDB64DBD6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5B713-F8FC-471F-B99C-4343F386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2FB268-4A2A-43D9-9BCE-18A4B2B8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B50F-65E2-4DBB-A556-179E977FA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7CC4FF-868B-41F0-989E-7B09AD44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A9DDF-E266-415A-A027-DA703CFD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4F9FC-FD52-4522-8375-BF394493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2614-5A89-41A3-89F3-3BDB64DBD64A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51322-E24C-47AC-B4A0-3DADD0B2E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90CCF-936C-4B74-8D64-A94C4CB1C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B50F-65E2-4DBB-A556-179E977FA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8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140E3-1211-4C5E-8E50-2C0E171C3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코로나</a:t>
            </a:r>
            <a:r>
              <a:rPr lang="en-US" altLang="ko-KR" dirty="0"/>
              <a:t>_</a:t>
            </a:r>
            <a:r>
              <a:rPr lang="ko-KR" altLang="en-US" dirty="0"/>
              <a:t>데이터분석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DCA19B-239B-4181-90EE-93FB57AF5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8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E858F3-F853-4D2A-B60D-52764EDB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0" y="806666"/>
            <a:ext cx="4590123" cy="1251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782D81-18CD-4832-8C3F-13DCD8E8F0E9}"/>
              </a:ext>
            </a:extLst>
          </p:cNvPr>
          <p:cNvSpPr txBox="1"/>
          <p:nvPr/>
        </p:nvSpPr>
        <p:spPr>
          <a:xfrm>
            <a:off x="6820250" y="806666"/>
            <a:ext cx="3531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csv</a:t>
            </a:r>
            <a:r>
              <a:rPr lang="ko-KR" altLang="en-US" dirty="0"/>
              <a:t>파일을 불러와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 err="1"/>
              <a:t>dataframe</a:t>
            </a:r>
            <a:r>
              <a:rPr lang="ko-KR" altLang="en-US" dirty="0"/>
              <a:t> 형식으로 데이터를 분석하기 위해 </a:t>
            </a:r>
            <a:r>
              <a:rPr lang="ko-KR" altLang="en-US" dirty="0" err="1"/>
              <a:t>판다스를</a:t>
            </a:r>
            <a:r>
              <a:rPr lang="ko-KR" altLang="en-US" dirty="0"/>
              <a:t> </a:t>
            </a:r>
            <a:r>
              <a:rPr lang="ko-KR" altLang="en-US" dirty="0" err="1"/>
              <a:t>임포트한다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D9E33A-2D22-4CE1-B6E3-037C871C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03" y="3263755"/>
            <a:ext cx="4667250" cy="104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FC975F-5FC5-4AA9-AA37-8D03BCCAFB34}"/>
              </a:ext>
            </a:extLst>
          </p:cNvPr>
          <p:cNvSpPr txBox="1"/>
          <p:nvPr/>
        </p:nvSpPr>
        <p:spPr>
          <a:xfrm>
            <a:off x="6820249" y="3096679"/>
            <a:ext cx="3531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dirty="0"/>
              <a:t>불러온 데이터의 정보를 확인해보기 위해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분석</a:t>
            </a:r>
            <a:r>
              <a:rPr lang="en-US" altLang="ko-KR" dirty="0"/>
              <a:t>&amp;</a:t>
            </a:r>
            <a:r>
              <a:rPr lang="ko-KR" altLang="en-US" dirty="0"/>
              <a:t>집계에서 </a:t>
            </a:r>
            <a:r>
              <a:rPr lang="en-US" altLang="ko-KR" dirty="0"/>
              <a:t>[</a:t>
            </a:r>
            <a:r>
              <a:rPr lang="ko-KR" altLang="en-US" dirty="0"/>
              <a:t>통계</a:t>
            </a:r>
            <a:r>
              <a:rPr lang="en-US" altLang="ko-KR" dirty="0"/>
              <a:t>] </a:t>
            </a:r>
            <a:r>
              <a:rPr lang="ko-KR" altLang="en-US" dirty="0"/>
              <a:t>블록을 불러온다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변수명은 </a:t>
            </a:r>
            <a:r>
              <a:rPr lang="en-US" altLang="ko-KR" dirty="0"/>
              <a:t>df</a:t>
            </a:r>
            <a:r>
              <a:rPr lang="ko-KR" altLang="en-US" dirty="0"/>
              <a:t>로 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847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782D81-18CD-4832-8C3F-13DCD8E8F0E9}"/>
              </a:ext>
            </a:extLst>
          </p:cNvPr>
          <p:cNvSpPr txBox="1"/>
          <p:nvPr/>
        </p:nvSpPr>
        <p:spPr>
          <a:xfrm>
            <a:off x="6820250" y="806666"/>
            <a:ext cx="4085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확진자</a:t>
            </a:r>
            <a:r>
              <a:rPr lang="ko-KR" altLang="en-US" dirty="0"/>
              <a:t> 정보만 사용해볼 것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1</a:t>
            </a:r>
            <a:r>
              <a:rPr lang="ko-KR" altLang="en-US" dirty="0"/>
              <a:t>번 인덱스만 남겨두고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나머지 인덱스 제거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조작</a:t>
            </a:r>
            <a:r>
              <a:rPr lang="en-US" altLang="ko-KR" dirty="0"/>
              <a:t>&amp;</a:t>
            </a:r>
            <a:r>
              <a:rPr lang="ko-KR" altLang="en-US" dirty="0"/>
              <a:t>가공 카테고리에 들어가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열 삭제 블록 가져온다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C975F-5FC5-4AA9-AA37-8D03BCCAFB34}"/>
              </a:ext>
            </a:extLst>
          </p:cNvPr>
          <p:cNvSpPr txBox="1"/>
          <p:nvPr/>
        </p:nvSpPr>
        <p:spPr>
          <a:xfrm>
            <a:off x="6820250" y="3683908"/>
            <a:ext cx="4966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 </a:t>
            </a:r>
            <a:r>
              <a:rPr lang="ko-KR" altLang="en-US" dirty="0"/>
              <a:t>열이 잘 삭제 되었나</a:t>
            </a:r>
            <a:r>
              <a:rPr lang="en-US" altLang="ko-KR" dirty="0"/>
              <a:t> </a:t>
            </a:r>
            <a:r>
              <a:rPr lang="ko-KR" altLang="en-US" dirty="0"/>
              <a:t>확인하기 위해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위에서 사용한 통계 블록을 이용하여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한번 더 데이터프레임의 정보를 출력한다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데이터를 확인해보기 위해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생성 </a:t>
            </a:r>
            <a:r>
              <a:rPr lang="en-US" altLang="ko-KR" dirty="0"/>
              <a:t>&amp; </a:t>
            </a:r>
            <a:r>
              <a:rPr lang="ko-KR" altLang="en-US" dirty="0"/>
              <a:t>조회 카테고리의 </a:t>
            </a:r>
            <a:r>
              <a:rPr lang="en-US" altLang="ko-KR" dirty="0"/>
              <a:t>[</a:t>
            </a:r>
            <a:r>
              <a:rPr lang="ko-KR" altLang="en-US" dirty="0"/>
              <a:t>조회</a:t>
            </a:r>
            <a:r>
              <a:rPr lang="en-US" altLang="ko-KR" dirty="0"/>
              <a:t>] </a:t>
            </a:r>
            <a:r>
              <a:rPr lang="ko-KR" altLang="en-US" dirty="0"/>
              <a:t>블록을 가져와 상위 </a:t>
            </a:r>
            <a:r>
              <a:rPr lang="en-US" altLang="ko-KR" dirty="0"/>
              <a:t>5</a:t>
            </a:r>
            <a:r>
              <a:rPr lang="ko-KR" altLang="en-US" dirty="0"/>
              <a:t>개를 출력한다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F7F93E-52CF-4A47-BE34-1C09B3E0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8" y="701279"/>
            <a:ext cx="5773680" cy="15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0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782D81-18CD-4832-8C3F-13DCD8E8F0E9}"/>
              </a:ext>
            </a:extLst>
          </p:cNvPr>
          <p:cNvSpPr txBox="1"/>
          <p:nvPr/>
        </p:nvSpPr>
        <p:spPr>
          <a:xfrm>
            <a:off x="6912529" y="1482326"/>
            <a:ext cx="40854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ko-KR" altLang="en-US" dirty="0"/>
              <a:t>데이터프레임의 </a:t>
            </a:r>
            <a:r>
              <a:rPr lang="ko-KR" altLang="en-US" dirty="0" err="1"/>
              <a:t>확진자</a:t>
            </a:r>
            <a:r>
              <a:rPr lang="ko-KR" altLang="en-US" dirty="0"/>
              <a:t> 열에 대해</a:t>
            </a:r>
            <a:br>
              <a:rPr lang="en-US" altLang="ko-KR" dirty="0"/>
            </a:br>
            <a:r>
              <a:rPr lang="ko-KR" altLang="en-US" dirty="0"/>
              <a:t>배열로 </a:t>
            </a:r>
            <a:r>
              <a:rPr lang="ko-KR" altLang="en-US" dirty="0" err="1"/>
              <a:t>만들어주기</a:t>
            </a:r>
            <a:r>
              <a:rPr lang="ko-KR" altLang="en-US" dirty="0"/>
              <a:t> 위해서</a:t>
            </a:r>
            <a:br>
              <a:rPr lang="en-US" altLang="ko-KR" dirty="0"/>
            </a:br>
            <a:r>
              <a:rPr lang="ko-KR" altLang="en-US" dirty="0" err="1"/>
              <a:t>넘파이</a:t>
            </a:r>
            <a:r>
              <a:rPr lang="ko-KR" altLang="en-US" dirty="0"/>
              <a:t> 배열을 이용</a:t>
            </a:r>
            <a:endParaRPr lang="en-US" altLang="ko-KR" dirty="0"/>
          </a:p>
          <a:p>
            <a:pPr marL="342900" indent="-342900">
              <a:buAutoNum type="arabicPeriod" startAt="5"/>
            </a:pP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 err="1"/>
              <a:t>넘파이</a:t>
            </a:r>
            <a:r>
              <a:rPr lang="ko-KR" altLang="en-US" dirty="0"/>
              <a:t> 라이브러리 가지고 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5"/>
            </a:pP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 err="1"/>
              <a:t>넘파이</a:t>
            </a:r>
            <a:r>
              <a:rPr lang="ko-KR" altLang="en-US" dirty="0"/>
              <a:t> 배열 블록을 가지고 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확진자에</a:t>
            </a:r>
            <a:r>
              <a:rPr lang="ko-KR" altLang="en-US" dirty="0"/>
              <a:t> 대한 정보를 넣어준다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5"/>
            </a:pP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en-US" altLang="ko-KR" dirty="0"/>
              <a:t>Data</a:t>
            </a:r>
            <a:r>
              <a:rPr lang="ko-KR" altLang="en-US" dirty="0"/>
              <a:t>를 확인해보기 위해 출력해본다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5"/>
            </a:pPr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/>
              <a:t>각 월별 </a:t>
            </a:r>
            <a:r>
              <a:rPr lang="ko-KR" altLang="en-US" dirty="0" err="1"/>
              <a:t>확진자에</a:t>
            </a:r>
            <a:r>
              <a:rPr lang="ko-KR" altLang="en-US" dirty="0"/>
              <a:t> 대한 정보를 리스트의 각 인덱스에 </a:t>
            </a:r>
            <a:r>
              <a:rPr lang="ko-KR" altLang="en-US" dirty="0" err="1"/>
              <a:t>담아주기</a:t>
            </a:r>
            <a:r>
              <a:rPr lang="ko-KR" altLang="en-US" dirty="0"/>
              <a:t> 위해</a:t>
            </a:r>
            <a:br>
              <a:rPr lang="en-US" altLang="ko-KR" dirty="0"/>
            </a:br>
            <a:r>
              <a:rPr lang="en-US" altLang="ko-KR" dirty="0"/>
              <a:t>1~12</a:t>
            </a:r>
            <a:r>
              <a:rPr lang="ko-KR" altLang="en-US" dirty="0"/>
              <a:t>월까지의 정보를 담을 길이가 </a:t>
            </a:r>
            <a:r>
              <a:rPr lang="en-US" altLang="ko-KR" dirty="0"/>
              <a:t>12</a:t>
            </a:r>
            <a:r>
              <a:rPr lang="ko-KR" altLang="en-US" dirty="0"/>
              <a:t>인 리스트를 선언한다</a:t>
            </a:r>
            <a:r>
              <a:rPr lang="en-US" altLang="ko-KR" dirty="0"/>
              <a:t>.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72A13A-1BAD-4659-8385-91C764F9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3" y="1175997"/>
            <a:ext cx="6527117" cy="20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7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26A7AA-A380-4051-A004-2704CAFE77DF}"/>
              </a:ext>
            </a:extLst>
          </p:cNvPr>
          <p:cNvSpPr txBox="1"/>
          <p:nvPr/>
        </p:nvSpPr>
        <p:spPr>
          <a:xfrm>
            <a:off x="6920918" y="889843"/>
            <a:ext cx="40854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반복문을 통해 각 월별 </a:t>
            </a:r>
            <a:r>
              <a:rPr lang="ko-KR" altLang="en-US" dirty="0" err="1"/>
              <a:t>확진자</a:t>
            </a:r>
            <a:r>
              <a:rPr lang="ko-KR" altLang="en-US" dirty="0"/>
              <a:t> 수를 카운트 하고</a:t>
            </a:r>
            <a:r>
              <a:rPr lang="en-US" altLang="ko-KR" dirty="0"/>
              <a:t>, </a:t>
            </a:r>
            <a:r>
              <a:rPr lang="ko-KR" altLang="en-US" dirty="0"/>
              <a:t>리스트에 각 월에 따른 인덱스를 지정하여 카운트한 결과를 리스트에 넣어준다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11"/>
            </a:pPr>
            <a:r>
              <a:rPr lang="ko-KR" altLang="en-US" dirty="0"/>
              <a:t>우선 컬럼을 돌면서 </a:t>
            </a:r>
            <a:r>
              <a:rPr lang="en-US" altLang="ko-KR" dirty="0"/>
              <a:t>2021</a:t>
            </a:r>
            <a:r>
              <a:rPr lang="ko-KR" altLang="en-US" dirty="0"/>
              <a:t>년 정보와 각 월을 </a:t>
            </a:r>
            <a:r>
              <a:rPr lang="ko-KR" altLang="en-US" dirty="0" err="1"/>
              <a:t>뽑아내기</a:t>
            </a:r>
            <a:r>
              <a:rPr lang="ko-KR" altLang="en-US" dirty="0"/>
              <a:t> 위해 변수를 선언한다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r>
              <a:rPr lang="ko-KR" altLang="en-US" dirty="0"/>
              <a:t>현재  날짜 컬럼을 확인해보면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2021-12-12</a:t>
            </a:r>
            <a:r>
              <a:rPr lang="ko-KR" altLang="en-US" dirty="0"/>
              <a:t>형식으로 되어있어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을 기준으로 해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일을 나눌 수 있다</a:t>
            </a:r>
            <a:r>
              <a:rPr lang="en-US" altLang="ko-KR" dirty="0"/>
              <a:t>. Split() 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r>
              <a:rPr lang="en-US" altLang="ko-KR" dirty="0"/>
              <a:t> 2021</a:t>
            </a:r>
            <a:r>
              <a:rPr lang="ko-KR" altLang="en-US" dirty="0"/>
              <a:t>년을 확인할 </a:t>
            </a:r>
            <a:r>
              <a:rPr lang="en-US" altLang="ko-KR" dirty="0"/>
              <a:t>year</a:t>
            </a:r>
            <a:r>
              <a:rPr lang="ko-KR" altLang="en-US" dirty="0"/>
              <a:t>변수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월을 </a:t>
            </a:r>
            <a:r>
              <a:rPr lang="ko-KR" altLang="en-US" dirty="0" err="1"/>
              <a:t>뽑아내기</a:t>
            </a:r>
            <a:r>
              <a:rPr lang="ko-KR" altLang="en-US" dirty="0"/>
              <a:t> 위한 </a:t>
            </a:r>
            <a:r>
              <a:rPr lang="en-US" altLang="ko-KR" dirty="0"/>
              <a:t>month </a:t>
            </a:r>
            <a:r>
              <a:rPr lang="ko-KR" altLang="en-US" dirty="0"/>
              <a:t>변수</a:t>
            </a:r>
            <a:endParaRPr lang="en-US" altLang="ko-KR" dirty="0"/>
          </a:p>
          <a:p>
            <a:pPr marL="342900" indent="-342900">
              <a:buAutoNum type="arabicPeriod" startAt="11"/>
            </a:pPr>
            <a:endParaRPr lang="en-US" altLang="ko-KR" dirty="0"/>
          </a:p>
          <a:p>
            <a:pPr marL="342900" indent="-342900">
              <a:buAutoNum type="arabicPeriod" startAt="11"/>
            </a:pPr>
            <a:r>
              <a:rPr lang="en-US" altLang="ko-KR" dirty="0"/>
              <a:t>Split</a:t>
            </a:r>
            <a:r>
              <a:rPr lang="ko-KR" altLang="en-US" dirty="0"/>
              <a:t>을 통해 날짜를 나눴음으로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현재 </a:t>
            </a:r>
            <a:r>
              <a:rPr lang="en-US" altLang="ko-KR" dirty="0"/>
              <a:t>date</a:t>
            </a:r>
            <a:r>
              <a:rPr lang="ko-KR" altLang="en-US" dirty="0"/>
              <a:t>의 </a:t>
            </a:r>
            <a:r>
              <a:rPr lang="en-US" altLang="ko-KR" dirty="0"/>
              <a:t>0</a:t>
            </a:r>
            <a:r>
              <a:rPr lang="ko-KR" altLang="en-US" dirty="0"/>
              <a:t>번 인덱스에는 해에 대한 정보</a:t>
            </a:r>
            <a:r>
              <a:rPr lang="en-US" altLang="ko-KR" dirty="0"/>
              <a:t>, 1</a:t>
            </a:r>
            <a:r>
              <a:rPr lang="ko-KR" altLang="en-US" dirty="0"/>
              <a:t>번 인덱스에는 월에 대한 정보가 있을 것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706A0B-501B-43C4-A7EC-EF6811C9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93" y="1110343"/>
            <a:ext cx="5908413" cy="33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9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26A7AA-A380-4051-A004-2704CAFE77DF}"/>
              </a:ext>
            </a:extLst>
          </p:cNvPr>
          <p:cNvSpPr txBox="1"/>
          <p:nvPr/>
        </p:nvSpPr>
        <p:spPr>
          <a:xfrm>
            <a:off x="6920918" y="889843"/>
            <a:ext cx="40854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15.  </a:t>
            </a:r>
            <a:r>
              <a:rPr lang="ko-KR" altLang="en-US" dirty="0"/>
              <a:t>이제 조건문을 통해 각 월에 따른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 err="1"/>
              <a:t>확진자</a:t>
            </a:r>
            <a:r>
              <a:rPr lang="ko-KR" altLang="en-US" dirty="0"/>
              <a:t> 수를 </a:t>
            </a:r>
            <a:r>
              <a:rPr lang="ko-KR" altLang="en-US" dirty="0" err="1"/>
              <a:t>카운팅하고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각 월에 맞게 리스트에 인덱싱하여 값을 넣을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16"/>
            </a:pPr>
            <a:r>
              <a:rPr lang="en-US" altLang="ko-KR" dirty="0"/>
              <a:t> </a:t>
            </a:r>
            <a:r>
              <a:rPr lang="ko-KR" altLang="en-US" dirty="0"/>
              <a:t>길이가 </a:t>
            </a:r>
            <a:r>
              <a:rPr lang="en-US" altLang="ko-KR" dirty="0"/>
              <a:t>12</a:t>
            </a:r>
            <a:r>
              <a:rPr lang="ko-KR" altLang="en-US" dirty="0"/>
              <a:t>로 선언한 </a:t>
            </a:r>
            <a:r>
              <a:rPr lang="en-US" altLang="ko-KR" dirty="0"/>
              <a:t>confirmation</a:t>
            </a:r>
            <a:r>
              <a:rPr lang="ko-KR" altLang="en-US" dirty="0"/>
              <a:t>변수의 </a:t>
            </a:r>
            <a:r>
              <a:rPr lang="en-US" altLang="ko-KR" dirty="0"/>
              <a:t>0</a:t>
            </a:r>
            <a:r>
              <a:rPr lang="ko-KR" altLang="en-US" dirty="0"/>
              <a:t>번 인덱스에는 </a:t>
            </a:r>
            <a:r>
              <a:rPr lang="en-US" altLang="ko-KR" dirty="0"/>
              <a:t>1</a:t>
            </a:r>
            <a:r>
              <a:rPr lang="ko-KR" altLang="en-US" dirty="0"/>
              <a:t>월 정보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번 인덱스에는 </a:t>
            </a:r>
            <a:r>
              <a:rPr lang="en-US" altLang="ko-KR" dirty="0"/>
              <a:t>2</a:t>
            </a:r>
            <a:r>
              <a:rPr lang="ko-KR" altLang="en-US" dirty="0"/>
              <a:t>월 정보</a:t>
            </a:r>
            <a:r>
              <a:rPr lang="en-US" altLang="ko-KR" dirty="0"/>
              <a:t>,,,,</a:t>
            </a:r>
            <a:r>
              <a:rPr lang="ko-KR" altLang="en-US" dirty="0"/>
              <a:t>를 넣을 것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16"/>
            </a:pPr>
            <a:endParaRPr lang="en-US" altLang="ko-KR" dirty="0"/>
          </a:p>
          <a:p>
            <a:pPr marL="342900" indent="-342900">
              <a:buAutoNum type="arabicPeriod" startAt="16"/>
            </a:pPr>
            <a:r>
              <a:rPr lang="ko-KR" altLang="en-US" dirty="0"/>
              <a:t>현재 </a:t>
            </a:r>
            <a:r>
              <a:rPr lang="en-US" altLang="ko-KR" dirty="0"/>
              <a:t>month</a:t>
            </a:r>
            <a:r>
              <a:rPr lang="ko-KR" altLang="en-US" dirty="0"/>
              <a:t>는 문자열로 </a:t>
            </a:r>
            <a:r>
              <a:rPr lang="en-US" altLang="ko-KR" dirty="0"/>
              <a:t>01, 02 …</a:t>
            </a:r>
            <a:r>
              <a:rPr lang="ko-KR" altLang="en-US" dirty="0"/>
              <a:t>로 </a:t>
            </a:r>
            <a:r>
              <a:rPr lang="ko-KR" altLang="en-US" dirty="0" err="1"/>
              <a:t>저장되어있기</a:t>
            </a:r>
            <a:r>
              <a:rPr lang="ko-KR" altLang="en-US" dirty="0"/>
              <a:t> 때문에 </a:t>
            </a:r>
            <a:r>
              <a:rPr lang="en-US" altLang="ko-KR" dirty="0"/>
              <a:t>int</a:t>
            </a:r>
            <a:r>
              <a:rPr lang="ko-KR" altLang="en-US" dirty="0"/>
              <a:t>로 </a:t>
            </a:r>
            <a:r>
              <a:rPr lang="ko-KR" altLang="en-US" dirty="0" err="1"/>
              <a:t>형변환</a:t>
            </a:r>
            <a:r>
              <a:rPr lang="ko-KR" altLang="en-US" dirty="0"/>
              <a:t> 시켜 </a:t>
            </a:r>
            <a:r>
              <a:rPr lang="en-US" altLang="ko-KR" dirty="0"/>
              <a:t>1, 2..</a:t>
            </a:r>
            <a:r>
              <a:rPr lang="ko-KR" altLang="en-US" dirty="0"/>
              <a:t>로 바꿔준다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16"/>
            </a:pPr>
            <a:endParaRPr lang="en-US" altLang="ko-KR" dirty="0"/>
          </a:p>
          <a:p>
            <a:pPr marL="342900" indent="-342900">
              <a:buAutoNum type="arabicPeriod" startAt="16"/>
            </a:pPr>
            <a:r>
              <a:rPr lang="en-US" altLang="ko-KR" dirty="0"/>
              <a:t> confirmation</a:t>
            </a:r>
            <a:r>
              <a:rPr lang="ko-KR" altLang="en-US" dirty="0"/>
              <a:t>의 인덱스에 맞게 값이 존재할 때마다 </a:t>
            </a:r>
            <a:r>
              <a:rPr lang="en-US" altLang="ko-KR" dirty="0"/>
              <a:t>1</a:t>
            </a:r>
            <a:r>
              <a:rPr lang="ko-KR" altLang="en-US" dirty="0"/>
              <a:t>씩 플러스 시켜준다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96D1A7-CBF5-44D9-9BEA-1EF531A92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78" y="1031845"/>
            <a:ext cx="5315456" cy="30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5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F3C024-235A-4C3F-966F-B08959B9D916}"/>
              </a:ext>
            </a:extLst>
          </p:cNvPr>
          <p:cNvSpPr txBox="1"/>
          <p:nvPr/>
        </p:nvSpPr>
        <p:spPr>
          <a:xfrm>
            <a:off x="6920918" y="889843"/>
            <a:ext cx="40854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19. </a:t>
            </a:r>
            <a:r>
              <a:rPr lang="ko-KR" altLang="en-US" dirty="0"/>
              <a:t>우리는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월까지의 데이터를 뽑아올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20"/>
            </a:pPr>
            <a:r>
              <a:rPr lang="ko-KR" altLang="en-US" dirty="0"/>
              <a:t>문자열 </a:t>
            </a:r>
            <a:r>
              <a:rPr lang="ko-KR" altLang="en-US" dirty="0" err="1"/>
              <a:t>포매팅을</a:t>
            </a:r>
            <a:r>
              <a:rPr lang="ko-KR" altLang="en-US" dirty="0"/>
              <a:t> 이용하여 출력을 변경시키며 출력할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0"/>
            </a:pPr>
            <a:endParaRPr lang="en-US" altLang="ko-KR" dirty="0"/>
          </a:p>
          <a:p>
            <a:pPr marL="342900" indent="-342900">
              <a:buAutoNum type="arabicPeriod" startAt="20"/>
            </a:pPr>
            <a:r>
              <a:rPr lang="ko-KR" altLang="en-US" dirty="0"/>
              <a:t>출력을 하면 </a:t>
            </a:r>
            <a:r>
              <a:rPr lang="ko-KR" altLang="en-US" dirty="0" err="1"/>
              <a:t>확진자의</a:t>
            </a:r>
            <a:r>
              <a:rPr lang="ko-KR" altLang="en-US" dirty="0"/>
              <a:t> 수가 나오는 것을 확인할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0"/>
            </a:pPr>
            <a:endParaRPr lang="en-US" altLang="ko-KR" dirty="0"/>
          </a:p>
          <a:p>
            <a:pPr marL="342900" indent="-342900">
              <a:buAutoNum type="arabicPeriod" startAt="20"/>
            </a:pPr>
            <a:r>
              <a:rPr lang="ko-KR" altLang="en-US" dirty="0"/>
              <a:t>각 월별에 따른 </a:t>
            </a:r>
            <a:r>
              <a:rPr lang="ko-KR" altLang="en-US" dirty="0" err="1"/>
              <a:t>확진자</a:t>
            </a:r>
            <a:r>
              <a:rPr lang="ko-KR" altLang="en-US" dirty="0"/>
              <a:t> 수를 그릴 것이기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x</a:t>
            </a:r>
            <a:r>
              <a:rPr lang="ko-KR" altLang="en-US" dirty="0"/>
              <a:t>축을 나타낼 </a:t>
            </a:r>
            <a:r>
              <a:rPr lang="en-US" altLang="ko-KR" dirty="0"/>
              <a:t>month</a:t>
            </a:r>
            <a:r>
              <a:rPr lang="ko-KR" altLang="en-US" dirty="0"/>
              <a:t>변수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y</a:t>
            </a:r>
            <a:r>
              <a:rPr lang="ko-KR" altLang="en-US" dirty="0"/>
              <a:t>축은 </a:t>
            </a:r>
            <a:r>
              <a:rPr lang="en-US" altLang="ko-KR" dirty="0"/>
              <a:t>confirmation</a:t>
            </a:r>
            <a:r>
              <a:rPr lang="ko-KR" altLang="en-US" dirty="0"/>
              <a:t>변수를 설정</a:t>
            </a:r>
            <a:endParaRPr lang="en-US" altLang="ko-KR" dirty="0"/>
          </a:p>
          <a:p>
            <a:pPr marL="342900" indent="-342900">
              <a:buAutoNum type="arabicPeriod" startAt="20"/>
            </a:pPr>
            <a:endParaRPr lang="en-US" altLang="ko-KR" dirty="0"/>
          </a:p>
          <a:p>
            <a:pPr marL="342900" indent="-342900">
              <a:buAutoNum type="arabicPeriod" startAt="20"/>
            </a:pPr>
            <a:r>
              <a:rPr lang="en-US" altLang="ko-KR" dirty="0"/>
              <a:t> </a:t>
            </a:r>
            <a:r>
              <a:rPr lang="ko-KR" altLang="en-US" dirty="0"/>
              <a:t>출력 설정 블록을 가져와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선그래프</a:t>
            </a:r>
            <a:r>
              <a:rPr lang="en-US" altLang="ko-KR" dirty="0"/>
              <a:t>, x</a:t>
            </a:r>
            <a:r>
              <a:rPr lang="ko-KR" altLang="en-US" dirty="0"/>
              <a:t>데이터는 </a:t>
            </a:r>
            <a:r>
              <a:rPr lang="en-US" altLang="ko-KR" dirty="0"/>
              <a:t>month</a:t>
            </a:r>
            <a:br>
              <a:rPr lang="en-US" altLang="ko-KR" dirty="0"/>
            </a:br>
            <a:r>
              <a:rPr lang="en-US" altLang="ko-KR" dirty="0"/>
              <a:t>y</a:t>
            </a:r>
            <a:r>
              <a:rPr lang="ko-KR" altLang="en-US" dirty="0"/>
              <a:t>데이터는 </a:t>
            </a:r>
            <a:r>
              <a:rPr lang="en-US" altLang="ko-KR" dirty="0"/>
              <a:t>variable,</a:t>
            </a:r>
            <a:br>
              <a:rPr lang="en-US" altLang="ko-KR" dirty="0"/>
            </a:br>
            <a:r>
              <a:rPr lang="ko-KR" altLang="en-US" dirty="0"/>
              <a:t>제목 설정</a:t>
            </a:r>
            <a:br>
              <a:rPr lang="en-US" altLang="ko-KR" dirty="0"/>
            </a:br>
            <a:r>
              <a:rPr lang="en-US" altLang="ko-KR" dirty="0"/>
              <a:t>x</a:t>
            </a:r>
            <a:r>
              <a:rPr lang="ko-KR" altLang="en-US" dirty="0"/>
              <a:t>축 이름</a:t>
            </a:r>
            <a:r>
              <a:rPr lang="en-US" altLang="ko-KR" dirty="0"/>
              <a:t>, y</a:t>
            </a:r>
            <a:r>
              <a:rPr lang="ko-KR" altLang="en-US" dirty="0"/>
              <a:t>축 이름 설정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0F45BD-0AC9-41F6-B13A-930681BA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8" y="2380758"/>
            <a:ext cx="6196013" cy="20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443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코로나_데이터분석_1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코로나_데이터분석_1</dc:title>
  <dc:creator>LEE SeongJu</dc:creator>
  <cp:lastModifiedBy>LEE SeongJu</cp:lastModifiedBy>
  <cp:revision>8</cp:revision>
  <dcterms:created xsi:type="dcterms:W3CDTF">2021-05-06T14:02:48Z</dcterms:created>
  <dcterms:modified xsi:type="dcterms:W3CDTF">2021-05-07T00:46:50Z</dcterms:modified>
</cp:coreProperties>
</file>