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2" r:id="rId7"/>
    <p:sldId id="265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C81BC3-A984-4901-AF05-A950F5392FDB}">
          <p14:sldIdLst>
            <p14:sldId id="256"/>
          </p14:sldIdLst>
        </p14:section>
        <p14:section name="Study 1: Single Quasi-static 6DOF Joint" id="{8D4800EE-CCDE-4132-8E12-A22C8D2BC522}">
          <p14:sldIdLst>
            <p14:sldId id="257"/>
            <p14:sldId id="259"/>
            <p14:sldId id="260"/>
            <p14:sldId id="263"/>
            <p14:sldId id="262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22026-5A1B-45BB-9703-36BFDB12D0D7}" v="176" dt="2025-09-16T04:20:10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h Jia Quan" userId="be4cc2e3-bd72-4e36-9f21-c7e87a9ef149" providerId="ADAL" clId="{C70FCDF8-3504-474A-B18D-F11E7F7029C5}"/>
    <pc:docChg chg="undo redo custSel addSld delSld modSld sldOrd addSection modSection">
      <pc:chgData name="Loh Jia Quan" userId="be4cc2e3-bd72-4e36-9f21-c7e87a9ef149" providerId="ADAL" clId="{C70FCDF8-3504-474A-B18D-F11E7F7029C5}" dt="2025-09-16T04:20:10.945" v="743" actId="1037"/>
      <pc:docMkLst>
        <pc:docMk/>
      </pc:docMkLst>
      <pc:sldChg chg="modSp new mod">
        <pc:chgData name="Loh Jia Quan" userId="be4cc2e3-bd72-4e36-9f21-c7e87a9ef149" providerId="ADAL" clId="{C70FCDF8-3504-474A-B18D-F11E7F7029C5}" dt="2025-09-16T03:39:04.970" v="66" actId="20577"/>
        <pc:sldMkLst>
          <pc:docMk/>
          <pc:sldMk cId="4227416893" sldId="256"/>
        </pc:sldMkLst>
        <pc:spChg chg="mod">
          <ac:chgData name="Loh Jia Quan" userId="be4cc2e3-bd72-4e36-9f21-c7e87a9ef149" providerId="ADAL" clId="{C70FCDF8-3504-474A-B18D-F11E7F7029C5}" dt="2025-09-16T03:38:55.141" v="46" actId="20577"/>
          <ac:spMkLst>
            <pc:docMk/>
            <pc:sldMk cId="4227416893" sldId="256"/>
            <ac:spMk id="2" creationId="{C4D1822A-E21A-6CA8-4DD8-6751FAC8AA92}"/>
          </ac:spMkLst>
        </pc:spChg>
        <pc:spChg chg="mod">
          <ac:chgData name="Loh Jia Quan" userId="be4cc2e3-bd72-4e36-9f21-c7e87a9ef149" providerId="ADAL" clId="{C70FCDF8-3504-474A-B18D-F11E7F7029C5}" dt="2025-09-16T03:39:04.970" v="66" actId="20577"/>
          <ac:spMkLst>
            <pc:docMk/>
            <pc:sldMk cId="4227416893" sldId="256"/>
            <ac:spMk id="3" creationId="{D97B2CD4-FAE7-C2F0-745B-08566E261C25}"/>
          </ac:spMkLst>
        </pc:spChg>
      </pc:sldChg>
      <pc:sldChg chg="addSp delSp modSp add mod ord">
        <pc:chgData name="Loh Jia Quan" userId="be4cc2e3-bd72-4e36-9f21-c7e87a9ef149" providerId="ADAL" clId="{C70FCDF8-3504-474A-B18D-F11E7F7029C5}" dt="2025-09-16T03:40:14.776" v="113" actId="1076"/>
        <pc:sldMkLst>
          <pc:docMk/>
          <pc:sldMk cId="4160468975" sldId="257"/>
        </pc:sldMkLst>
        <pc:spChg chg="mod">
          <ac:chgData name="Loh Jia Quan" userId="be4cc2e3-bd72-4e36-9f21-c7e87a9ef149" providerId="ADAL" clId="{C70FCDF8-3504-474A-B18D-F11E7F7029C5}" dt="2025-09-16T03:40:14.776" v="113" actId="1076"/>
          <ac:spMkLst>
            <pc:docMk/>
            <pc:sldMk cId="4160468975" sldId="257"/>
            <ac:spMk id="2" creationId="{30AD805D-9230-FC12-152F-2339F1360009}"/>
          </ac:spMkLst>
        </pc:spChg>
        <pc:spChg chg="del">
          <ac:chgData name="Loh Jia Quan" userId="be4cc2e3-bd72-4e36-9f21-c7e87a9ef149" providerId="ADAL" clId="{C70FCDF8-3504-474A-B18D-F11E7F7029C5}" dt="2025-09-16T03:40:06.596" v="111" actId="478"/>
          <ac:spMkLst>
            <pc:docMk/>
            <pc:sldMk cId="4160468975" sldId="257"/>
            <ac:spMk id="3" creationId="{BC361A89-9119-3196-5A19-645D606BC9C7}"/>
          </ac:spMkLst>
        </pc:spChg>
        <pc:spChg chg="add del mod">
          <ac:chgData name="Loh Jia Quan" userId="be4cc2e3-bd72-4e36-9f21-c7e87a9ef149" providerId="ADAL" clId="{C70FCDF8-3504-474A-B18D-F11E7F7029C5}" dt="2025-09-16T03:40:09.975" v="112" actId="478"/>
          <ac:spMkLst>
            <pc:docMk/>
            <pc:sldMk cId="4160468975" sldId="257"/>
            <ac:spMk id="5" creationId="{C0A9F1D9-750B-C70F-02A0-F5D752E261E5}"/>
          </ac:spMkLst>
        </pc:spChg>
      </pc:sldChg>
      <pc:sldChg chg="modSp add del mod">
        <pc:chgData name="Loh Jia Quan" userId="be4cc2e3-bd72-4e36-9f21-c7e87a9ef149" providerId="ADAL" clId="{C70FCDF8-3504-474A-B18D-F11E7F7029C5}" dt="2025-09-16T03:44:16.799" v="217" actId="47"/>
        <pc:sldMkLst>
          <pc:docMk/>
          <pc:sldMk cId="789537052" sldId="258"/>
        </pc:sldMkLst>
        <pc:spChg chg="mod">
          <ac:chgData name="Loh Jia Quan" userId="be4cc2e3-bd72-4e36-9f21-c7e87a9ef149" providerId="ADAL" clId="{C70FCDF8-3504-474A-B18D-F11E7F7029C5}" dt="2025-09-16T03:43:46.510" v="184" actId="27636"/>
          <ac:spMkLst>
            <pc:docMk/>
            <pc:sldMk cId="789537052" sldId="258"/>
            <ac:spMk id="2" creationId="{76CE2481-E272-5297-EB7D-CD96B2415CEB}"/>
          </ac:spMkLst>
        </pc:spChg>
      </pc:sldChg>
      <pc:sldChg chg="addSp delSp modSp new mod">
        <pc:chgData name="Loh Jia Quan" userId="be4cc2e3-bd72-4e36-9f21-c7e87a9ef149" providerId="ADAL" clId="{C70FCDF8-3504-474A-B18D-F11E7F7029C5}" dt="2025-09-16T04:12:14.404" v="628" actId="12789"/>
        <pc:sldMkLst>
          <pc:docMk/>
          <pc:sldMk cId="442538844" sldId="259"/>
        </pc:sldMkLst>
        <pc:spChg chg="mod">
          <ac:chgData name="Loh Jia Quan" userId="be4cc2e3-bd72-4e36-9f21-c7e87a9ef149" providerId="ADAL" clId="{C70FCDF8-3504-474A-B18D-F11E7F7029C5}" dt="2025-09-16T03:43:49.275" v="185"/>
          <ac:spMkLst>
            <pc:docMk/>
            <pc:sldMk cId="442538844" sldId="259"/>
            <ac:spMk id="2" creationId="{C519AFAE-9845-4586-C1EF-122F863A7C18}"/>
          </ac:spMkLst>
        </pc:spChg>
        <pc:spChg chg="mod">
          <ac:chgData name="Loh Jia Quan" userId="be4cc2e3-bd72-4e36-9f21-c7e87a9ef149" providerId="ADAL" clId="{C70FCDF8-3504-474A-B18D-F11E7F7029C5}" dt="2025-09-16T03:55:57.295" v="375"/>
          <ac:spMkLst>
            <pc:docMk/>
            <pc:sldMk cId="442538844" sldId="259"/>
            <ac:spMk id="3" creationId="{E26B0B21-4680-B95A-E152-FE2679104B58}"/>
          </ac:spMkLst>
        </pc:spChg>
        <pc:spChg chg="mod">
          <ac:chgData name="Loh Jia Quan" userId="be4cc2e3-bd72-4e36-9f21-c7e87a9ef149" providerId="ADAL" clId="{C70FCDF8-3504-474A-B18D-F11E7F7029C5}" dt="2025-09-16T04:11:21.921" v="618" actId="554"/>
          <ac:spMkLst>
            <pc:docMk/>
            <pc:sldMk cId="442538844" sldId="259"/>
            <ac:spMk id="8" creationId="{8D89258C-D063-5DCC-44B6-67867EF1236C}"/>
          </ac:spMkLst>
        </pc:spChg>
        <pc:spChg chg="del mod">
          <ac:chgData name="Loh Jia Quan" userId="be4cc2e3-bd72-4e36-9f21-c7e87a9ef149" providerId="ADAL" clId="{C70FCDF8-3504-474A-B18D-F11E7F7029C5}" dt="2025-09-16T03:49:56.159" v="241" actId="478"/>
          <ac:spMkLst>
            <pc:docMk/>
            <pc:sldMk cId="442538844" sldId="259"/>
            <ac:spMk id="9" creationId="{61CB7699-1498-2F5F-ED57-0101FB8E103A}"/>
          </ac:spMkLst>
        </pc:spChg>
        <pc:spChg chg="add del mod ord">
          <ac:chgData name="Loh Jia Quan" userId="be4cc2e3-bd72-4e36-9f21-c7e87a9ef149" providerId="ADAL" clId="{C70FCDF8-3504-474A-B18D-F11E7F7029C5}" dt="2025-09-16T04:11:21.921" v="618" actId="554"/>
          <ac:spMkLst>
            <pc:docMk/>
            <pc:sldMk cId="442538844" sldId="259"/>
            <ac:spMk id="10" creationId="{50C33699-D2A2-C345-D7F6-6C247D33BAF9}"/>
          </ac:spMkLst>
        </pc:spChg>
        <pc:spChg chg="del mod">
          <ac:chgData name="Loh Jia Quan" userId="be4cc2e3-bd72-4e36-9f21-c7e87a9ef149" providerId="ADAL" clId="{C70FCDF8-3504-474A-B18D-F11E7F7029C5}" dt="2025-09-16T03:49:53.759" v="240" actId="478"/>
          <ac:spMkLst>
            <pc:docMk/>
            <pc:sldMk cId="442538844" sldId="259"/>
            <ac:spMk id="11" creationId="{9AE7BB82-A1A2-D719-3165-E7A969FB0E5A}"/>
          </ac:spMkLst>
        </pc:spChg>
        <pc:spChg chg="add del mod">
          <ac:chgData name="Loh Jia Quan" userId="be4cc2e3-bd72-4e36-9f21-c7e87a9ef149" providerId="ADAL" clId="{C70FCDF8-3504-474A-B18D-F11E7F7029C5}" dt="2025-09-16T03:50:06.148" v="247" actId="478"/>
          <ac:spMkLst>
            <pc:docMk/>
            <pc:sldMk cId="442538844" sldId="259"/>
            <ac:spMk id="12" creationId="{3BCFDD88-6654-22F3-4FCF-2DE62B2E7B6C}"/>
          </ac:spMkLst>
        </pc:spChg>
        <pc:spChg chg="mod">
          <ac:chgData name="Loh Jia Quan" userId="be4cc2e3-bd72-4e36-9f21-c7e87a9ef149" providerId="ADAL" clId="{C70FCDF8-3504-474A-B18D-F11E7F7029C5}" dt="2025-09-16T03:51:32.550" v="283"/>
          <ac:spMkLst>
            <pc:docMk/>
            <pc:sldMk cId="442538844" sldId="259"/>
            <ac:spMk id="18" creationId="{3AD9E623-3B98-FCD3-6FFF-BD53EF52B64D}"/>
          </ac:spMkLst>
        </pc:spChg>
        <pc:spChg chg="mod">
          <ac:chgData name="Loh Jia Quan" userId="be4cc2e3-bd72-4e36-9f21-c7e87a9ef149" providerId="ADAL" clId="{C70FCDF8-3504-474A-B18D-F11E7F7029C5}" dt="2025-09-16T03:51:32.550" v="283"/>
          <ac:spMkLst>
            <pc:docMk/>
            <pc:sldMk cId="442538844" sldId="259"/>
            <ac:spMk id="19" creationId="{23E26C52-5A46-E932-3B98-384C72E5BF4A}"/>
          </ac:spMkLst>
        </pc:spChg>
        <pc:spChg chg="mod">
          <ac:chgData name="Loh Jia Quan" userId="be4cc2e3-bd72-4e36-9f21-c7e87a9ef149" providerId="ADAL" clId="{C70FCDF8-3504-474A-B18D-F11E7F7029C5}" dt="2025-09-16T04:11:21.921" v="618" actId="554"/>
          <ac:spMkLst>
            <pc:docMk/>
            <pc:sldMk cId="442538844" sldId="259"/>
            <ac:spMk id="26" creationId="{83772818-F51C-5B87-4A8A-92E4E9DD2949}"/>
          </ac:spMkLst>
        </pc:spChg>
        <pc:spChg chg="mod">
          <ac:chgData name="Loh Jia Quan" userId="be4cc2e3-bd72-4e36-9f21-c7e87a9ef149" providerId="ADAL" clId="{C70FCDF8-3504-474A-B18D-F11E7F7029C5}" dt="2025-09-16T04:11:21.921" v="618" actId="554"/>
          <ac:spMkLst>
            <pc:docMk/>
            <pc:sldMk cId="442538844" sldId="259"/>
            <ac:spMk id="27" creationId="{3875ACA8-3F08-949E-6A30-39E8B544C525}"/>
          </ac:spMkLst>
        </pc:spChg>
        <pc:spChg chg="mod">
          <ac:chgData name="Loh Jia Quan" userId="be4cc2e3-bd72-4e36-9f21-c7e87a9ef149" providerId="ADAL" clId="{C70FCDF8-3504-474A-B18D-F11E7F7029C5}" dt="2025-09-16T04:11:21.921" v="618" actId="554"/>
          <ac:spMkLst>
            <pc:docMk/>
            <pc:sldMk cId="442538844" sldId="259"/>
            <ac:spMk id="34" creationId="{45919E85-C9BC-5484-FAB2-AF62D6FB0022}"/>
          </ac:spMkLst>
        </pc:spChg>
        <pc:spChg chg="mod">
          <ac:chgData name="Loh Jia Quan" userId="be4cc2e3-bd72-4e36-9f21-c7e87a9ef149" providerId="ADAL" clId="{C70FCDF8-3504-474A-B18D-F11E7F7029C5}" dt="2025-09-16T04:11:21.921" v="618" actId="554"/>
          <ac:spMkLst>
            <pc:docMk/>
            <pc:sldMk cId="442538844" sldId="259"/>
            <ac:spMk id="35" creationId="{4B1FF845-E522-BD21-E183-C61728EFD60A}"/>
          </ac:spMkLst>
        </pc:spChg>
        <pc:spChg chg="mod">
          <ac:chgData name="Loh Jia Quan" userId="be4cc2e3-bd72-4e36-9f21-c7e87a9ef149" providerId="ADAL" clId="{C70FCDF8-3504-474A-B18D-F11E7F7029C5}" dt="2025-09-16T03:53:17.369" v="314"/>
          <ac:spMkLst>
            <pc:docMk/>
            <pc:sldMk cId="442538844" sldId="259"/>
            <ac:spMk id="44" creationId="{32829444-9F77-58AD-A593-7DDB261A7055}"/>
          </ac:spMkLst>
        </pc:spChg>
        <pc:spChg chg="mod">
          <ac:chgData name="Loh Jia Quan" userId="be4cc2e3-bd72-4e36-9f21-c7e87a9ef149" providerId="ADAL" clId="{C70FCDF8-3504-474A-B18D-F11E7F7029C5}" dt="2025-09-16T03:53:51.728" v="324" actId="1076"/>
          <ac:spMkLst>
            <pc:docMk/>
            <pc:sldMk cId="442538844" sldId="259"/>
            <ac:spMk id="45" creationId="{4AEA9DE9-284B-6812-9650-A50FC4A87929}"/>
          </ac:spMkLst>
        </pc:spChg>
        <pc:spChg chg="add mod">
          <ac:chgData name="Loh Jia Quan" userId="be4cc2e3-bd72-4e36-9f21-c7e87a9ef149" providerId="ADAL" clId="{C70FCDF8-3504-474A-B18D-F11E7F7029C5}" dt="2025-09-16T03:55:37.415" v="371" actId="14100"/>
          <ac:spMkLst>
            <pc:docMk/>
            <pc:sldMk cId="442538844" sldId="259"/>
            <ac:spMk id="47" creationId="{7BA74E17-4F1D-BF9D-4580-9B77D105D5E4}"/>
          </ac:spMkLst>
        </pc:spChg>
        <pc:spChg chg="add mod ord">
          <ac:chgData name="Loh Jia Quan" userId="be4cc2e3-bd72-4e36-9f21-c7e87a9ef149" providerId="ADAL" clId="{C70FCDF8-3504-474A-B18D-F11E7F7029C5}" dt="2025-09-16T03:55:47.969" v="373" actId="164"/>
          <ac:spMkLst>
            <pc:docMk/>
            <pc:sldMk cId="442538844" sldId="259"/>
            <ac:spMk id="51" creationId="{B8BF3A7B-11EA-08EC-8839-676D098A1E4B}"/>
          </ac:spMkLst>
        </pc:spChg>
        <pc:spChg chg="add mod">
          <ac:chgData name="Loh Jia Quan" userId="be4cc2e3-bd72-4e36-9f21-c7e87a9ef149" providerId="ADAL" clId="{C70FCDF8-3504-474A-B18D-F11E7F7029C5}" dt="2025-09-16T04:11:49.492" v="624" actId="555"/>
          <ac:spMkLst>
            <pc:docMk/>
            <pc:sldMk cId="442538844" sldId="259"/>
            <ac:spMk id="54" creationId="{E33706D3-E6A2-6A20-2B9E-55C2698CF045}"/>
          </ac:spMkLst>
        </pc:spChg>
        <pc:spChg chg="add mod">
          <ac:chgData name="Loh Jia Quan" userId="be4cc2e3-bd72-4e36-9f21-c7e87a9ef149" providerId="ADAL" clId="{C70FCDF8-3504-474A-B18D-F11E7F7029C5}" dt="2025-09-16T04:11:49.492" v="624" actId="555"/>
          <ac:spMkLst>
            <pc:docMk/>
            <pc:sldMk cId="442538844" sldId="259"/>
            <ac:spMk id="55" creationId="{32491C2E-670F-8E14-D298-A6AC92537E6C}"/>
          </ac:spMkLst>
        </pc:spChg>
        <pc:spChg chg="add mod">
          <ac:chgData name="Loh Jia Quan" userId="be4cc2e3-bd72-4e36-9f21-c7e87a9ef149" providerId="ADAL" clId="{C70FCDF8-3504-474A-B18D-F11E7F7029C5}" dt="2025-09-16T04:11:49.492" v="624" actId="555"/>
          <ac:spMkLst>
            <pc:docMk/>
            <pc:sldMk cId="442538844" sldId="259"/>
            <ac:spMk id="56" creationId="{9508C03F-850C-EE83-E1A5-8D24C2B7D116}"/>
          </ac:spMkLst>
        </pc:spChg>
        <pc:grpChg chg="add mod">
          <ac:chgData name="Loh Jia Quan" userId="be4cc2e3-bd72-4e36-9f21-c7e87a9ef149" providerId="ADAL" clId="{C70FCDF8-3504-474A-B18D-F11E7F7029C5}" dt="2025-09-16T03:51:42.013" v="286" actId="164"/>
          <ac:grpSpMkLst>
            <pc:docMk/>
            <pc:sldMk cId="442538844" sldId="259"/>
            <ac:grpSpMk id="4" creationId="{54732DA4-A5A5-EA6F-6B1F-9CD79E00D847}"/>
          </ac:grpSpMkLst>
        </pc:grpChg>
        <pc:grpChg chg="add mod">
          <ac:chgData name="Loh Jia Quan" userId="be4cc2e3-bd72-4e36-9f21-c7e87a9ef149" providerId="ADAL" clId="{C70FCDF8-3504-474A-B18D-F11E7F7029C5}" dt="2025-09-16T03:51:35.260" v="285" actId="1076"/>
          <ac:grpSpMkLst>
            <pc:docMk/>
            <pc:sldMk cId="442538844" sldId="259"/>
            <ac:grpSpMk id="15" creationId="{552EF271-428F-0A35-5445-3CAB8D6CCECB}"/>
          </ac:grpSpMkLst>
        </pc:grpChg>
        <pc:grpChg chg="add mod">
          <ac:chgData name="Loh Jia Quan" userId="be4cc2e3-bd72-4e36-9f21-c7e87a9ef149" providerId="ADAL" clId="{C70FCDF8-3504-474A-B18D-F11E7F7029C5}" dt="2025-09-16T03:52:23.084" v="300" actId="1076"/>
          <ac:grpSpMkLst>
            <pc:docMk/>
            <pc:sldMk cId="442538844" sldId="259"/>
            <ac:grpSpMk id="20" creationId="{9EA43A67-7CE7-DF4D-C0A5-A5C201B4262C}"/>
          </ac:grpSpMkLst>
        </pc:grpChg>
        <pc:grpChg chg="add mod">
          <ac:chgData name="Loh Jia Quan" userId="be4cc2e3-bd72-4e36-9f21-c7e87a9ef149" providerId="ADAL" clId="{C70FCDF8-3504-474A-B18D-F11E7F7029C5}" dt="2025-09-16T03:52:27.670" v="301" actId="1076"/>
          <ac:grpSpMkLst>
            <pc:docMk/>
            <pc:sldMk cId="442538844" sldId="259"/>
            <ac:grpSpMk id="21" creationId="{35140557-C8B0-AD18-0C10-A599E2C5F8F0}"/>
          </ac:grpSpMkLst>
        </pc:grpChg>
        <pc:grpChg chg="mod">
          <ac:chgData name="Loh Jia Quan" userId="be4cc2e3-bd72-4e36-9f21-c7e87a9ef149" providerId="ADAL" clId="{C70FCDF8-3504-474A-B18D-F11E7F7029C5}" dt="2025-09-16T03:51:43.751" v="287"/>
          <ac:grpSpMkLst>
            <pc:docMk/>
            <pc:sldMk cId="442538844" sldId="259"/>
            <ac:grpSpMk id="23" creationId="{B9DEE159-1F49-0A94-E50D-05191ADBB54C}"/>
          </ac:grpSpMkLst>
        </pc:grpChg>
        <pc:grpChg chg="add mod">
          <ac:chgData name="Loh Jia Quan" userId="be4cc2e3-bd72-4e36-9f21-c7e87a9ef149" providerId="ADAL" clId="{C70FCDF8-3504-474A-B18D-F11E7F7029C5}" dt="2025-09-16T03:52:14.552" v="299" actId="1076"/>
          <ac:grpSpMkLst>
            <pc:docMk/>
            <pc:sldMk cId="442538844" sldId="259"/>
            <ac:grpSpMk id="29" creationId="{A1D9FB3B-11C6-CA2F-F22E-4FD64488BC31}"/>
          </ac:grpSpMkLst>
        </pc:grpChg>
        <pc:grpChg chg="mod">
          <ac:chgData name="Loh Jia Quan" userId="be4cc2e3-bd72-4e36-9f21-c7e87a9ef149" providerId="ADAL" clId="{C70FCDF8-3504-474A-B18D-F11E7F7029C5}" dt="2025-09-16T03:52:00.519" v="296"/>
          <ac:grpSpMkLst>
            <pc:docMk/>
            <pc:sldMk cId="442538844" sldId="259"/>
            <ac:grpSpMk id="31" creationId="{483BD12D-34B7-87D6-D08A-2F92E252E606}"/>
          </ac:grpSpMkLst>
        </pc:grpChg>
        <pc:grpChg chg="add mod">
          <ac:chgData name="Loh Jia Quan" userId="be4cc2e3-bd72-4e36-9f21-c7e87a9ef149" providerId="ADAL" clId="{C70FCDF8-3504-474A-B18D-F11E7F7029C5}" dt="2025-09-16T03:54:35.582" v="364" actId="164"/>
          <ac:grpSpMkLst>
            <pc:docMk/>
            <pc:sldMk cId="442538844" sldId="259"/>
            <ac:grpSpMk id="39" creationId="{C237B3AB-0A56-393B-C52E-59FB16021F1A}"/>
          </ac:grpSpMkLst>
        </pc:grpChg>
        <pc:grpChg chg="mod">
          <ac:chgData name="Loh Jia Quan" userId="be4cc2e3-bd72-4e36-9f21-c7e87a9ef149" providerId="ADAL" clId="{C70FCDF8-3504-474A-B18D-F11E7F7029C5}" dt="2025-09-16T03:53:17.369" v="314"/>
          <ac:grpSpMkLst>
            <pc:docMk/>
            <pc:sldMk cId="442538844" sldId="259"/>
            <ac:grpSpMk id="41" creationId="{5DE1A347-2CEB-3E92-0624-834FEEDDEDD3}"/>
          </ac:grpSpMkLst>
        </pc:grpChg>
        <pc:grpChg chg="add mod">
          <ac:chgData name="Loh Jia Quan" userId="be4cc2e3-bd72-4e36-9f21-c7e87a9ef149" providerId="ADAL" clId="{C70FCDF8-3504-474A-B18D-F11E7F7029C5}" dt="2025-09-16T03:55:47.969" v="373" actId="164"/>
          <ac:grpSpMkLst>
            <pc:docMk/>
            <pc:sldMk cId="442538844" sldId="259"/>
            <ac:grpSpMk id="50" creationId="{9070B2A5-13AB-F249-05A0-805B5BCA90E4}"/>
          </ac:grpSpMkLst>
        </pc:grpChg>
        <pc:grpChg chg="add mod">
          <ac:chgData name="Loh Jia Quan" userId="be4cc2e3-bd72-4e36-9f21-c7e87a9ef149" providerId="ADAL" clId="{C70FCDF8-3504-474A-B18D-F11E7F7029C5}" dt="2025-09-16T03:55:53.222" v="374" actId="1076"/>
          <ac:grpSpMkLst>
            <pc:docMk/>
            <pc:sldMk cId="442538844" sldId="259"/>
            <ac:grpSpMk id="52" creationId="{B085DC01-5926-D668-33DF-FE3B68926B79}"/>
          </ac:grpSpMkLst>
        </pc:grpChg>
        <pc:picChg chg="add mod">
          <ac:chgData name="Loh Jia Quan" userId="be4cc2e3-bd72-4e36-9f21-c7e87a9ef149" providerId="ADAL" clId="{C70FCDF8-3504-474A-B18D-F11E7F7029C5}" dt="2025-09-16T04:12:14.404" v="628" actId="12789"/>
          <ac:picMkLst>
            <pc:docMk/>
            <pc:sldMk cId="442538844" sldId="259"/>
            <ac:picMk id="1026" creationId="{38246385-D547-DAA9-6C32-012C843F06E8}"/>
          </ac:picMkLst>
        </pc:picChg>
        <pc:picChg chg="add mod">
          <ac:chgData name="Loh Jia Quan" userId="be4cc2e3-bd72-4e36-9f21-c7e87a9ef149" providerId="ADAL" clId="{C70FCDF8-3504-474A-B18D-F11E7F7029C5}" dt="2025-09-16T04:12:14.404" v="628" actId="12789"/>
          <ac:picMkLst>
            <pc:docMk/>
            <pc:sldMk cId="442538844" sldId="259"/>
            <ac:picMk id="1028" creationId="{57172ACE-CEEA-6FC3-E3C5-70D8C4ABE2BA}"/>
          </ac:picMkLst>
        </pc:picChg>
        <pc:picChg chg="add mod">
          <ac:chgData name="Loh Jia Quan" userId="be4cc2e3-bd72-4e36-9f21-c7e87a9ef149" providerId="ADAL" clId="{C70FCDF8-3504-474A-B18D-F11E7F7029C5}" dt="2025-09-16T04:12:14.404" v="628" actId="12789"/>
          <ac:picMkLst>
            <pc:docMk/>
            <pc:sldMk cId="442538844" sldId="259"/>
            <ac:picMk id="1030" creationId="{8C18D5DE-B34C-EDCF-C71C-81EF92BD65E9}"/>
          </ac:picMkLst>
        </pc:picChg>
        <pc:cxnChg chg="mod">
          <ac:chgData name="Loh Jia Quan" userId="be4cc2e3-bd72-4e36-9f21-c7e87a9ef149" providerId="ADAL" clId="{C70FCDF8-3504-474A-B18D-F11E7F7029C5}" dt="2025-09-16T03:52:59.008" v="307" actId="1076"/>
          <ac:cxnSpMkLst>
            <pc:docMk/>
            <pc:sldMk cId="442538844" sldId="259"/>
            <ac:cxnSpMk id="5" creationId="{F48B6B75-26E2-E57D-B1B9-99BBF73B5511}"/>
          </ac:cxnSpMkLst>
        </pc:cxnChg>
        <pc:cxnChg chg="mod">
          <ac:chgData name="Loh Jia Quan" userId="be4cc2e3-bd72-4e36-9f21-c7e87a9ef149" providerId="ADAL" clId="{C70FCDF8-3504-474A-B18D-F11E7F7029C5}" dt="2025-09-16T03:52:59.008" v="307" actId="1076"/>
          <ac:cxnSpMkLst>
            <pc:docMk/>
            <pc:sldMk cId="442538844" sldId="259"/>
            <ac:cxnSpMk id="6" creationId="{A3E7B37A-EF74-A7CD-0F7C-52E387F54D62}"/>
          </ac:cxnSpMkLst>
        </pc:cxnChg>
        <pc:cxnChg chg="del mod">
          <ac:chgData name="Loh Jia Quan" userId="be4cc2e3-bd72-4e36-9f21-c7e87a9ef149" providerId="ADAL" clId="{C70FCDF8-3504-474A-B18D-F11E7F7029C5}" dt="2025-09-16T03:49:58.533" v="242" actId="478"/>
          <ac:cxnSpMkLst>
            <pc:docMk/>
            <pc:sldMk cId="442538844" sldId="259"/>
            <ac:cxnSpMk id="7" creationId="{840DB4BE-BE98-FAD6-B18A-2A9F7CE86884}"/>
          </ac:cxnSpMkLst>
        </pc:cxnChg>
        <pc:cxnChg chg="add mod ord">
          <ac:chgData name="Loh Jia Quan" userId="be4cc2e3-bd72-4e36-9f21-c7e87a9ef149" providerId="ADAL" clId="{C70FCDF8-3504-474A-B18D-F11E7F7029C5}" dt="2025-09-16T03:51:42.013" v="286" actId="164"/>
          <ac:cxnSpMkLst>
            <pc:docMk/>
            <pc:sldMk cId="442538844" sldId="259"/>
            <ac:cxnSpMk id="13" creationId="{C6AB1831-2398-EB69-3F98-A33957BD6497}"/>
          </ac:cxnSpMkLst>
        </pc:cxnChg>
        <pc:cxnChg chg="mod">
          <ac:chgData name="Loh Jia Quan" userId="be4cc2e3-bd72-4e36-9f21-c7e87a9ef149" providerId="ADAL" clId="{C70FCDF8-3504-474A-B18D-F11E7F7029C5}" dt="2025-09-16T03:51:32.550" v="283"/>
          <ac:cxnSpMkLst>
            <pc:docMk/>
            <pc:sldMk cId="442538844" sldId="259"/>
            <ac:cxnSpMk id="16" creationId="{DED9B364-4E7F-22FB-C72A-DA837575B411}"/>
          </ac:cxnSpMkLst>
        </pc:cxnChg>
        <pc:cxnChg chg="mod">
          <ac:chgData name="Loh Jia Quan" userId="be4cc2e3-bd72-4e36-9f21-c7e87a9ef149" providerId="ADAL" clId="{C70FCDF8-3504-474A-B18D-F11E7F7029C5}" dt="2025-09-16T03:51:32.550" v="283"/>
          <ac:cxnSpMkLst>
            <pc:docMk/>
            <pc:sldMk cId="442538844" sldId="259"/>
            <ac:cxnSpMk id="17" creationId="{65E6F61A-1CE4-0812-36ED-F86FC2D90FD3}"/>
          </ac:cxnSpMkLst>
        </pc:cxnChg>
        <pc:cxnChg chg="mod">
          <ac:chgData name="Loh Jia Quan" userId="be4cc2e3-bd72-4e36-9f21-c7e87a9ef149" providerId="ADAL" clId="{C70FCDF8-3504-474A-B18D-F11E7F7029C5}" dt="2025-09-16T03:53:13.422" v="313" actId="1035"/>
          <ac:cxnSpMkLst>
            <pc:docMk/>
            <pc:sldMk cId="442538844" sldId="259"/>
            <ac:cxnSpMk id="22" creationId="{0E463026-976B-1E62-45A8-745195135CD6}"/>
          </ac:cxnSpMkLst>
        </pc:cxnChg>
        <pc:cxnChg chg="mod">
          <ac:chgData name="Loh Jia Quan" userId="be4cc2e3-bd72-4e36-9f21-c7e87a9ef149" providerId="ADAL" clId="{C70FCDF8-3504-474A-B18D-F11E7F7029C5}" dt="2025-09-16T03:53:08.421" v="308" actId="1076"/>
          <ac:cxnSpMkLst>
            <pc:docMk/>
            <pc:sldMk cId="442538844" sldId="259"/>
            <ac:cxnSpMk id="24" creationId="{C8C97FAD-4CC4-F2CE-5CEB-DAD2931D4F08}"/>
          </ac:cxnSpMkLst>
        </pc:cxnChg>
        <pc:cxnChg chg="mod">
          <ac:chgData name="Loh Jia Quan" userId="be4cc2e3-bd72-4e36-9f21-c7e87a9ef149" providerId="ADAL" clId="{C70FCDF8-3504-474A-B18D-F11E7F7029C5}" dt="2025-09-16T03:53:08.421" v="308" actId="1076"/>
          <ac:cxnSpMkLst>
            <pc:docMk/>
            <pc:sldMk cId="442538844" sldId="259"/>
            <ac:cxnSpMk id="25" creationId="{8F4D55D2-B45B-835D-B623-0435DAB66B88}"/>
          </ac:cxnSpMkLst>
        </pc:cxnChg>
        <pc:cxnChg chg="mod">
          <ac:chgData name="Loh Jia Quan" userId="be4cc2e3-bd72-4e36-9f21-c7e87a9ef149" providerId="ADAL" clId="{C70FCDF8-3504-474A-B18D-F11E7F7029C5}" dt="2025-09-16T03:52:12.473" v="298" actId="14100"/>
          <ac:cxnSpMkLst>
            <pc:docMk/>
            <pc:sldMk cId="442538844" sldId="259"/>
            <ac:cxnSpMk id="30" creationId="{725110D8-CB34-0DC6-C463-55155812BAF0}"/>
          </ac:cxnSpMkLst>
        </pc:cxnChg>
        <pc:cxnChg chg="mod">
          <ac:chgData name="Loh Jia Quan" userId="be4cc2e3-bd72-4e36-9f21-c7e87a9ef149" providerId="ADAL" clId="{C70FCDF8-3504-474A-B18D-F11E7F7029C5}" dt="2025-09-16T03:59:33.782" v="440" actId="1076"/>
          <ac:cxnSpMkLst>
            <pc:docMk/>
            <pc:sldMk cId="442538844" sldId="259"/>
            <ac:cxnSpMk id="32" creationId="{B1C5C71E-7B97-BCB4-532D-A184A1CEA4E8}"/>
          </ac:cxnSpMkLst>
        </pc:cxnChg>
        <pc:cxnChg chg="mod">
          <ac:chgData name="Loh Jia Quan" userId="be4cc2e3-bd72-4e36-9f21-c7e87a9ef149" providerId="ADAL" clId="{C70FCDF8-3504-474A-B18D-F11E7F7029C5}" dt="2025-09-16T03:59:33.782" v="440" actId="1076"/>
          <ac:cxnSpMkLst>
            <pc:docMk/>
            <pc:sldMk cId="442538844" sldId="259"/>
            <ac:cxnSpMk id="33" creationId="{20EC48A6-B81B-595B-456B-26747EFC6983}"/>
          </ac:cxnSpMkLst>
        </pc:cxnChg>
        <pc:cxnChg chg="mod">
          <ac:chgData name="Loh Jia Quan" userId="be4cc2e3-bd72-4e36-9f21-c7e87a9ef149" providerId="ADAL" clId="{C70FCDF8-3504-474A-B18D-F11E7F7029C5}" dt="2025-09-16T03:54:17.593" v="363" actId="208"/>
          <ac:cxnSpMkLst>
            <pc:docMk/>
            <pc:sldMk cId="442538844" sldId="259"/>
            <ac:cxnSpMk id="40" creationId="{22ADE505-12E6-1CC5-3F8A-B071B7E77332}"/>
          </ac:cxnSpMkLst>
        </pc:cxnChg>
        <pc:cxnChg chg="mod">
          <ac:chgData name="Loh Jia Quan" userId="be4cc2e3-bd72-4e36-9f21-c7e87a9ef149" providerId="ADAL" clId="{C70FCDF8-3504-474A-B18D-F11E7F7029C5}" dt="2025-09-16T03:53:17.369" v="314"/>
          <ac:cxnSpMkLst>
            <pc:docMk/>
            <pc:sldMk cId="442538844" sldId="259"/>
            <ac:cxnSpMk id="42" creationId="{97CDFA9A-516F-3F5D-3A56-077365002634}"/>
          </ac:cxnSpMkLst>
        </pc:cxnChg>
        <pc:cxnChg chg="mod">
          <ac:chgData name="Loh Jia Quan" userId="be4cc2e3-bd72-4e36-9f21-c7e87a9ef149" providerId="ADAL" clId="{C70FCDF8-3504-474A-B18D-F11E7F7029C5}" dt="2025-09-16T03:53:17.369" v="314"/>
          <ac:cxnSpMkLst>
            <pc:docMk/>
            <pc:sldMk cId="442538844" sldId="259"/>
            <ac:cxnSpMk id="43" creationId="{990AC6C5-A7F4-8BF8-0F34-3BCC3D84B4F8}"/>
          </ac:cxnSpMkLst>
        </pc:cxnChg>
      </pc:sldChg>
      <pc:sldChg chg="addSp delSp modSp add mod">
        <pc:chgData name="Loh Jia Quan" userId="be4cc2e3-bd72-4e36-9f21-c7e87a9ef149" providerId="ADAL" clId="{C70FCDF8-3504-474A-B18D-F11E7F7029C5}" dt="2025-09-16T04:12:35.321" v="632" actId="555"/>
        <pc:sldMkLst>
          <pc:docMk/>
          <pc:sldMk cId="420155697" sldId="260"/>
        </pc:sldMkLst>
        <pc:spChg chg="mod">
          <ac:chgData name="Loh Jia Quan" userId="be4cc2e3-bd72-4e36-9f21-c7e87a9ef149" providerId="ADAL" clId="{C70FCDF8-3504-474A-B18D-F11E7F7029C5}" dt="2025-09-16T03:57:57.980" v="422" actId="20577"/>
          <ac:spMkLst>
            <pc:docMk/>
            <pc:sldMk cId="420155697" sldId="260"/>
            <ac:spMk id="3" creationId="{0231C5B6-B7ED-12D6-7452-4A74E599D259}"/>
          </ac:spMkLst>
        </pc:spChg>
        <pc:spChg chg="mod">
          <ac:chgData name="Loh Jia Quan" userId="be4cc2e3-bd72-4e36-9f21-c7e87a9ef149" providerId="ADAL" clId="{C70FCDF8-3504-474A-B18D-F11E7F7029C5}" dt="2025-09-16T04:12:35.321" v="632" actId="555"/>
          <ac:spMkLst>
            <pc:docMk/>
            <pc:sldMk cId="420155697" sldId="260"/>
            <ac:spMk id="54" creationId="{3BAED209-C8EB-E7F6-BD4F-177739830E06}"/>
          </ac:spMkLst>
        </pc:spChg>
        <pc:spChg chg="mod">
          <ac:chgData name="Loh Jia Quan" userId="be4cc2e3-bd72-4e36-9f21-c7e87a9ef149" providerId="ADAL" clId="{C70FCDF8-3504-474A-B18D-F11E7F7029C5}" dt="2025-09-16T04:12:35.321" v="632" actId="555"/>
          <ac:spMkLst>
            <pc:docMk/>
            <pc:sldMk cId="420155697" sldId="260"/>
            <ac:spMk id="55" creationId="{E7B91DAD-AD9D-7C37-AF5D-6FF52FD453AB}"/>
          </ac:spMkLst>
        </pc:spChg>
        <pc:spChg chg="mod">
          <ac:chgData name="Loh Jia Quan" userId="be4cc2e3-bd72-4e36-9f21-c7e87a9ef149" providerId="ADAL" clId="{C70FCDF8-3504-474A-B18D-F11E7F7029C5}" dt="2025-09-16T04:12:35.321" v="632" actId="555"/>
          <ac:spMkLst>
            <pc:docMk/>
            <pc:sldMk cId="420155697" sldId="260"/>
            <ac:spMk id="56" creationId="{E9C1B9C3-F941-09BC-DFC2-9F9E09F50E2C}"/>
          </ac:spMkLst>
        </pc:spChg>
        <pc:grpChg chg="mod">
          <ac:chgData name="Loh Jia Quan" userId="be4cc2e3-bd72-4e36-9f21-c7e87a9ef149" providerId="ADAL" clId="{C70FCDF8-3504-474A-B18D-F11E7F7029C5}" dt="2025-09-16T03:57:22.611" v="421" actId="1076"/>
          <ac:grpSpMkLst>
            <pc:docMk/>
            <pc:sldMk cId="420155697" sldId="260"/>
            <ac:grpSpMk id="20" creationId="{AEA97FB5-936A-559C-B1E8-4C3E502D7854}"/>
          </ac:grpSpMkLst>
        </pc:grpChg>
        <pc:grpChg chg="mod">
          <ac:chgData name="Loh Jia Quan" userId="be4cc2e3-bd72-4e36-9f21-c7e87a9ef149" providerId="ADAL" clId="{C70FCDF8-3504-474A-B18D-F11E7F7029C5}" dt="2025-09-16T03:58:45.539" v="430" actId="1076"/>
          <ac:grpSpMkLst>
            <pc:docMk/>
            <pc:sldMk cId="420155697" sldId="260"/>
            <ac:grpSpMk id="21" creationId="{CDCA2F00-CDF2-A9F4-A349-FE2A752E3FCC}"/>
          </ac:grpSpMkLst>
        </pc:grpChg>
        <pc:grpChg chg="mod">
          <ac:chgData name="Loh Jia Quan" userId="be4cc2e3-bd72-4e36-9f21-c7e87a9ef149" providerId="ADAL" clId="{C70FCDF8-3504-474A-B18D-F11E7F7029C5}" dt="2025-09-16T03:59:12.640" v="438" actId="1076"/>
          <ac:grpSpMkLst>
            <pc:docMk/>
            <pc:sldMk cId="420155697" sldId="260"/>
            <ac:grpSpMk id="29" creationId="{3C4F884C-6476-2851-4CED-E6B91001872C}"/>
          </ac:grpSpMkLst>
        </pc:grpChg>
        <pc:picChg chg="del">
          <ac:chgData name="Loh Jia Quan" userId="be4cc2e3-bd72-4e36-9f21-c7e87a9ef149" providerId="ADAL" clId="{C70FCDF8-3504-474A-B18D-F11E7F7029C5}" dt="2025-09-16T03:56:43.871" v="408" actId="478"/>
          <ac:picMkLst>
            <pc:docMk/>
            <pc:sldMk cId="420155697" sldId="260"/>
            <ac:picMk id="1026" creationId="{93D91902-3FAE-374F-D205-CFD58C2217C0}"/>
          </ac:picMkLst>
        </pc:picChg>
        <pc:picChg chg="del">
          <ac:chgData name="Loh Jia Quan" userId="be4cc2e3-bd72-4e36-9f21-c7e87a9ef149" providerId="ADAL" clId="{C70FCDF8-3504-474A-B18D-F11E7F7029C5}" dt="2025-09-16T03:58:21.779" v="423" actId="478"/>
          <ac:picMkLst>
            <pc:docMk/>
            <pc:sldMk cId="420155697" sldId="260"/>
            <ac:picMk id="1028" creationId="{9B585842-A0D8-9822-8B97-02CD773694AA}"/>
          </ac:picMkLst>
        </pc:picChg>
        <pc:picChg chg="del">
          <ac:chgData name="Loh Jia Quan" userId="be4cc2e3-bd72-4e36-9f21-c7e87a9ef149" providerId="ADAL" clId="{C70FCDF8-3504-474A-B18D-F11E7F7029C5}" dt="2025-09-16T03:58:56.262" v="431" actId="478"/>
          <ac:picMkLst>
            <pc:docMk/>
            <pc:sldMk cId="420155697" sldId="260"/>
            <ac:picMk id="1030" creationId="{A5EF8385-4E64-FC9D-1204-6EB99A0C3C42}"/>
          </ac:picMkLst>
        </pc:picChg>
        <pc:picChg chg="add mod">
          <ac:chgData name="Loh Jia Quan" userId="be4cc2e3-bd72-4e36-9f21-c7e87a9ef149" providerId="ADAL" clId="{C70FCDF8-3504-474A-B18D-F11E7F7029C5}" dt="2025-09-16T04:12:19.245" v="629" actId="12788"/>
          <ac:picMkLst>
            <pc:docMk/>
            <pc:sldMk cId="420155697" sldId="260"/>
            <ac:picMk id="2050" creationId="{3101B66D-F9B2-5E52-A486-C1D38CA31250}"/>
          </ac:picMkLst>
        </pc:picChg>
        <pc:picChg chg="add mod">
          <ac:chgData name="Loh Jia Quan" userId="be4cc2e3-bd72-4e36-9f21-c7e87a9ef149" providerId="ADAL" clId="{C70FCDF8-3504-474A-B18D-F11E7F7029C5}" dt="2025-09-16T04:12:24.015" v="630" actId="12788"/>
          <ac:picMkLst>
            <pc:docMk/>
            <pc:sldMk cId="420155697" sldId="260"/>
            <ac:picMk id="2052" creationId="{6D6D7E60-C7D0-763C-983B-E87F9B4EF776}"/>
          </ac:picMkLst>
        </pc:picChg>
        <pc:picChg chg="add mod">
          <ac:chgData name="Loh Jia Quan" userId="be4cc2e3-bd72-4e36-9f21-c7e87a9ef149" providerId="ADAL" clId="{C70FCDF8-3504-474A-B18D-F11E7F7029C5}" dt="2025-09-16T04:12:27.606" v="631" actId="12788"/>
          <ac:picMkLst>
            <pc:docMk/>
            <pc:sldMk cId="420155697" sldId="260"/>
            <ac:picMk id="2054" creationId="{E517481B-3E13-3F25-957C-5ED664BEDFA5}"/>
          </ac:picMkLst>
        </pc:picChg>
        <pc:cxnChg chg="mod">
          <ac:chgData name="Loh Jia Quan" userId="be4cc2e3-bd72-4e36-9f21-c7e87a9ef149" providerId="ADAL" clId="{C70FCDF8-3504-474A-B18D-F11E7F7029C5}" dt="2025-09-16T03:59:19.855" v="439" actId="1076"/>
          <ac:cxnSpMkLst>
            <pc:docMk/>
            <pc:sldMk cId="420155697" sldId="260"/>
            <ac:cxnSpMk id="30" creationId="{670AF2B6-382A-7673-54D8-E04D17F488C5}"/>
          </ac:cxnSpMkLst>
        </pc:cxnChg>
      </pc:sldChg>
      <pc:sldChg chg="addSp delSp modSp add del mod">
        <pc:chgData name="Loh Jia Quan" userId="be4cc2e3-bd72-4e36-9f21-c7e87a9ef149" providerId="ADAL" clId="{C70FCDF8-3504-474A-B18D-F11E7F7029C5}" dt="2025-09-16T04:13:50.112" v="674" actId="47"/>
        <pc:sldMkLst>
          <pc:docMk/>
          <pc:sldMk cId="2873255815" sldId="261"/>
        </pc:sldMkLst>
        <pc:spChg chg="mod">
          <ac:chgData name="Loh Jia Quan" userId="be4cc2e3-bd72-4e36-9f21-c7e87a9ef149" providerId="ADAL" clId="{C70FCDF8-3504-474A-B18D-F11E7F7029C5}" dt="2025-09-16T03:59:48.245" v="447" actId="20577"/>
          <ac:spMkLst>
            <pc:docMk/>
            <pc:sldMk cId="2873255815" sldId="261"/>
            <ac:spMk id="2" creationId="{629620D9-8D52-7B8B-521E-5ECCD1B77BC1}"/>
          </ac:spMkLst>
        </pc:spChg>
        <pc:spChg chg="add del mod">
          <ac:chgData name="Loh Jia Quan" userId="be4cc2e3-bd72-4e36-9f21-c7e87a9ef149" providerId="ADAL" clId="{C70FCDF8-3504-474A-B18D-F11E7F7029C5}" dt="2025-09-16T04:12:57.578" v="634" actId="478"/>
          <ac:spMkLst>
            <pc:docMk/>
            <pc:sldMk cId="2873255815" sldId="261"/>
            <ac:spMk id="3" creationId="{3CB27610-0FAF-92D1-C6B1-09507EFEED9B}"/>
          </ac:spMkLst>
        </pc:spChg>
        <pc:spChg chg="add mod">
          <ac:chgData name="Loh Jia Quan" userId="be4cc2e3-bd72-4e36-9f21-c7e87a9ef149" providerId="ADAL" clId="{C70FCDF8-3504-474A-B18D-F11E7F7029C5}" dt="2025-09-16T04:03:26.864" v="472"/>
          <ac:spMkLst>
            <pc:docMk/>
            <pc:sldMk cId="2873255815" sldId="261"/>
            <ac:spMk id="7" creationId="{7592E857-A03C-27ED-B024-9733A359C392}"/>
          </ac:spMkLst>
        </pc:spChg>
        <pc:spChg chg="add mod">
          <ac:chgData name="Loh Jia Quan" userId="be4cc2e3-bd72-4e36-9f21-c7e87a9ef149" providerId="ADAL" clId="{C70FCDF8-3504-474A-B18D-F11E7F7029C5}" dt="2025-09-16T04:03:29.959" v="476"/>
          <ac:spMkLst>
            <pc:docMk/>
            <pc:sldMk cId="2873255815" sldId="261"/>
            <ac:spMk id="11" creationId="{A8E3A388-4ADB-2DDC-67CC-FEA8FC5BDEC3}"/>
          </ac:spMkLst>
        </pc:spChg>
        <pc:spChg chg="add mod">
          <ac:chgData name="Loh Jia Quan" userId="be4cc2e3-bd72-4e36-9f21-c7e87a9ef149" providerId="ADAL" clId="{C70FCDF8-3504-474A-B18D-F11E7F7029C5}" dt="2025-09-16T04:04:18.586" v="493" actId="1076"/>
          <ac:spMkLst>
            <pc:docMk/>
            <pc:sldMk cId="2873255815" sldId="261"/>
            <ac:spMk id="12" creationId="{AE02315C-3D40-41DD-0DCA-0443035EA04C}"/>
          </ac:spMkLst>
        </pc:spChg>
        <pc:spChg chg="add mod">
          <ac:chgData name="Loh Jia Quan" userId="be4cc2e3-bd72-4e36-9f21-c7e87a9ef149" providerId="ADAL" clId="{C70FCDF8-3504-474A-B18D-F11E7F7029C5}" dt="2025-09-16T04:12:47.180" v="633" actId="478"/>
          <ac:spMkLst>
            <pc:docMk/>
            <pc:sldMk cId="2873255815" sldId="261"/>
            <ac:spMk id="15" creationId="{992C360F-9D2F-B642-7EA3-8BCEC26D78C9}"/>
          </ac:spMkLst>
        </pc:spChg>
        <pc:spChg chg="del">
          <ac:chgData name="Loh Jia Quan" userId="be4cc2e3-bd72-4e36-9f21-c7e87a9ef149" providerId="ADAL" clId="{C70FCDF8-3504-474A-B18D-F11E7F7029C5}" dt="2025-09-16T04:03:05.772" v="462" actId="478"/>
          <ac:spMkLst>
            <pc:docMk/>
            <pc:sldMk cId="2873255815" sldId="261"/>
            <ac:spMk id="54" creationId="{4D31626E-8946-F539-A5E9-380AFE296B93}"/>
          </ac:spMkLst>
        </pc:spChg>
        <pc:spChg chg="del">
          <ac:chgData name="Loh Jia Quan" userId="be4cc2e3-bd72-4e36-9f21-c7e87a9ef149" providerId="ADAL" clId="{C70FCDF8-3504-474A-B18D-F11E7F7029C5}" dt="2025-09-16T04:03:05.772" v="462" actId="478"/>
          <ac:spMkLst>
            <pc:docMk/>
            <pc:sldMk cId="2873255815" sldId="261"/>
            <ac:spMk id="55" creationId="{D0ECB6AC-024A-8A7A-BCAC-4E7B9CCE3CDC}"/>
          </ac:spMkLst>
        </pc:spChg>
        <pc:spChg chg="del">
          <ac:chgData name="Loh Jia Quan" userId="be4cc2e3-bd72-4e36-9f21-c7e87a9ef149" providerId="ADAL" clId="{C70FCDF8-3504-474A-B18D-F11E7F7029C5}" dt="2025-09-16T04:03:05.772" v="462" actId="478"/>
          <ac:spMkLst>
            <pc:docMk/>
            <pc:sldMk cId="2873255815" sldId="261"/>
            <ac:spMk id="56" creationId="{F371214F-EB50-277E-2305-AE18B35AEF5A}"/>
          </ac:spMkLst>
        </pc:spChg>
        <pc:grpChg chg="del">
          <ac:chgData name="Loh Jia Quan" userId="be4cc2e3-bd72-4e36-9f21-c7e87a9ef149" providerId="ADAL" clId="{C70FCDF8-3504-474A-B18D-F11E7F7029C5}" dt="2025-09-16T04:03:05.772" v="462" actId="478"/>
          <ac:grpSpMkLst>
            <pc:docMk/>
            <pc:sldMk cId="2873255815" sldId="261"/>
            <ac:grpSpMk id="20" creationId="{C37AB74D-F767-9313-CE19-C8BBD535BF90}"/>
          </ac:grpSpMkLst>
        </pc:grpChg>
        <pc:grpChg chg="del">
          <ac:chgData name="Loh Jia Quan" userId="be4cc2e3-bd72-4e36-9f21-c7e87a9ef149" providerId="ADAL" clId="{C70FCDF8-3504-474A-B18D-F11E7F7029C5}" dt="2025-09-16T04:03:05.772" v="462" actId="478"/>
          <ac:grpSpMkLst>
            <pc:docMk/>
            <pc:sldMk cId="2873255815" sldId="261"/>
            <ac:grpSpMk id="21" creationId="{AD18FA0F-ABDD-29F0-62B5-8E876A225A63}"/>
          </ac:grpSpMkLst>
        </pc:grpChg>
        <pc:grpChg chg="del">
          <ac:chgData name="Loh Jia Quan" userId="be4cc2e3-bd72-4e36-9f21-c7e87a9ef149" providerId="ADAL" clId="{C70FCDF8-3504-474A-B18D-F11E7F7029C5}" dt="2025-09-16T04:03:05.772" v="462" actId="478"/>
          <ac:grpSpMkLst>
            <pc:docMk/>
            <pc:sldMk cId="2873255815" sldId="261"/>
            <ac:grpSpMk id="29" creationId="{AB1C9BCC-23F4-1C3B-5A54-5AE836B52998}"/>
          </ac:grpSpMkLst>
        </pc:grpChg>
        <pc:grpChg chg="del">
          <ac:chgData name="Loh Jia Quan" userId="be4cc2e3-bd72-4e36-9f21-c7e87a9ef149" providerId="ADAL" clId="{C70FCDF8-3504-474A-B18D-F11E7F7029C5}" dt="2025-09-16T04:02:46.427" v="461" actId="478"/>
          <ac:grpSpMkLst>
            <pc:docMk/>
            <pc:sldMk cId="2873255815" sldId="261"/>
            <ac:grpSpMk id="52" creationId="{7E6DE2A0-8140-5977-5804-895E6DD1255C}"/>
          </ac:grpSpMkLst>
        </pc:grpChg>
        <pc:picChg chg="add mod">
          <ac:chgData name="Loh Jia Quan" userId="be4cc2e3-bd72-4e36-9f21-c7e87a9ef149" providerId="ADAL" clId="{C70FCDF8-3504-474A-B18D-F11E7F7029C5}" dt="2025-09-16T04:03:25.658" v="471" actId="571"/>
          <ac:picMkLst>
            <pc:docMk/>
            <pc:sldMk cId="2873255815" sldId="261"/>
            <ac:picMk id="9" creationId="{7D1E1F81-9A65-BE61-C55B-DD0833669836}"/>
          </ac:picMkLst>
        </pc:picChg>
        <pc:picChg chg="add del mod">
          <ac:chgData name="Loh Jia Quan" userId="be4cc2e3-bd72-4e36-9f21-c7e87a9ef149" providerId="ADAL" clId="{C70FCDF8-3504-474A-B18D-F11E7F7029C5}" dt="2025-09-16T04:03:47.979" v="485" actId="478"/>
          <ac:picMkLst>
            <pc:docMk/>
            <pc:sldMk cId="2873255815" sldId="261"/>
            <ac:picMk id="14" creationId="{E72F95DA-1E19-7438-7E3A-958F6D0F2890}"/>
          </ac:picMkLst>
        </pc:picChg>
        <pc:picChg chg="del">
          <ac:chgData name="Loh Jia Quan" userId="be4cc2e3-bd72-4e36-9f21-c7e87a9ef149" providerId="ADAL" clId="{C70FCDF8-3504-474A-B18D-F11E7F7029C5}" dt="2025-09-16T04:03:05.772" v="462" actId="478"/>
          <ac:picMkLst>
            <pc:docMk/>
            <pc:sldMk cId="2873255815" sldId="261"/>
            <ac:picMk id="2050" creationId="{0643360B-E86A-30D3-91CA-EEAC3641AA50}"/>
          </ac:picMkLst>
        </pc:picChg>
        <pc:picChg chg="del">
          <ac:chgData name="Loh Jia Quan" userId="be4cc2e3-bd72-4e36-9f21-c7e87a9ef149" providerId="ADAL" clId="{C70FCDF8-3504-474A-B18D-F11E7F7029C5}" dt="2025-09-16T04:03:05.772" v="462" actId="478"/>
          <ac:picMkLst>
            <pc:docMk/>
            <pc:sldMk cId="2873255815" sldId="261"/>
            <ac:picMk id="2052" creationId="{CC96D683-4977-5C93-4EAF-F765F6669F6E}"/>
          </ac:picMkLst>
        </pc:picChg>
        <pc:picChg chg="del">
          <ac:chgData name="Loh Jia Quan" userId="be4cc2e3-bd72-4e36-9f21-c7e87a9ef149" providerId="ADAL" clId="{C70FCDF8-3504-474A-B18D-F11E7F7029C5}" dt="2025-09-16T04:03:05.772" v="462" actId="478"/>
          <ac:picMkLst>
            <pc:docMk/>
            <pc:sldMk cId="2873255815" sldId="261"/>
            <ac:picMk id="2054" creationId="{6FE44C6C-A6B8-9871-2772-C45377269B68}"/>
          </ac:picMkLst>
        </pc:picChg>
        <pc:picChg chg="add del mod">
          <ac:chgData name="Loh Jia Quan" userId="be4cc2e3-bd72-4e36-9f21-c7e87a9ef149" providerId="ADAL" clId="{C70FCDF8-3504-474A-B18D-F11E7F7029C5}" dt="2025-09-16T04:12:57.578" v="634" actId="478"/>
          <ac:picMkLst>
            <pc:docMk/>
            <pc:sldMk cId="2873255815" sldId="261"/>
            <ac:picMk id="3074" creationId="{357FFFDF-F5FC-0A38-CAF2-60CEB20A0E8B}"/>
          </ac:picMkLst>
        </pc:picChg>
        <pc:picChg chg="add mod">
          <ac:chgData name="Loh Jia Quan" userId="be4cc2e3-bd72-4e36-9f21-c7e87a9ef149" providerId="ADAL" clId="{C70FCDF8-3504-474A-B18D-F11E7F7029C5}" dt="2025-09-16T04:04:18.586" v="493" actId="1076"/>
          <ac:picMkLst>
            <pc:docMk/>
            <pc:sldMk cId="2873255815" sldId="261"/>
            <ac:picMk id="3076" creationId="{39843B6C-066F-C75D-FBC2-DC46B0DEF5A6}"/>
          </ac:picMkLst>
        </pc:picChg>
      </pc:sldChg>
      <pc:sldChg chg="addSp delSp modSp add mod">
        <pc:chgData name="Loh Jia Quan" userId="be4cc2e3-bd72-4e36-9f21-c7e87a9ef149" providerId="ADAL" clId="{C70FCDF8-3504-474A-B18D-F11E7F7029C5}" dt="2025-09-16T04:20:10.945" v="743" actId="1037"/>
        <pc:sldMkLst>
          <pc:docMk/>
          <pc:sldMk cId="4030843536" sldId="262"/>
        </pc:sldMkLst>
        <pc:spChg chg="mod">
          <ac:chgData name="Loh Jia Quan" userId="be4cc2e3-bd72-4e36-9f21-c7e87a9ef149" providerId="ADAL" clId="{C70FCDF8-3504-474A-B18D-F11E7F7029C5}" dt="2025-09-16T04:20:06.663" v="727" actId="1076"/>
          <ac:spMkLst>
            <pc:docMk/>
            <pc:sldMk cId="4030843536" sldId="262"/>
            <ac:spMk id="3" creationId="{69EE9627-39F5-E136-21FB-C49F1A520336}"/>
          </ac:spMkLst>
        </pc:spChg>
        <pc:spChg chg="add mod">
          <ac:chgData name="Loh Jia Quan" userId="be4cc2e3-bd72-4e36-9f21-c7e87a9ef149" providerId="ADAL" clId="{C70FCDF8-3504-474A-B18D-F11E7F7029C5}" dt="2025-09-16T04:20:10.945" v="743" actId="1037"/>
          <ac:spMkLst>
            <pc:docMk/>
            <pc:sldMk cId="4030843536" sldId="262"/>
            <ac:spMk id="4" creationId="{7924AF76-8373-439A-E59D-326B96BAB81D}"/>
          </ac:spMkLst>
        </pc:spChg>
        <pc:spChg chg="add mod">
          <ac:chgData name="Loh Jia Quan" userId="be4cc2e3-bd72-4e36-9f21-c7e87a9ef149" providerId="ADAL" clId="{C70FCDF8-3504-474A-B18D-F11E7F7029C5}" dt="2025-09-16T04:20:10.945" v="743" actId="1037"/>
          <ac:spMkLst>
            <pc:docMk/>
            <pc:sldMk cId="4030843536" sldId="262"/>
            <ac:spMk id="5" creationId="{6421ACBD-A772-F1AA-FC94-6C9F59E4C69A}"/>
          </ac:spMkLst>
        </pc:spChg>
        <pc:spChg chg="add del mod">
          <ac:chgData name="Loh Jia Quan" userId="be4cc2e3-bd72-4e36-9f21-c7e87a9ef149" providerId="ADAL" clId="{C70FCDF8-3504-474A-B18D-F11E7F7029C5}" dt="2025-09-16T04:07:47.461" v="580" actId="478"/>
          <ac:spMkLst>
            <pc:docMk/>
            <pc:sldMk cId="4030843536" sldId="262"/>
            <ac:spMk id="6" creationId="{F61DAFB4-EC78-90D1-4E74-FAB230FF69A8}"/>
          </ac:spMkLst>
        </pc:spChg>
        <pc:spChg chg="add del mod">
          <ac:chgData name="Loh Jia Quan" userId="be4cc2e3-bd72-4e36-9f21-c7e87a9ef149" providerId="ADAL" clId="{C70FCDF8-3504-474A-B18D-F11E7F7029C5}" dt="2025-09-16T04:07:49.834" v="581" actId="478"/>
          <ac:spMkLst>
            <pc:docMk/>
            <pc:sldMk cId="4030843536" sldId="262"/>
            <ac:spMk id="8" creationId="{4AF6A082-B0AE-56F4-A299-C22EB42D6120}"/>
          </ac:spMkLst>
        </pc:spChg>
        <pc:spChg chg="add mod">
          <ac:chgData name="Loh Jia Quan" userId="be4cc2e3-bd72-4e36-9f21-c7e87a9ef149" providerId="ADAL" clId="{C70FCDF8-3504-474A-B18D-F11E7F7029C5}" dt="2025-09-16T04:20:10.945" v="743" actId="1037"/>
          <ac:spMkLst>
            <pc:docMk/>
            <pc:sldMk cId="4030843536" sldId="262"/>
            <ac:spMk id="10" creationId="{C40DF2FE-86BC-6A55-291D-DB6C28BBEB25}"/>
          </ac:spMkLst>
        </pc:spChg>
        <pc:spChg chg="del">
          <ac:chgData name="Loh Jia Quan" userId="be4cc2e3-bd72-4e36-9f21-c7e87a9ef149" providerId="ADAL" clId="{C70FCDF8-3504-474A-B18D-F11E7F7029C5}" dt="2025-09-16T04:05:45.539" v="496" actId="478"/>
          <ac:spMkLst>
            <pc:docMk/>
            <pc:sldMk cId="4030843536" sldId="262"/>
            <ac:spMk id="12" creationId="{A391513F-E572-B6F5-22CF-FFD8F621F029}"/>
          </ac:spMkLst>
        </pc:spChg>
        <pc:picChg chg="add mod">
          <ac:chgData name="Loh Jia Quan" userId="be4cc2e3-bd72-4e36-9f21-c7e87a9ef149" providerId="ADAL" clId="{C70FCDF8-3504-474A-B18D-F11E7F7029C5}" dt="2025-09-16T04:20:10.945" v="743" actId="1037"/>
          <ac:picMkLst>
            <pc:docMk/>
            <pc:sldMk cId="4030843536" sldId="262"/>
            <ac:picMk id="7" creationId="{DF9AD6F7-7BA2-7847-7772-5BC81CC1A83D}"/>
          </ac:picMkLst>
        </pc:picChg>
        <pc:picChg chg="add mod">
          <ac:chgData name="Loh Jia Quan" userId="be4cc2e3-bd72-4e36-9f21-c7e87a9ef149" providerId="ADAL" clId="{C70FCDF8-3504-474A-B18D-F11E7F7029C5}" dt="2025-09-16T04:20:10.945" v="743" actId="1037"/>
          <ac:picMkLst>
            <pc:docMk/>
            <pc:sldMk cId="4030843536" sldId="262"/>
            <ac:picMk id="9" creationId="{DFEF1917-1069-8D1E-787C-4D3DEED69587}"/>
          </ac:picMkLst>
        </pc:picChg>
        <pc:picChg chg="mod">
          <ac:chgData name="Loh Jia Quan" userId="be4cc2e3-bd72-4e36-9f21-c7e87a9ef149" providerId="ADAL" clId="{C70FCDF8-3504-474A-B18D-F11E7F7029C5}" dt="2025-09-16T04:20:10.945" v="743" actId="1037"/>
          <ac:picMkLst>
            <pc:docMk/>
            <pc:sldMk cId="4030843536" sldId="262"/>
            <ac:picMk id="3074" creationId="{324E1552-8145-1FED-CAF1-BA4F7C25F44E}"/>
          </ac:picMkLst>
        </pc:picChg>
        <pc:picChg chg="del">
          <ac:chgData name="Loh Jia Quan" userId="be4cc2e3-bd72-4e36-9f21-c7e87a9ef149" providerId="ADAL" clId="{C70FCDF8-3504-474A-B18D-F11E7F7029C5}" dt="2025-09-16T04:05:41.233" v="495" actId="478"/>
          <ac:picMkLst>
            <pc:docMk/>
            <pc:sldMk cId="4030843536" sldId="262"/>
            <ac:picMk id="3076" creationId="{71A556E3-59D7-CAF4-85F1-9985DB19B7A6}"/>
          </ac:picMkLst>
        </pc:picChg>
      </pc:sldChg>
      <pc:sldChg chg="delSp modSp add mod ord">
        <pc:chgData name="Loh Jia Quan" userId="be4cc2e3-bd72-4e36-9f21-c7e87a9ef149" providerId="ADAL" clId="{C70FCDF8-3504-474A-B18D-F11E7F7029C5}" dt="2025-09-16T04:14:29.647" v="693"/>
        <pc:sldMkLst>
          <pc:docMk/>
          <pc:sldMk cId="981700967" sldId="263"/>
        </pc:sldMkLst>
        <pc:spChg chg="mod">
          <ac:chgData name="Loh Jia Quan" userId="be4cc2e3-bd72-4e36-9f21-c7e87a9ef149" providerId="ADAL" clId="{C70FCDF8-3504-474A-B18D-F11E7F7029C5}" dt="2025-09-16T04:13:38.647" v="651" actId="20577"/>
          <ac:spMkLst>
            <pc:docMk/>
            <pc:sldMk cId="981700967" sldId="263"/>
            <ac:spMk id="4" creationId="{CC9CDB06-28AE-9FDA-261E-1E092E32DCD6}"/>
          </ac:spMkLst>
        </pc:spChg>
        <pc:spChg chg="mod">
          <ac:chgData name="Loh Jia Quan" userId="be4cc2e3-bd72-4e36-9f21-c7e87a9ef149" providerId="ADAL" clId="{C70FCDF8-3504-474A-B18D-F11E7F7029C5}" dt="2025-09-16T04:13:46.981" v="672" actId="14100"/>
          <ac:spMkLst>
            <pc:docMk/>
            <pc:sldMk cId="981700967" sldId="263"/>
            <ac:spMk id="5" creationId="{3EAB589E-FE51-5F16-F1AB-CAA0A5BBF5C8}"/>
          </ac:spMkLst>
        </pc:spChg>
        <pc:spChg chg="del">
          <ac:chgData name="Loh Jia Quan" userId="be4cc2e3-bd72-4e36-9f21-c7e87a9ef149" providerId="ADAL" clId="{C70FCDF8-3504-474A-B18D-F11E7F7029C5}" dt="2025-09-16T04:13:48.340" v="673" actId="478"/>
          <ac:spMkLst>
            <pc:docMk/>
            <pc:sldMk cId="981700967" sldId="263"/>
            <ac:spMk id="10" creationId="{200188CB-1181-03C6-D9C2-4BE7BC0631E8}"/>
          </ac:spMkLst>
        </pc:spChg>
        <pc:picChg chg="del">
          <ac:chgData name="Loh Jia Quan" userId="be4cc2e3-bd72-4e36-9f21-c7e87a9ef149" providerId="ADAL" clId="{C70FCDF8-3504-474A-B18D-F11E7F7029C5}" dt="2025-09-16T04:13:48.340" v="673" actId="478"/>
          <ac:picMkLst>
            <pc:docMk/>
            <pc:sldMk cId="981700967" sldId="263"/>
            <ac:picMk id="9" creationId="{4E0B5563-6752-2BF2-F028-987903739CFD}"/>
          </ac:picMkLst>
        </pc:picChg>
      </pc:sldChg>
      <pc:sldChg chg="addSp delSp modSp add mod">
        <pc:chgData name="Loh Jia Quan" userId="be4cc2e3-bd72-4e36-9f21-c7e87a9ef149" providerId="ADAL" clId="{C70FCDF8-3504-474A-B18D-F11E7F7029C5}" dt="2025-09-16T04:20:02.894" v="725" actId="1038"/>
        <pc:sldMkLst>
          <pc:docMk/>
          <pc:sldMk cId="4229423055" sldId="264"/>
        </pc:sldMkLst>
        <pc:spChg chg="mod">
          <ac:chgData name="Loh Jia Quan" userId="be4cc2e3-bd72-4e36-9f21-c7e87a9ef149" providerId="ADAL" clId="{C70FCDF8-3504-474A-B18D-F11E7F7029C5}" dt="2025-09-16T04:15:28.323" v="707" actId="20577"/>
          <ac:spMkLst>
            <pc:docMk/>
            <pc:sldMk cId="4229423055" sldId="264"/>
            <ac:spMk id="3" creationId="{727C3689-9F9E-D75D-2FD5-1E432120CC5B}"/>
          </ac:spMkLst>
        </pc:spChg>
        <pc:spChg chg="mod">
          <ac:chgData name="Loh Jia Quan" userId="be4cc2e3-bd72-4e36-9f21-c7e87a9ef149" providerId="ADAL" clId="{C70FCDF8-3504-474A-B18D-F11E7F7029C5}" dt="2025-09-16T04:20:02.894" v="725" actId="1038"/>
          <ac:spMkLst>
            <pc:docMk/>
            <pc:sldMk cId="4229423055" sldId="264"/>
            <ac:spMk id="4" creationId="{03155FE2-E7F5-FD36-794F-FF94A3792F47}"/>
          </ac:spMkLst>
        </pc:spChg>
        <pc:spChg chg="mod">
          <ac:chgData name="Loh Jia Quan" userId="be4cc2e3-bd72-4e36-9f21-c7e87a9ef149" providerId="ADAL" clId="{C70FCDF8-3504-474A-B18D-F11E7F7029C5}" dt="2025-09-16T04:20:02.894" v="725" actId="1038"/>
          <ac:spMkLst>
            <pc:docMk/>
            <pc:sldMk cId="4229423055" sldId="264"/>
            <ac:spMk id="5" creationId="{B7D7DAEF-36E0-A2E5-B260-EAE569341F3E}"/>
          </ac:spMkLst>
        </pc:spChg>
        <pc:spChg chg="mod">
          <ac:chgData name="Loh Jia Quan" userId="be4cc2e3-bd72-4e36-9f21-c7e87a9ef149" providerId="ADAL" clId="{C70FCDF8-3504-474A-B18D-F11E7F7029C5}" dt="2025-09-16T04:20:02.894" v="725" actId="1038"/>
          <ac:spMkLst>
            <pc:docMk/>
            <pc:sldMk cId="4229423055" sldId="264"/>
            <ac:spMk id="10" creationId="{49B102DA-FAD3-68E1-8485-A3242AF9C028}"/>
          </ac:spMkLst>
        </pc:spChg>
        <pc:picChg chg="add mod">
          <ac:chgData name="Loh Jia Quan" userId="be4cc2e3-bd72-4e36-9f21-c7e87a9ef149" providerId="ADAL" clId="{C70FCDF8-3504-474A-B18D-F11E7F7029C5}" dt="2025-09-16T04:20:02.894" v="725" actId="1038"/>
          <ac:picMkLst>
            <pc:docMk/>
            <pc:sldMk cId="4229423055" sldId="264"/>
            <ac:picMk id="6" creationId="{AAF82BEC-20C8-DF44-BD67-EA9F78E827B8}"/>
          </ac:picMkLst>
        </pc:picChg>
        <pc:picChg chg="add del mod">
          <ac:chgData name="Loh Jia Quan" userId="be4cc2e3-bd72-4e36-9f21-c7e87a9ef149" providerId="ADAL" clId="{C70FCDF8-3504-474A-B18D-F11E7F7029C5}" dt="2025-09-16T04:20:02.894" v="725" actId="1038"/>
          <ac:picMkLst>
            <pc:docMk/>
            <pc:sldMk cId="4229423055" sldId="264"/>
            <ac:picMk id="7" creationId="{3D7EF077-3B89-5D42-609A-09361579992C}"/>
          </ac:picMkLst>
        </pc:picChg>
        <pc:picChg chg="add mod">
          <ac:chgData name="Loh Jia Quan" userId="be4cc2e3-bd72-4e36-9f21-c7e87a9ef149" providerId="ADAL" clId="{C70FCDF8-3504-474A-B18D-F11E7F7029C5}" dt="2025-09-16T04:20:02.894" v="725" actId="1038"/>
          <ac:picMkLst>
            <pc:docMk/>
            <pc:sldMk cId="4229423055" sldId="264"/>
            <ac:picMk id="8" creationId="{3D4F0AD3-A920-9EC0-997E-971FCA288877}"/>
          </ac:picMkLst>
        </pc:picChg>
        <pc:picChg chg="add del mod">
          <ac:chgData name="Loh Jia Quan" userId="be4cc2e3-bd72-4e36-9f21-c7e87a9ef149" providerId="ADAL" clId="{C70FCDF8-3504-474A-B18D-F11E7F7029C5}" dt="2025-09-16T04:20:02.894" v="725" actId="1038"/>
          <ac:picMkLst>
            <pc:docMk/>
            <pc:sldMk cId="4229423055" sldId="264"/>
            <ac:picMk id="9" creationId="{78F54A83-ADAF-5F44-3974-63092047556E}"/>
          </ac:picMkLst>
        </pc:picChg>
        <pc:picChg chg="add del mod">
          <ac:chgData name="Loh Jia Quan" userId="be4cc2e3-bd72-4e36-9f21-c7e87a9ef149" providerId="ADAL" clId="{C70FCDF8-3504-474A-B18D-F11E7F7029C5}" dt="2025-09-16T04:20:02.894" v="725" actId="1038"/>
          <ac:picMkLst>
            <pc:docMk/>
            <pc:sldMk cId="4229423055" sldId="264"/>
            <ac:picMk id="3074" creationId="{9D85ACE8-3378-EB0F-CCE4-031798310F1A}"/>
          </ac:picMkLst>
        </pc:picChg>
        <pc:picChg chg="add">
          <ac:chgData name="Loh Jia Quan" userId="be4cc2e3-bd72-4e36-9f21-c7e87a9ef149" providerId="ADAL" clId="{C70FCDF8-3504-474A-B18D-F11E7F7029C5}" dt="2025-09-16T04:14:04.936" v="677"/>
          <ac:picMkLst>
            <pc:docMk/>
            <pc:sldMk cId="4229423055" sldId="264"/>
            <ac:picMk id="5122" creationId="{F1F834AF-D5D1-8BB2-2839-957A77DA67C1}"/>
          </ac:picMkLst>
        </pc:picChg>
        <pc:picChg chg="add mod">
          <ac:chgData name="Loh Jia Quan" userId="be4cc2e3-bd72-4e36-9f21-c7e87a9ef149" providerId="ADAL" clId="{C70FCDF8-3504-474A-B18D-F11E7F7029C5}" dt="2025-09-16T04:20:02.894" v="725" actId="1038"/>
          <ac:picMkLst>
            <pc:docMk/>
            <pc:sldMk cId="4229423055" sldId="264"/>
            <ac:picMk id="5124" creationId="{550C1D75-9B2C-3806-1997-0513B8CB6569}"/>
          </ac:picMkLst>
        </pc:picChg>
      </pc:sldChg>
      <pc:sldChg chg="addSp delSp modSp add mod ord">
        <pc:chgData name="Loh Jia Quan" userId="be4cc2e3-bd72-4e36-9f21-c7e87a9ef149" providerId="ADAL" clId="{C70FCDF8-3504-474A-B18D-F11E7F7029C5}" dt="2025-09-16T04:15:26.427" v="706" actId="20577"/>
        <pc:sldMkLst>
          <pc:docMk/>
          <pc:sldMk cId="1929427004" sldId="265"/>
        </pc:sldMkLst>
        <pc:spChg chg="mod">
          <ac:chgData name="Loh Jia Quan" userId="be4cc2e3-bd72-4e36-9f21-c7e87a9ef149" providerId="ADAL" clId="{C70FCDF8-3504-474A-B18D-F11E7F7029C5}" dt="2025-09-16T04:15:26.427" v="706" actId="20577"/>
          <ac:spMkLst>
            <pc:docMk/>
            <pc:sldMk cId="1929427004" sldId="265"/>
            <ac:spMk id="3" creationId="{F6AF523C-6CD0-0276-0118-6E904C8DA932}"/>
          </ac:spMkLst>
        </pc:spChg>
        <pc:picChg chg="add mod">
          <ac:chgData name="Loh Jia Quan" userId="be4cc2e3-bd72-4e36-9f21-c7e87a9ef149" providerId="ADAL" clId="{C70FCDF8-3504-474A-B18D-F11E7F7029C5}" dt="2025-09-16T04:14:23.697" v="689"/>
          <ac:picMkLst>
            <pc:docMk/>
            <pc:sldMk cId="1929427004" sldId="265"/>
            <ac:picMk id="6" creationId="{6392EE5F-E2B3-7992-3F5A-347B0917C03B}"/>
          </ac:picMkLst>
        </pc:picChg>
        <pc:picChg chg="del">
          <ac:chgData name="Loh Jia Quan" userId="be4cc2e3-bd72-4e36-9f21-c7e87a9ef149" providerId="ADAL" clId="{C70FCDF8-3504-474A-B18D-F11E7F7029C5}" dt="2025-09-16T04:14:23.423" v="688" actId="478"/>
          <ac:picMkLst>
            <pc:docMk/>
            <pc:sldMk cId="1929427004" sldId="265"/>
            <ac:picMk id="7" creationId="{9414D917-3A1A-7DB8-D81D-48A7D4709702}"/>
          </ac:picMkLst>
        </pc:picChg>
        <pc:picChg chg="add mod">
          <ac:chgData name="Loh Jia Quan" userId="be4cc2e3-bd72-4e36-9f21-c7e87a9ef149" providerId="ADAL" clId="{C70FCDF8-3504-474A-B18D-F11E7F7029C5}" dt="2025-09-16T04:14:23.697" v="689"/>
          <ac:picMkLst>
            <pc:docMk/>
            <pc:sldMk cId="1929427004" sldId="265"/>
            <ac:picMk id="8" creationId="{FA2B4133-A0A5-1936-C7BB-391D1E31A662}"/>
          </ac:picMkLst>
        </pc:picChg>
        <pc:picChg chg="del">
          <ac:chgData name="Loh Jia Quan" userId="be4cc2e3-bd72-4e36-9f21-c7e87a9ef149" providerId="ADAL" clId="{C70FCDF8-3504-474A-B18D-F11E7F7029C5}" dt="2025-09-16T04:14:23.423" v="688" actId="478"/>
          <ac:picMkLst>
            <pc:docMk/>
            <pc:sldMk cId="1929427004" sldId="265"/>
            <ac:picMk id="3074" creationId="{CB5E388E-ABA9-82FD-D958-C79C329780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7A14-EA52-2DF1-B595-451C4321E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9D578-6A64-BBD5-24A1-9A26FC181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8477-E5BA-2D7B-A8C4-D1FEE81E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474EB-62FA-0C11-F82B-0CFF76C5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2371-41A3-C74A-CFB2-2A2FCA14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2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E17D-E5F9-BC26-6587-F507ABE1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1627D-BBAE-3A72-55A4-8A269BA5F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D5DF-7306-190F-D947-AF39E4D5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A0FF7-8414-2BF5-EB20-04F79AE1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C579-6860-394F-EE4A-F9519DF4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61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795CE-A32A-A32B-1F37-20066CF62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465C7-E6A1-C2AF-C342-4490B88B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CF69-E9AA-9D19-BE3E-45694741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A093-B5FD-A85A-CAC2-E22804A1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D34F-E075-1E17-3D95-E95A6192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41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FB8C-B770-4A78-EF33-01C1A2FB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6452-D65B-B055-F737-39E0FA65D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2868-7222-4A4C-CE40-727C0C82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3B209-4120-A6BA-B753-CD04FDDB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E2B2F-E57D-0F53-E68B-8D80F4D3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35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94CA-7FCD-5DC7-BDD6-5B93F845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FE23-7555-EEF8-8568-2209700A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4940B-0352-6C95-6B90-4443B4F9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3C0D-A422-6DCB-DB6E-9F2FE23F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66F5-C9C6-8D39-1EE1-D2748F1E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459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AF56-C3D3-9BAE-D690-3B752AE4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0703-4B94-82B7-786F-DA3EBBBC1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2E8A3-D8CE-5F96-7244-AC560AB76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219E6-1308-DDEF-CEAA-4E71C260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16/09/2025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95FDF-7536-0FED-3847-0C43D96C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04739-77DA-601F-E68C-F4458807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03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88AA-D671-DC66-8E75-1CC603AF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449E-4183-8E13-5151-7A6B043E3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3FEC4-67E6-2520-A75B-7854F426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FD55D-C072-502F-0987-8DCC19313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8F7D7-3662-F2BE-683D-62DC4041F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CD653-F22F-1FE9-0902-1642797D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16/09/2025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3D81A-BB95-F7CE-B8D6-38054AB4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95792-8ED7-7975-BAB6-EF71123B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59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9911-DF47-9231-E5B0-28C0C796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FDE79-B6FB-98B1-067A-14151C32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16/09/2025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14808-3C38-6C30-6003-B3F24E66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63A75-250A-6EAD-FF0E-E7F03316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6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45A15-313B-C184-3F24-20C0284E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16/09/2025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1BF9F-A401-6510-D60F-A39657F5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DD8E1-B75B-25A2-AE47-261697EB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3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19B8-88D4-8DB0-2420-089069FF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487B-1D0B-3706-EF89-34E3CC58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521D1-E8E4-DB0C-F345-EB5D73EB1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76645-2378-E392-6798-95681592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16/09/2025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9CBEE-7F23-CF21-E250-E48765C0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2BB8-5C36-8776-02D3-12A73563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26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3582-95B8-4934-4894-7B24ED6E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E3488-B548-AE6A-63C6-E8D73CA84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60F00-C610-86D8-5B3F-AB8857B7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66546-34B0-D912-F138-6560DDB4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16/09/2025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CACD2-1CF4-52BA-143E-607CD501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88688-27B4-BF5F-F7E0-DA6694E7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5D29C-E022-31ED-A0F8-7F3D596E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7A378-F255-843C-A0FE-0086D1865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8A83E-B0B7-B0F8-6B35-E5477219D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DD63C-3303-48D5-B3A7-D970A5A03597}" type="datetimeFigureOut">
              <a:rPr lang="en-AU" smtClean="0"/>
              <a:t>16/09/2025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653BF-1E04-894A-180B-2C740D36F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A9F7-E4F5-B0A5-4FEE-10EF1750A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2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822A-E21A-6CA8-4DD8-6751FAC8A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ForceMoCap</a:t>
            </a:r>
            <a:r>
              <a:rPr lang="en-US" dirty="0"/>
              <a:t> (FMC)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B2CD4-FAE7-C2F0-745B-08566E261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Evaluation Protocol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741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3A215-F833-828B-B5DC-3872652C7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805D-9230-FC12-152F-2339F1360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914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Study 1: Single Quasi-static 6-DOF joint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046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AFAE-9845-4586-C1EF-122F863A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1a: Normal Force Dynamics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0B21-4680-B95A-E152-FE2679104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1: Fingers Force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246385-D547-DAA9-6C32-012C843F0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11200" y="2760663"/>
            <a:ext cx="3081337" cy="30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172ACE-CEEA-6FC3-E3C5-70D8C4ABE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60900" y="2760662"/>
            <a:ext cx="3081338" cy="30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C18D5DE-B34C-EDCF-C71C-81EF92BD6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610601" y="2760662"/>
            <a:ext cx="3081338" cy="30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EA43A67-7CE7-DF4D-C0A5-A5C201B4262C}"/>
              </a:ext>
            </a:extLst>
          </p:cNvPr>
          <p:cNvGrpSpPr/>
          <p:nvPr/>
        </p:nvGrpSpPr>
        <p:grpSpPr>
          <a:xfrm>
            <a:off x="2092946" y="3433648"/>
            <a:ext cx="1157415" cy="853182"/>
            <a:chOff x="2481135" y="3448559"/>
            <a:chExt cx="1157415" cy="85318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6AB1831-2398-EB69-3F98-A33957BD6497}"/>
                </a:ext>
              </a:extLst>
            </p:cNvPr>
            <p:cNvCxnSpPr>
              <a:cxnSpLocks/>
            </p:cNvCxnSpPr>
            <p:nvPr/>
          </p:nvCxnSpPr>
          <p:spPr>
            <a:xfrm>
              <a:off x="2481135" y="4163240"/>
              <a:ext cx="115741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732DA4-A5A5-EA6F-6B1F-9CD79E00D847}"/>
                </a:ext>
              </a:extLst>
            </p:cNvPr>
            <p:cNvGrpSpPr/>
            <p:nvPr/>
          </p:nvGrpSpPr>
          <p:grpSpPr>
            <a:xfrm>
              <a:off x="2817635" y="3448559"/>
              <a:ext cx="728005" cy="853182"/>
              <a:chOff x="8011062" y="3314642"/>
              <a:chExt cx="466896" cy="57611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F48B6B75-26E2-E57D-B1B9-99BBF73B55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4066" y="3485665"/>
                <a:ext cx="0" cy="3134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3E7B37A-EF74-A7CD-0F7C-52E387F54D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855" y="3799101"/>
                <a:ext cx="27001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9258C-D063-5DCC-44B6-67867EF1236C}"/>
                  </a:ext>
                </a:extLst>
              </p:cNvPr>
              <p:cNvSpPr txBox="1"/>
              <p:nvPr/>
            </p:nvSpPr>
            <p:spPr>
              <a:xfrm>
                <a:off x="8011062" y="3314642"/>
                <a:ext cx="146096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0C33699-D2A2-C345-D7F6-6C247D33BAF9}"/>
                  </a:ext>
                </a:extLst>
              </p:cNvPr>
              <p:cNvSpPr txBox="1"/>
              <p:nvPr/>
            </p:nvSpPr>
            <p:spPr>
              <a:xfrm>
                <a:off x="8330453" y="3703709"/>
                <a:ext cx="147505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140557-C8B0-AD18-0C10-A599E2C5F8F0}"/>
              </a:ext>
            </a:extLst>
          </p:cNvPr>
          <p:cNvGrpSpPr/>
          <p:nvPr/>
        </p:nvGrpSpPr>
        <p:grpSpPr>
          <a:xfrm>
            <a:off x="5977765" y="3412524"/>
            <a:ext cx="695587" cy="1057871"/>
            <a:chOff x="2451765" y="3088893"/>
            <a:chExt cx="695587" cy="105787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E463026-976B-1E62-45A8-745195135C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9600" y="3088893"/>
              <a:ext cx="9521" cy="105787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9DEE159-1F49-0A94-E50D-05191ADBB54C}"/>
                </a:ext>
              </a:extLst>
            </p:cNvPr>
            <p:cNvGrpSpPr/>
            <p:nvPr/>
          </p:nvGrpSpPr>
          <p:grpSpPr>
            <a:xfrm>
              <a:off x="2451765" y="3248518"/>
              <a:ext cx="695587" cy="674320"/>
              <a:chOff x="7776414" y="3179559"/>
              <a:chExt cx="446105" cy="455333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8C97FAD-4CC4-F2CE-5CEB-DAD2931D4F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8634" y="3229806"/>
                <a:ext cx="0" cy="3134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F4D55D2-B45B-835D-B623-0435DAB66B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6414" y="3543240"/>
                <a:ext cx="27001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772818-F51C-5B87-4A8A-92E4E9DD2949}"/>
                  </a:ext>
                </a:extLst>
              </p:cNvPr>
              <p:cNvSpPr txBox="1"/>
              <p:nvPr/>
            </p:nvSpPr>
            <p:spPr>
              <a:xfrm>
                <a:off x="7863926" y="3179559"/>
                <a:ext cx="146096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875ACA8-3F08-949E-6A30-39E8B544C525}"/>
                  </a:ext>
                </a:extLst>
              </p:cNvPr>
              <p:cNvSpPr txBox="1"/>
              <p:nvPr/>
            </p:nvSpPr>
            <p:spPr>
              <a:xfrm>
                <a:off x="8075014" y="3447849"/>
                <a:ext cx="147505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D9FB3B-11C6-CA2F-F22E-4FD64488BC31}"/>
              </a:ext>
            </a:extLst>
          </p:cNvPr>
          <p:cNvGrpSpPr/>
          <p:nvPr/>
        </p:nvGrpSpPr>
        <p:grpSpPr>
          <a:xfrm>
            <a:off x="9807036" y="3786280"/>
            <a:ext cx="969466" cy="1083656"/>
            <a:chOff x="2481135" y="3859962"/>
            <a:chExt cx="969466" cy="108365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25110D8-CB34-0DC6-C463-55155812BAF0}"/>
                </a:ext>
              </a:extLst>
            </p:cNvPr>
            <p:cNvCxnSpPr>
              <a:cxnSpLocks/>
            </p:cNvCxnSpPr>
            <p:nvPr/>
          </p:nvCxnSpPr>
          <p:spPr>
            <a:xfrm>
              <a:off x="2481135" y="4163240"/>
              <a:ext cx="571066" cy="78037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83BD12D-34B7-87D6-D08A-2F92E252E606}"/>
                </a:ext>
              </a:extLst>
            </p:cNvPr>
            <p:cNvGrpSpPr/>
            <p:nvPr/>
          </p:nvGrpSpPr>
          <p:grpSpPr>
            <a:xfrm>
              <a:off x="2722598" y="3859962"/>
              <a:ext cx="728003" cy="853187"/>
              <a:chOff x="7950116" y="3592445"/>
              <a:chExt cx="466895" cy="576114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1C5C71E-7B97-BCB4-532D-A184A1CEA4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83125" y="3763470"/>
                <a:ext cx="0" cy="3134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0EC48A6-B81B-595B-456B-26747EFC69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909" y="4076907"/>
                <a:ext cx="27001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5919E85-C9BC-5484-FAB2-AF62D6FB0022}"/>
                  </a:ext>
                </a:extLst>
              </p:cNvPr>
              <p:cNvSpPr txBox="1"/>
              <p:nvPr/>
            </p:nvSpPr>
            <p:spPr>
              <a:xfrm>
                <a:off x="7950116" y="3592445"/>
                <a:ext cx="146096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B1FF845-E522-BD21-E183-C61728EFD60A}"/>
                  </a:ext>
                </a:extLst>
              </p:cNvPr>
              <p:cNvSpPr txBox="1"/>
              <p:nvPr/>
            </p:nvSpPr>
            <p:spPr>
              <a:xfrm>
                <a:off x="8269506" y="3981516"/>
                <a:ext cx="147505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85DC01-5926-D668-33DF-FE3B68926B79}"/>
              </a:ext>
            </a:extLst>
          </p:cNvPr>
          <p:cNvGrpSpPr/>
          <p:nvPr/>
        </p:nvGrpSpPr>
        <p:grpSpPr>
          <a:xfrm>
            <a:off x="4687447" y="1366524"/>
            <a:ext cx="3081339" cy="1233530"/>
            <a:chOff x="4555523" y="1392195"/>
            <a:chExt cx="3081339" cy="123353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8BF3A7B-11EA-08EC-8839-676D098A1E4B}"/>
                </a:ext>
              </a:extLst>
            </p:cNvPr>
            <p:cNvSpPr txBox="1"/>
            <p:nvPr/>
          </p:nvSpPr>
          <p:spPr>
            <a:xfrm>
              <a:off x="4555523" y="1392195"/>
              <a:ext cx="3081339" cy="123353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070B2A5-13AB-F249-05A0-805B5BCA90E4}"/>
                </a:ext>
              </a:extLst>
            </p:cNvPr>
            <p:cNvGrpSpPr/>
            <p:nvPr/>
          </p:nvGrpSpPr>
          <p:grpSpPr>
            <a:xfrm>
              <a:off x="4672366" y="1520109"/>
              <a:ext cx="2832304" cy="891446"/>
              <a:chOff x="1054100" y="5966554"/>
              <a:chExt cx="2832304" cy="89144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237B3AB-0A56-393B-C52E-59FB16021F1A}"/>
                  </a:ext>
                </a:extLst>
              </p:cNvPr>
              <p:cNvGrpSpPr/>
              <p:nvPr/>
            </p:nvGrpSpPr>
            <p:grpSpPr>
              <a:xfrm>
                <a:off x="1054100" y="5966554"/>
                <a:ext cx="984250" cy="891446"/>
                <a:chOff x="2599704" y="3448558"/>
                <a:chExt cx="984250" cy="891446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22ADE505-12E6-1CC5-3F8A-B071B7E77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9704" y="3658967"/>
                  <a:ext cx="984250" cy="681037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5DE1A347-2CEB-3E92-0624-834FEEDDEDD3}"/>
                    </a:ext>
                  </a:extLst>
                </p:cNvPr>
                <p:cNvGrpSpPr/>
                <p:nvPr/>
              </p:nvGrpSpPr>
              <p:grpSpPr>
                <a:xfrm>
                  <a:off x="2817649" y="3448558"/>
                  <a:ext cx="739485" cy="822368"/>
                  <a:chOff x="8011062" y="3314642"/>
                  <a:chExt cx="474258" cy="555303"/>
                </a:xfrm>
              </p:grpSpPr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97CDFA9A-516F-3F5D-3A56-0773650026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044066" y="3485665"/>
                    <a:ext cx="0" cy="313434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990AC6C5-A7F4-8BF8-0F34-3BCC3D84B4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31855" y="3799101"/>
                    <a:ext cx="270019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2829444-9F77-58AD-A593-7DDB261A7055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062" y="3314642"/>
                    <a:ext cx="146096" cy="18704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Y</a:t>
                    </a:r>
                    <a:endParaRPr lang="en-AU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4AEA9DE9-284B-6812-9650-A50FC4A87929}"/>
                      </a:ext>
                    </a:extLst>
                  </p:cNvPr>
                  <p:cNvSpPr txBox="1"/>
                  <p:nvPr/>
                </p:nvSpPr>
                <p:spPr>
                  <a:xfrm>
                    <a:off x="8337815" y="3682902"/>
                    <a:ext cx="147505" cy="18704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  <a:endParaRPr lang="en-AU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BA74E17-4F1D-BF9D-4580-9B77D105D5E4}"/>
                  </a:ext>
                </a:extLst>
              </p:cNvPr>
              <p:cNvSpPr txBox="1"/>
              <p:nvPr/>
            </p:nvSpPr>
            <p:spPr>
              <a:xfrm>
                <a:off x="2089811" y="6039848"/>
                <a:ext cx="1796593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Direction of force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33706D3-E6A2-6A20-2B9E-55C2698CF045}"/>
              </a:ext>
            </a:extLst>
          </p:cNvPr>
          <p:cNvSpPr txBox="1"/>
          <p:nvPr/>
        </p:nvSpPr>
        <p:spPr>
          <a:xfrm>
            <a:off x="1801391" y="6002608"/>
            <a:ext cx="900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X-force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491C2E-670F-8E14-D298-A6AC92537E6C}"/>
              </a:ext>
            </a:extLst>
          </p:cNvPr>
          <p:cNvSpPr txBox="1"/>
          <p:nvPr/>
        </p:nvSpPr>
        <p:spPr>
          <a:xfrm>
            <a:off x="5751092" y="6002608"/>
            <a:ext cx="900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Y-force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08C03F-850C-EE83-E1A5-8D24C2B7D116}"/>
              </a:ext>
            </a:extLst>
          </p:cNvPr>
          <p:cNvSpPr txBox="1"/>
          <p:nvPr/>
        </p:nvSpPr>
        <p:spPr>
          <a:xfrm>
            <a:off x="9466540" y="6002608"/>
            <a:ext cx="1369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XY-force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253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05778-B1E8-508C-C7EE-DB23979AB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517481B-3E13-3F25-957C-5ED664BED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470" y="2771345"/>
            <a:ext cx="3053316" cy="305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D6D7E60-C7D0-763C-983B-E87F9B4EF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47609" y="2757334"/>
            <a:ext cx="3081338" cy="30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101B66D-F9B2-5E52-A486-C1D38CA31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97564" y="2757335"/>
            <a:ext cx="3081337" cy="308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EA53B1-74F8-729C-6BA3-AE87A43A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1a: Normal Force Dynamics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C5B6-B7ED-12D6-7452-4A74E599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2: Palm Force</a:t>
            </a:r>
            <a:endParaRPr lang="en-AU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A97FB5-936A-559C-B1E8-4C3E502D7854}"/>
              </a:ext>
            </a:extLst>
          </p:cNvPr>
          <p:cNvGrpSpPr/>
          <p:nvPr/>
        </p:nvGrpSpPr>
        <p:grpSpPr>
          <a:xfrm>
            <a:off x="1912908" y="3798289"/>
            <a:ext cx="1157415" cy="853182"/>
            <a:chOff x="2481135" y="3448559"/>
            <a:chExt cx="1157415" cy="85318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6DA7E3A-2236-05B7-7390-33856A5AE651}"/>
                </a:ext>
              </a:extLst>
            </p:cNvPr>
            <p:cNvCxnSpPr>
              <a:cxnSpLocks/>
            </p:cNvCxnSpPr>
            <p:nvPr/>
          </p:nvCxnSpPr>
          <p:spPr>
            <a:xfrm>
              <a:off x="2481135" y="4163240"/>
              <a:ext cx="115741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1E849C1-2AEE-76A5-881C-69AE2F2C9B20}"/>
                </a:ext>
              </a:extLst>
            </p:cNvPr>
            <p:cNvGrpSpPr/>
            <p:nvPr/>
          </p:nvGrpSpPr>
          <p:grpSpPr>
            <a:xfrm>
              <a:off x="2817635" y="3448559"/>
              <a:ext cx="728005" cy="853182"/>
              <a:chOff x="8011062" y="3314642"/>
              <a:chExt cx="466896" cy="57611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3CF17AEC-82C0-7921-F766-3B5694BEF9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4066" y="3485665"/>
                <a:ext cx="0" cy="3134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5186952-6866-7A27-7C31-AD4B41671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855" y="3799101"/>
                <a:ext cx="27001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58D8D-A9DE-00CA-2AAA-A6F1BF303387}"/>
                  </a:ext>
                </a:extLst>
              </p:cNvPr>
              <p:cNvSpPr txBox="1"/>
              <p:nvPr/>
            </p:nvSpPr>
            <p:spPr>
              <a:xfrm>
                <a:off x="8011062" y="3314642"/>
                <a:ext cx="146096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E79B35-4BEC-01B3-D643-FC8410BF6382}"/>
                  </a:ext>
                </a:extLst>
              </p:cNvPr>
              <p:cNvSpPr txBox="1"/>
              <p:nvPr/>
            </p:nvSpPr>
            <p:spPr>
              <a:xfrm>
                <a:off x="8330453" y="3703709"/>
                <a:ext cx="147505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CA2F00-CDF2-A9F4-A349-FE2A752E3FCC}"/>
              </a:ext>
            </a:extLst>
          </p:cNvPr>
          <p:cNvGrpSpPr/>
          <p:nvPr/>
        </p:nvGrpSpPr>
        <p:grpSpPr>
          <a:xfrm>
            <a:off x="5938822" y="3845536"/>
            <a:ext cx="695587" cy="1057871"/>
            <a:chOff x="2451765" y="3088893"/>
            <a:chExt cx="695587" cy="105787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DA4353F-3589-1470-0760-BEE61FB87A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59600" y="3088893"/>
              <a:ext cx="9521" cy="1057871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20AFD72-6A7D-B154-2754-27FD05BE9B47}"/>
                </a:ext>
              </a:extLst>
            </p:cNvPr>
            <p:cNvGrpSpPr/>
            <p:nvPr/>
          </p:nvGrpSpPr>
          <p:grpSpPr>
            <a:xfrm>
              <a:off x="2451765" y="3248518"/>
              <a:ext cx="695587" cy="674320"/>
              <a:chOff x="7776414" y="3179559"/>
              <a:chExt cx="446105" cy="455333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D798066-6BE3-0A20-5D94-A9717430D7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8634" y="3229806"/>
                <a:ext cx="0" cy="3134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DD94AF9-648B-3E3A-32AB-DEA12BAE30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6414" y="3543240"/>
                <a:ext cx="27001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75CD7EE-F7BF-6CA9-6A1A-6623AC21377E}"/>
                  </a:ext>
                </a:extLst>
              </p:cNvPr>
              <p:cNvSpPr txBox="1"/>
              <p:nvPr/>
            </p:nvSpPr>
            <p:spPr>
              <a:xfrm>
                <a:off x="7863926" y="3179559"/>
                <a:ext cx="146096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293065-3D58-C889-6FC7-D1F77DF8769E}"/>
                  </a:ext>
                </a:extLst>
              </p:cNvPr>
              <p:cNvSpPr txBox="1"/>
              <p:nvPr/>
            </p:nvSpPr>
            <p:spPr>
              <a:xfrm>
                <a:off x="8075014" y="3447849"/>
                <a:ext cx="147505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4F884C-6476-2851-4CED-E6B91001872C}"/>
              </a:ext>
            </a:extLst>
          </p:cNvPr>
          <p:cNvGrpSpPr/>
          <p:nvPr/>
        </p:nvGrpSpPr>
        <p:grpSpPr>
          <a:xfrm>
            <a:off x="9693371" y="3902353"/>
            <a:ext cx="925759" cy="1129309"/>
            <a:chOff x="2241440" y="3445383"/>
            <a:chExt cx="925759" cy="112930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70AF2B6-382A-7673-54D8-E04D17F488C5}"/>
                </a:ext>
              </a:extLst>
            </p:cNvPr>
            <p:cNvCxnSpPr>
              <a:cxnSpLocks/>
            </p:cNvCxnSpPr>
            <p:nvPr/>
          </p:nvCxnSpPr>
          <p:spPr>
            <a:xfrm>
              <a:off x="2241440" y="3794314"/>
              <a:ext cx="571066" cy="78037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947F19-BE5D-6A69-D527-96A47E9317D0}"/>
                </a:ext>
              </a:extLst>
            </p:cNvPr>
            <p:cNvGrpSpPr/>
            <p:nvPr/>
          </p:nvGrpSpPr>
          <p:grpSpPr>
            <a:xfrm>
              <a:off x="2439200" y="3445383"/>
              <a:ext cx="727999" cy="853179"/>
              <a:chOff x="7768355" y="3312497"/>
              <a:chExt cx="466892" cy="576108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6175A2D-F23A-3EA0-C9C6-0D7EB2D89D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1359" y="3483519"/>
                <a:ext cx="0" cy="3134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BC86D3E-B196-6CB8-08B7-CCB6FE463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9143" y="3796954"/>
                <a:ext cx="27001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A072FDF-4B96-7740-88CD-E5375FCAC4A7}"/>
                  </a:ext>
                </a:extLst>
              </p:cNvPr>
              <p:cNvSpPr txBox="1"/>
              <p:nvPr/>
            </p:nvSpPr>
            <p:spPr>
              <a:xfrm>
                <a:off x="7768355" y="3312497"/>
                <a:ext cx="146096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8AA00D-B55A-8764-0D14-DBB35DE9EDED}"/>
                  </a:ext>
                </a:extLst>
              </p:cNvPr>
              <p:cNvSpPr txBox="1"/>
              <p:nvPr/>
            </p:nvSpPr>
            <p:spPr>
              <a:xfrm>
                <a:off x="8087742" y="3701562"/>
                <a:ext cx="147505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C8B01BA-CE54-714D-2A41-E01DE6DDD865}"/>
              </a:ext>
            </a:extLst>
          </p:cNvPr>
          <p:cNvGrpSpPr/>
          <p:nvPr/>
        </p:nvGrpSpPr>
        <p:grpSpPr>
          <a:xfrm>
            <a:off x="4687447" y="1366524"/>
            <a:ext cx="3081339" cy="1233530"/>
            <a:chOff x="4555523" y="1392195"/>
            <a:chExt cx="3081339" cy="123353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C54ABDC-0187-F0BF-865B-9E28553B6D19}"/>
                </a:ext>
              </a:extLst>
            </p:cNvPr>
            <p:cNvSpPr txBox="1"/>
            <p:nvPr/>
          </p:nvSpPr>
          <p:spPr>
            <a:xfrm>
              <a:off x="4555523" y="1392195"/>
              <a:ext cx="3081339" cy="123353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endParaRPr lang="en-AU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6C765BC-08A5-5E9B-19BA-429FCAF66FB1}"/>
                </a:ext>
              </a:extLst>
            </p:cNvPr>
            <p:cNvGrpSpPr/>
            <p:nvPr/>
          </p:nvGrpSpPr>
          <p:grpSpPr>
            <a:xfrm>
              <a:off x="4672366" y="1520109"/>
              <a:ext cx="2832304" cy="891446"/>
              <a:chOff x="1054100" y="5966554"/>
              <a:chExt cx="2832304" cy="891446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10B5442-66D6-A016-9376-2657EF90170D}"/>
                  </a:ext>
                </a:extLst>
              </p:cNvPr>
              <p:cNvGrpSpPr/>
              <p:nvPr/>
            </p:nvGrpSpPr>
            <p:grpSpPr>
              <a:xfrm>
                <a:off x="1054100" y="5966554"/>
                <a:ext cx="984250" cy="891446"/>
                <a:chOff x="2599704" y="3448558"/>
                <a:chExt cx="984250" cy="891446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28255C9D-FF39-4215-5D31-A941A09260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99704" y="3658967"/>
                  <a:ext cx="984250" cy="681037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7C44FA65-A971-44AF-2B1B-A98EB21FC452}"/>
                    </a:ext>
                  </a:extLst>
                </p:cNvPr>
                <p:cNvGrpSpPr/>
                <p:nvPr/>
              </p:nvGrpSpPr>
              <p:grpSpPr>
                <a:xfrm>
                  <a:off x="2817649" y="3448558"/>
                  <a:ext cx="739485" cy="822368"/>
                  <a:chOff x="8011062" y="3314642"/>
                  <a:chExt cx="474258" cy="555303"/>
                </a:xfrm>
              </p:grpSpPr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0D175A95-45CD-0DA5-C598-E104EBCB3E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044066" y="3485665"/>
                    <a:ext cx="0" cy="313434"/>
                  </a:xfrm>
                  <a:prstGeom prst="straightConnector1">
                    <a:avLst/>
                  </a:prstGeom>
                  <a:ln w="38100">
                    <a:solidFill>
                      <a:schemeClr val="accent6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269B1138-4D11-01D9-A375-B586D9FD9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31855" y="3799101"/>
                    <a:ext cx="270019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087C0FB-FB90-9416-CAEE-50D767BBFA28}"/>
                      </a:ext>
                    </a:extLst>
                  </p:cNvPr>
                  <p:cNvSpPr txBox="1"/>
                  <p:nvPr/>
                </p:nvSpPr>
                <p:spPr>
                  <a:xfrm>
                    <a:off x="8011062" y="3314642"/>
                    <a:ext cx="146096" cy="18704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Y</a:t>
                    </a:r>
                    <a:endParaRPr lang="en-AU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FB55222D-978A-D97F-16F5-9EFFC018D8BA}"/>
                      </a:ext>
                    </a:extLst>
                  </p:cNvPr>
                  <p:cNvSpPr txBox="1"/>
                  <p:nvPr/>
                </p:nvSpPr>
                <p:spPr>
                  <a:xfrm>
                    <a:off x="8337815" y="3682902"/>
                    <a:ext cx="147505" cy="18704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X</a:t>
                    </a:r>
                    <a:endParaRPr lang="en-AU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p:grp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DFB3F6F-75E7-97F5-5861-97BA449FF38B}"/>
                  </a:ext>
                </a:extLst>
              </p:cNvPr>
              <p:cNvSpPr txBox="1"/>
              <p:nvPr/>
            </p:nvSpPr>
            <p:spPr>
              <a:xfrm>
                <a:off x="2089811" y="6039848"/>
                <a:ext cx="1796593" cy="2769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Direction of force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BAED209-C8EB-E7F6-BD4F-177739830E06}"/>
              </a:ext>
            </a:extLst>
          </p:cNvPr>
          <p:cNvSpPr txBox="1"/>
          <p:nvPr/>
        </p:nvSpPr>
        <p:spPr>
          <a:xfrm>
            <a:off x="1887756" y="6002608"/>
            <a:ext cx="900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X-force</a:t>
            </a:r>
            <a:endParaRPr lang="en-AU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B91DAD-AD9D-7C37-AF5D-6FF52FD453AB}"/>
              </a:ext>
            </a:extLst>
          </p:cNvPr>
          <p:cNvSpPr txBox="1"/>
          <p:nvPr/>
        </p:nvSpPr>
        <p:spPr>
          <a:xfrm>
            <a:off x="5737801" y="6002608"/>
            <a:ext cx="900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Y-force</a:t>
            </a:r>
            <a:endParaRPr lang="en-A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C1B9C3-F941-09BC-DFC2-9F9E09F50E2C}"/>
              </a:ext>
            </a:extLst>
          </p:cNvPr>
          <p:cNvSpPr txBox="1"/>
          <p:nvPr/>
        </p:nvSpPr>
        <p:spPr>
          <a:xfrm>
            <a:off x="9343398" y="6002608"/>
            <a:ext cx="1369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XY-force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15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3F8DF-829D-96CA-8EED-72ECBBE63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3799-C4FB-7AD2-570F-8C9D3BCD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1b: Grasp Dynamics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D137-9086-6ACA-5CD1-A8D295C3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566069"/>
            <a:ext cx="10820399" cy="4351338"/>
          </a:xfrm>
        </p:spPr>
        <p:txBody>
          <a:bodyPr/>
          <a:lstStyle/>
          <a:p>
            <a:r>
              <a:rPr lang="en-US" dirty="0"/>
              <a:t>Type 1: Finger Grasp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A28C0D-6488-57A4-465F-1BFE7FB2E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93801" y="2416136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9CDB06-28AE-9FDA-261E-1E092E32DCD6}"/>
              </a:ext>
            </a:extLst>
          </p:cNvPr>
          <p:cNvSpPr txBox="1"/>
          <p:nvPr/>
        </p:nvSpPr>
        <p:spPr>
          <a:xfrm>
            <a:off x="1959233" y="5866607"/>
            <a:ext cx="1736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Massage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B589E-FE51-5F16-F1AB-CAA0A5BBF5C8}"/>
              </a:ext>
            </a:extLst>
          </p:cNvPr>
          <p:cNvSpPr txBox="1"/>
          <p:nvPr/>
        </p:nvSpPr>
        <p:spPr>
          <a:xfrm>
            <a:off x="5829308" y="5866607"/>
            <a:ext cx="2197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 axis lift / push</a:t>
            </a:r>
            <a:endParaRPr lang="en-AU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0D6DBF8-2749-E3B8-3CBF-8D42105CD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06962" y="2416136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70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D49F7-586F-F2DE-D357-6C07627C2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936C-DCA0-4701-1E4A-F92AC1F9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1b: Grasp Dynamics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9627-39F5-E136-21FB-C49F1A52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566069"/>
            <a:ext cx="10820399" cy="4351338"/>
          </a:xfrm>
        </p:spPr>
        <p:txBody>
          <a:bodyPr/>
          <a:lstStyle/>
          <a:p>
            <a:r>
              <a:rPr lang="en-US" dirty="0"/>
              <a:t>Type 1: Finger Grasp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4E1552-8145-1FED-CAF1-BA4F7C25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47810" y="2416136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24AF76-8373-439A-E59D-326B96BAB81D}"/>
              </a:ext>
            </a:extLst>
          </p:cNvPr>
          <p:cNvSpPr txBox="1"/>
          <p:nvPr/>
        </p:nvSpPr>
        <p:spPr>
          <a:xfrm>
            <a:off x="1613242" y="5866607"/>
            <a:ext cx="1736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X-axis twist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1ACBD-A772-F1AA-FC94-6C9F59E4C69A}"/>
              </a:ext>
            </a:extLst>
          </p:cNvPr>
          <p:cNvSpPr txBox="1"/>
          <p:nvPr/>
        </p:nvSpPr>
        <p:spPr>
          <a:xfrm>
            <a:off x="5483317" y="5866607"/>
            <a:ext cx="1422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Y-axis twist</a:t>
            </a:r>
            <a:endParaRPr lang="en-AU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F9AD6F7-7BA2-7847-7772-5BC81CC1A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60971" y="2416136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FEF1917-1069-8D1E-787C-4D3DEED69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74132" y="2416136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0DF2FE-86BC-6A55-291D-DB6C28BBEB25}"/>
              </a:ext>
            </a:extLst>
          </p:cNvPr>
          <p:cNvSpPr txBox="1"/>
          <p:nvPr/>
        </p:nvSpPr>
        <p:spPr>
          <a:xfrm>
            <a:off x="9196478" y="5866607"/>
            <a:ext cx="1422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Z-axis twist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084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2FC9F-21E0-AF17-E40C-E66AF563B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A589-9C16-232E-34D6-85B4BB0A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1b: Grasp Dynamics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523C-6CD0-0276-0118-6E904C8DA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566069"/>
            <a:ext cx="10820399" cy="4351338"/>
          </a:xfrm>
        </p:spPr>
        <p:txBody>
          <a:bodyPr/>
          <a:lstStyle/>
          <a:p>
            <a:r>
              <a:rPr lang="en-US" dirty="0"/>
              <a:t>Type 2: Power Grasp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3FEE9-1EDE-D639-57DB-5B6E898A1216}"/>
              </a:ext>
            </a:extLst>
          </p:cNvPr>
          <p:cNvSpPr txBox="1"/>
          <p:nvPr/>
        </p:nvSpPr>
        <p:spPr>
          <a:xfrm>
            <a:off x="1959233" y="5866607"/>
            <a:ext cx="1736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Massage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622F6-8855-EB8B-26E4-0E69EEDD8350}"/>
              </a:ext>
            </a:extLst>
          </p:cNvPr>
          <p:cNvSpPr txBox="1"/>
          <p:nvPr/>
        </p:nvSpPr>
        <p:spPr>
          <a:xfrm>
            <a:off x="5829308" y="5866607"/>
            <a:ext cx="2197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 axis lift / push</a:t>
            </a:r>
            <a:endParaRPr lang="en-AU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392EE5F-E2B3-7992-3F5A-347B0917C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1" y="2416136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FA2B4133-A0A5-1936-C7BB-391D1E31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62" y="2416136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942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78736-FFDF-E7DC-1D40-288308761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9177C-A46A-F16C-718E-8CA97802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1b: Grasp Dynamics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C3689-9F9E-D75D-2FD5-1E432120C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566069"/>
            <a:ext cx="10820399" cy="4351338"/>
          </a:xfrm>
        </p:spPr>
        <p:txBody>
          <a:bodyPr/>
          <a:lstStyle/>
          <a:p>
            <a:r>
              <a:rPr lang="en-US" dirty="0"/>
              <a:t>Type 2: Power Grasp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85ACE8-3378-EB0F-CCE4-03179831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31335" y="2416136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155FE2-E7F5-FD36-794F-FF94A3792F47}"/>
              </a:ext>
            </a:extLst>
          </p:cNvPr>
          <p:cNvSpPr txBox="1"/>
          <p:nvPr/>
        </p:nvSpPr>
        <p:spPr>
          <a:xfrm>
            <a:off x="1596767" y="5866607"/>
            <a:ext cx="1736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X-axis twist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7DAEF-36E0-A2E5-B260-EAE569341F3E}"/>
              </a:ext>
            </a:extLst>
          </p:cNvPr>
          <p:cNvSpPr txBox="1"/>
          <p:nvPr/>
        </p:nvSpPr>
        <p:spPr>
          <a:xfrm>
            <a:off x="5466842" y="5866607"/>
            <a:ext cx="1422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Y-axis twist</a:t>
            </a:r>
            <a:endParaRPr lang="en-AU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D7EF077-3B89-5D42-609A-093615799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544496" y="2416136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8F54A83-ADAF-5F44-3974-630920475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257657" y="2416136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B102DA-FAD3-68E1-8485-A3242AF9C028}"/>
              </a:ext>
            </a:extLst>
          </p:cNvPr>
          <p:cNvSpPr txBox="1"/>
          <p:nvPr/>
        </p:nvSpPr>
        <p:spPr>
          <a:xfrm>
            <a:off x="9180003" y="5866607"/>
            <a:ext cx="1422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Z-axis twist</a:t>
            </a:r>
            <a:endParaRPr lang="en-AU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50C1D75-9B2C-3806-1997-0513B8CB6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35" y="2416136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AF82BEC-20C8-DF44-BD67-EA9F78E82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496" y="2416136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3D4F0AD3-A920-9EC0-997E-971FCA288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7657" y="2416136"/>
            <a:ext cx="3267075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42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127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ForceMoCap (FMC)</vt:lpstr>
      <vt:lpstr>Study 1: Single Quasi-static 6-DOF joint</vt:lpstr>
      <vt:lpstr>Study 1a: Normal Force Dynamics</vt:lpstr>
      <vt:lpstr>Study 1a: Normal Force Dynamics</vt:lpstr>
      <vt:lpstr>Study 1b: Grasp Dynamics</vt:lpstr>
      <vt:lpstr>Study 1b: Grasp Dynamics</vt:lpstr>
      <vt:lpstr>Study 1b: Grasp Dynamics</vt:lpstr>
      <vt:lpstr>Study 1b: Grasp Dynamics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Loh Jia Quan</dc:creator>
  <cp:lastModifiedBy>Loh Jia Quan</cp:lastModifiedBy>
  <cp:revision>1</cp:revision>
  <dcterms:created xsi:type="dcterms:W3CDTF">2025-09-16T03:38:08Z</dcterms:created>
  <dcterms:modified xsi:type="dcterms:W3CDTF">2025-09-16T04:20:20Z</dcterms:modified>
</cp:coreProperties>
</file>