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3" r:id="rId3"/>
    <p:sldId id="257" r:id="rId4"/>
    <p:sldId id="272" r:id="rId5"/>
    <p:sldId id="271" r:id="rId6"/>
    <p:sldId id="259" r:id="rId7"/>
    <p:sldId id="274" r:id="rId8"/>
    <p:sldId id="275" r:id="rId9"/>
    <p:sldId id="260" r:id="rId10"/>
    <p:sldId id="263" r:id="rId11"/>
    <p:sldId id="266" r:id="rId12"/>
    <p:sldId id="262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C81BC3-A984-4901-AF05-A950F5392FDB}">
          <p14:sldIdLst>
            <p14:sldId id="256"/>
            <p14:sldId id="273"/>
          </p14:sldIdLst>
        </p14:section>
        <p14:section name="Study 1: Single Quasi-static 6DOF Joint" id="{8D4800EE-CCDE-4132-8E12-A22C8D2BC522}">
          <p14:sldIdLst>
            <p14:sldId id="257"/>
            <p14:sldId id="272"/>
            <p14:sldId id="271"/>
            <p14:sldId id="259"/>
            <p14:sldId id="274"/>
            <p14:sldId id="275"/>
            <p14:sldId id="260"/>
            <p14:sldId id="263"/>
            <p14:sldId id="266"/>
            <p14:sldId id="262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83CBE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22026-5A1B-45BB-9703-36BFDB12D0D7}" v="176" dt="2025-09-16T04:20:10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h Jia Quan" userId="be4cc2e3-bd72-4e36-9f21-c7e87a9ef149" providerId="ADAL" clId="{C70FCDF8-3504-474A-B18D-F11E7F7029C5}"/>
    <pc:docChg chg="undo redo custSel addSld delSld modSld sldOrd addSection modSection">
      <pc:chgData name="Loh Jia Quan" userId="be4cc2e3-bd72-4e36-9f21-c7e87a9ef149" providerId="ADAL" clId="{C70FCDF8-3504-474A-B18D-F11E7F7029C5}" dt="2025-10-01T06:36:21.240" v="5895" actId="113"/>
      <pc:docMkLst>
        <pc:docMk/>
      </pc:docMkLst>
      <pc:sldChg chg="modSp new mod">
        <pc:chgData name="Loh Jia Quan" userId="be4cc2e3-bd72-4e36-9f21-c7e87a9ef149" providerId="ADAL" clId="{C70FCDF8-3504-474A-B18D-F11E7F7029C5}" dt="2025-09-18T01:47:53.122" v="3582" actId="14100"/>
        <pc:sldMkLst>
          <pc:docMk/>
          <pc:sldMk cId="4227416893" sldId="256"/>
        </pc:sldMkLst>
        <pc:spChg chg="mod">
          <ac:chgData name="Loh Jia Quan" userId="be4cc2e3-bd72-4e36-9f21-c7e87a9ef149" providerId="ADAL" clId="{C70FCDF8-3504-474A-B18D-F11E7F7029C5}" dt="2025-09-18T01:47:43.656" v="3543" actId="20577"/>
          <ac:spMkLst>
            <pc:docMk/>
            <pc:sldMk cId="4227416893" sldId="256"/>
            <ac:spMk id="2" creationId="{C4D1822A-E21A-6CA8-4DD8-6751FAC8AA92}"/>
          </ac:spMkLst>
        </pc:spChg>
        <pc:spChg chg="mod">
          <ac:chgData name="Loh Jia Quan" userId="be4cc2e3-bd72-4e36-9f21-c7e87a9ef149" providerId="ADAL" clId="{C70FCDF8-3504-474A-B18D-F11E7F7029C5}" dt="2025-09-18T01:47:53.122" v="3582" actId="14100"/>
          <ac:spMkLst>
            <pc:docMk/>
            <pc:sldMk cId="4227416893" sldId="256"/>
            <ac:spMk id="3" creationId="{D97B2CD4-FAE7-C2F0-745B-08566E261C25}"/>
          </ac:spMkLst>
        </pc:spChg>
      </pc:sldChg>
      <pc:sldChg chg="addSp delSp modSp add mod ord">
        <pc:chgData name="Loh Jia Quan" userId="be4cc2e3-bd72-4e36-9f21-c7e87a9ef149" providerId="ADAL" clId="{C70FCDF8-3504-474A-B18D-F11E7F7029C5}" dt="2025-09-22T04:06:58.147" v="4956" actId="1076"/>
        <pc:sldMkLst>
          <pc:docMk/>
          <pc:sldMk cId="4160468975" sldId="257"/>
        </pc:sldMkLst>
        <pc:spChg chg="mod">
          <ac:chgData name="Loh Jia Quan" userId="be4cc2e3-bd72-4e36-9f21-c7e87a9ef149" providerId="ADAL" clId="{C70FCDF8-3504-474A-B18D-F11E7F7029C5}" dt="2025-09-22T04:05:27.424" v="4916" actId="27636"/>
          <ac:spMkLst>
            <pc:docMk/>
            <pc:sldMk cId="4160468975" sldId="257"/>
            <ac:spMk id="2" creationId="{30AD805D-9230-FC12-152F-2339F1360009}"/>
          </ac:spMkLst>
        </pc:spChg>
        <pc:spChg chg="add">
          <ac:chgData name="Loh Jia Quan" userId="be4cc2e3-bd72-4e36-9f21-c7e87a9ef149" providerId="ADAL" clId="{C70FCDF8-3504-474A-B18D-F11E7F7029C5}" dt="2025-09-22T04:05:55.454" v="4918"/>
          <ac:spMkLst>
            <pc:docMk/>
            <pc:sldMk cId="4160468975" sldId="257"/>
            <ac:spMk id="3" creationId="{ED891FF4-245B-7EF6-71C3-F05F695EEA80}"/>
          </ac:spMkLst>
        </pc:spChg>
        <pc:spChg chg="add">
          <ac:chgData name="Loh Jia Quan" userId="be4cc2e3-bd72-4e36-9f21-c7e87a9ef149" providerId="ADAL" clId="{C70FCDF8-3504-474A-B18D-F11E7F7029C5}" dt="2025-09-22T04:05:55.454" v="4918"/>
          <ac:spMkLst>
            <pc:docMk/>
            <pc:sldMk cId="4160468975" sldId="257"/>
            <ac:spMk id="5" creationId="{09B3C51F-A1E6-9967-2A16-98D75E52BB93}"/>
          </ac:spMkLst>
        </pc:spChg>
        <pc:spChg chg="add">
          <ac:chgData name="Loh Jia Quan" userId="be4cc2e3-bd72-4e36-9f21-c7e87a9ef149" providerId="ADAL" clId="{C70FCDF8-3504-474A-B18D-F11E7F7029C5}" dt="2025-09-22T04:05:55.454" v="4918"/>
          <ac:spMkLst>
            <pc:docMk/>
            <pc:sldMk cId="4160468975" sldId="257"/>
            <ac:spMk id="6" creationId="{1070463F-2945-B8C6-094E-18BBCBC369AC}"/>
          </ac:spMkLst>
        </pc:spChg>
        <pc:picChg chg="add mod">
          <ac:chgData name="Loh Jia Quan" userId="be4cc2e3-bd72-4e36-9f21-c7e87a9ef149" providerId="ADAL" clId="{C70FCDF8-3504-474A-B18D-F11E7F7029C5}" dt="2025-09-22T04:06:58.147" v="4956" actId="1076"/>
          <ac:picMkLst>
            <pc:docMk/>
            <pc:sldMk cId="4160468975" sldId="257"/>
            <ac:picMk id="4" creationId="{327927EA-8FBD-25A8-3766-FC5B49F5ABEC}"/>
          </ac:picMkLst>
        </pc:picChg>
      </pc:sldChg>
      <pc:sldChg chg="modSp add del mod">
        <pc:chgData name="Loh Jia Quan" userId="be4cc2e3-bd72-4e36-9f21-c7e87a9ef149" providerId="ADAL" clId="{C70FCDF8-3504-474A-B18D-F11E7F7029C5}" dt="2025-09-16T03:44:16.799" v="217" actId="47"/>
        <pc:sldMkLst>
          <pc:docMk/>
          <pc:sldMk cId="789537052" sldId="258"/>
        </pc:sldMkLst>
      </pc:sldChg>
      <pc:sldChg chg="addSp delSp modSp new mod">
        <pc:chgData name="Loh Jia Quan" userId="be4cc2e3-bd72-4e36-9f21-c7e87a9ef149" providerId="ADAL" clId="{C70FCDF8-3504-474A-B18D-F11E7F7029C5}" dt="2025-09-22T04:36:48.834" v="5597" actId="1440"/>
        <pc:sldMkLst>
          <pc:docMk/>
          <pc:sldMk cId="442538844" sldId="259"/>
        </pc:sldMkLst>
        <pc:spChg chg="mod">
          <ac:chgData name="Loh Jia Quan" userId="be4cc2e3-bd72-4e36-9f21-c7e87a9ef149" providerId="ADAL" clId="{C70FCDF8-3504-474A-B18D-F11E7F7029C5}" dt="2025-09-18T01:50:59.586" v="3666" actId="20577"/>
          <ac:spMkLst>
            <pc:docMk/>
            <pc:sldMk cId="442538844" sldId="259"/>
            <ac:spMk id="2" creationId="{C519AFAE-9845-4586-C1EF-122F863A7C18}"/>
          </ac:spMkLst>
        </pc:spChg>
        <pc:spChg chg="mod">
          <ac:chgData name="Loh Jia Quan" userId="be4cc2e3-bd72-4e36-9f21-c7e87a9ef149" providerId="ADAL" clId="{C70FCDF8-3504-474A-B18D-F11E7F7029C5}" dt="2025-09-22T04:28:36.383" v="5452" actId="14100"/>
          <ac:spMkLst>
            <pc:docMk/>
            <pc:sldMk cId="442538844" sldId="259"/>
            <ac:spMk id="3" creationId="{E26B0B21-4680-B95A-E152-FE2679104B58}"/>
          </ac:spMkLst>
        </pc:spChg>
        <pc:spChg chg="add mod">
          <ac:chgData name="Loh Jia Quan" userId="be4cc2e3-bd72-4e36-9f21-c7e87a9ef149" providerId="ADAL" clId="{C70FCDF8-3504-474A-B18D-F11E7F7029C5}" dt="2025-09-22T04:31:00.226" v="5492" actId="1076"/>
          <ac:spMkLst>
            <pc:docMk/>
            <pc:sldMk cId="442538844" sldId="259"/>
            <ac:spMk id="11" creationId="{7F5FFD84-D931-1617-270A-B2ADD454A8B2}"/>
          </ac:spMkLst>
        </pc:spChg>
        <pc:picChg chg="add del mod">
          <ac:chgData name="Loh Jia Quan" userId="be4cc2e3-bd72-4e36-9f21-c7e87a9ef149" providerId="ADAL" clId="{C70FCDF8-3504-474A-B18D-F11E7F7029C5}" dt="2025-09-22T04:32:19.651" v="5501"/>
          <ac:picMkLst>
            <pc:docMk/>
            <pc:sldMk cId="442538844" sldId="259"/>
            <ac:picMk id="10" creationId="{D8B89D1C-0FF3-7344-71C7-2BF1AB402B34}"/>
          </ac:picMkLst>
        </pc:picChg>
        <pc:picChg chg="add mod">
          <ac:chgData name="Loh Jia Quan" userId="be4cc2e3-bd72-4e36-9f21-c7e87a9ef149" providerId="ADAL" clId="{C70FCDF8-3504-474A-B18D-F11E7F7029C5}" dt="2025-09-22T04:36:48.834" v="5597" actId="1440"/>
          <ac:picMkLst>
            <pc:docMk/>
            <pc:sldMk cId="442538844" sldId="259"/>
            <ac:picMk id="36" creationId="{DBC9C140-27A6-7328-7C66-30EB5580D051}"/>
          </ac:picMkLst>
        </pc:picChg>
        <pc:cxnChg chg="add mod ord">
          <ac:chgData name="Loh Jia Quan" userId="be4cc2e3-bd72-4e36-9f21-c7e87a9ef149" providerId="ADAL" clId="{C70FCDF8-3504-474A-B18D-F11E7F7029C5}" dt="2025-09-22T04:33:00.206" v="5514" actId="14100"/>
          <ac:cxnSpMkLst>
            <pc:docMk/>
            <pc:sldMk cId="442538844" sldId="259"/>
            <ac:cxnSpMk id="12" creationId="{192039A5-DB6F-165C-56FE-F75C3A072035}"/>
          </ac:cxnSpMkLst>
        </pc:cxnChg>
      </pc:sldChg>
      <pc:sldChg chg="addSp delSp modSp add mod">
        <pc:chgData name="Loh Jia Quan" userId="be4cc2e3-bd72-4e36-9f21-c7e87a9ef149" providerId="ADAL" clId="{C70FCDF8-3504-474A-B18D-F11E7F7029C5}" dt="2025-09-22T04:25:39.465" v="5394" actId="1076"/>
        <pc:sldMkLst>
          <pc:docMk/>
          <pc:sldMk cId="420155697" sldId="260"/>
        </pc:sldMkLst>
        <pc:spChg chg="mod ord">
          <ac:chgData name="Loh Jia Quan" userId="be4cc2e3-bd72-4e36-9f21-c7e87a9ef149" providerId="ADAL" clId="{C70FCDF8-3504-474A-B18D-F11E7F7029C5}" dt="2025-09-18T01:51:02.873" v="3667"/>
          <ac:spMkLst>
            <pc:docMk/>
            <pc:sldMk cId="420155697" sldId="260"/>
            <ac:spMk id="2" creationId="{6AEA53B1-74F8-729C-6BA3-AE87A43AA67C}"/>
          </ac:spMkLst>
        </pc:spChg>
        <pc:spChg chg="mod">
          <ac:chgData name="Loh Jia Quan" userId="be4cc2e3-bd72-4e36-9f21-c7e87a9ef149" providerId="ADAL" clId="{C70FCDF8-3504-474A-B18D-F11E7F7029C5}" dt="2025-09-17T04:13:35.206" v="825" actId="688"/>
          <ac:spMkLst>
            <pc:docMk/>
            <pc:sldMk cId="420155697" sldId="260"/>
            <ac:spMk id="3" creationId="{0231C5B6-B7ED-12D6-7452-4A74E599D259}"/>
          </ac:spMkLst>
        </pc:spChg>
        <pc:spChg chg="add mod">
          <ac:chgData name="Loh Jia Quan" userId="be4cc2e3-bd72-4e36-9f21-c7e87a9ef149" providerId="ADAL" clId="{C70FCDF8-3504-474A-B18D-F11E7F7029C5}" dt="2025-09-22T04:25:39.465" v="5394" actId="1076"/>
          <ac:spMkLst>
            <pc:docMk/>
            <pc:sldMk cId="420155697" sldId="260"/>
            <ac:spMk id="7" creationId="{96050023-A1F6-EBC7-95C0-5A6A1F2D0779}"/>
          </ac:spMkLst>
        </pc:spChg>
        <pc:spChg chg="add mod">
          <ac:chgData name="Loh Jia Quan" userId="be4cc2e3-bd72-4e36-9f21-c7e87a9ef149" providerId="ADAL" clId="{C70FCDF8-3504-474A-B18D-F11E7F7029C5}" dt="2025-09-22T04:25:39.465" v="5394" actId="1076"/>
          <ac:spMkLst>
            <pc:docMk/>
            <pc:sldMk cId="420155697" sldId="260"/>
            <ac:spMk id="8" creationId="{DBA3EAA1-34D0-55BF-B43E-A103395EDF32}"/>
          </ac:spMkLst>
        </pc:spChg>
        <pc:spChg chg="add mod">
          <ac:chgData name="Loh Jia Quan" userId="be4cc2e3-bd72-4e36-9f21-c7e87a9ef149" providerId="ADAL" clId="{C70FCDF8-3504-474A-B18D-F11E7F7029C5}" dt="2025-09-22T04:25:39.465" v="5394" actId="1076"/>
          <ac:spMkLst>
            <pc:docMk/>
            <pc:sldMk cId="420155697" sldId="260"/>
            <ac:spMk id="9" creationId="{56741DC3-9C86-8EF5-33BB-99D842D0E7E0}"/>
          </ac:spMkLst>
        </pc:spChg>
        <pc:spChg chg="add mod">
          <ac:chgData name="Loh Jia Quan" userId="be4cc2e3-bd72-4e36-9f21-c7e87a9ef149" providerId="ADAL" clId="{C70FCDF8-3504-474A-B18D-F11E7F7029C5}" dt="2025-09-17T05:56:06.617" v="1466" actId="1076"/>
          <ac:spMkLst>
            <pc:docMk/>
            <pc:sldMk cId="420155697" sldId="260"/>
            <ac:spMk id="2064" creationId="{C2EDF4A7-C535-637A-62CD-7A8076720788}"/>
          </ac:spMkLst>
        </pc:spChg>
        <pc:spChg chg="add mod">
          <ac:chgData name="Loh Jia Quan" userId="be4cc2e3-bd72-4e36-9f21-c7e87a9ef149" providerId="ADAL" clId="{C70FCDF8-3504-474A-B18D-F11E7F7029C5}" dt="2025-09-22T04:25:39.465" v="5394" actId="1076"/>
          <ac:spMkLst>
            <pc:docMk/>
            <pc:sldMk cId="420155697" sldId="260"/>
            <ac:spMk id="2065" creationId="{9E54A5C9-7ADF-D15C-5B5D-22192D31D9DA}"/>
          </ac:spMkLst>
        </pc:spChg>
        <pc:spChg chg="add mod">
          <ac:chgData name="Loh Jia Quan" userId="be4cc2e3-bd72-4e36-9f21-c7e87a9ef149" providerId="ADAL" clId="{C70FCDF8-3504-474A-B18D-F11E7F7029C5}" dt="2025-09-22T04:25:39.465" v="5394" actId="1076"/>
          <ac:spMkLst>
            <pc:docMk/>
            <pc:sldMk cId="420155697" sldId="260"/>
            <ac:spMk id="2066" creationId="{FEE03A64-3FF2-177F-86EC-161163080A93}"/>
          </ac:spMkLst>
        </pc:spChg>
        <pc:spChg chg="add mod">
          <ac:chgData name="Loh Jia Quan" userId="be4cc2e3-bd72-4e36-9f21-c7e87a9ef149" providerId="ADAL" clId="{C70FCDF8-3504-474A-B18D-F11E7F7029C5}" dt="2025-09-22T04:25:39.465" v="5394" actId="1076"/>
          <ac:spMkLst>
            <pc:docMk/>
            <pc:sldMk cId="420155697" sldId="260"/>
            <ac:spMk id="2067" creationId="{7E5119F3-6F38-F0F7-B786-A118F92EE34A}"/>
          </ac:spMkLst>
        </pc:spChg>
        <pc:grpChg chg="mod">
          <ac:chgData name="Loh Jia Quan" userId="be4cc2e3-bd72-4e36-9f21-c7e87a9ef149" providerId="ADAL" clId="{C70FCDF8-3504-474A-B18D-F11E7F7029C5}" dt="2025-09-16T03:57:22.611" v="421" actId="1076"/>
          <ac:grpSpMkLst>
            <pc:docMk/>
            <pc:sldMk cId="420155697" sldId="260"/>
            <ac:grpSpMk id="20" creationId="{AEA97FB5-936A-559C-B1E8-4C3E502D7854}"/>
          </ac:grpSpMkLst>
        </pc:grpChg>
        <pc:grpChg chg="mod">
          <ac:chgData name="Loh Jia Quan" userId="be4cc2e3-bd72-4e36-9f21-c7e87a9ef149" providerId="ADAL" clId="{C70FCDF8-3504-474A-B18D-F11E7F7029C5}" dt="2025-09-17T04:39:32.291" v="1029" actId="1076"/>
          <ac:grpSpMkLst>
            <pc:docMk/>
            <pc:sldMk cId="420155697" sldId="260"/>
            <ac:grpSpMk id="29" creationId="{3C4F884C-6476-2851-4CED-E6B91001872C}"/>
          </ac:grpSpMkLst>
        </pc:grpChg>
        <pc:grpChg chg="topLvl">
          <ac:chgData name="Loh Jia Quan" userId="be4cc2e3-bd72-4e36-9f21-c7e87a9ef149" providerId="ADAL" clId="{C70FCDF8-3504-474A-B18D-F11E7F7029C5}" dt="2025-09-17T05:56:03.785" v="1464" actId="478"/>
          <ac:grpSpMkLst>
            <pc:docMk/>
            <pc:sldMk cId="420155697" sldId="260"/>
            <ac:grpSpMk id="39" creationId="{A10B5442-66D6-A016-9376-2657EF90170D}"/>
          </ac:grpSpMkLst>
        </pc:grpChg>
        <pc:grpChg chg="add mod">
          <ac:chgData name="Loh Jia Quan" userId="be4cc2e3-bd72-4e36-9f21-c7e87a9ef149" providerId="ADAL" clId="{C70FCDF8-3504-474A-B18D-F11E7F7029C5}" dt="2025-09-22T04:25:39.465" v="5394" actId="1076"/>
          <ac:grpSpMkLst>
            <pc:docMk/>
            <pc:sldMk cId="420155697" sldId="260"/>
            <ac:grpSpMk id="53" creationId="{99278466-7184-C0CC-1A98-457EF9C7E9B8}"/>
          </ac:grpSpMkLst>
        </pc:grpChg>
        <pc:grpChg chg="mod">
          <ac:chgData name="Loh Jia Quan" userId="be4cc2e3-bd72-4e36-9f21-c7e87a9ef149" providerId="ADAL" clId="{C70FCDF8-3504-474A-B18D-F11E7F7029C5}" dt="2025-09-17T04:26:40.085" v="918"/>
          <ac:grpSpMkLst>
            <pc:docMk/>
            <pc:sldMk cId="420155697" sldId="260"/>
            <ac:grpSpMk id="58" creationId="{943260FE-9441-9BFF-E6ED-8B79C0F19768}"/>
          </ac:grpSpMkLst>
        </pc:grpChg>
        <pc:picChg chg="add del mod">
          <ac:chgData name="Loh Jia Quan" userId="be4cc2e3-bd72-4e36-9f21-c7e87a9ef149" providerId="ADAL" clId="{C70FCDF8-3504-474A-B18D-F11E7F7029C5}" dt="2025-09-22T04:25:39.465" v="5394" actId="1076"/>
          <ac:picMkLst>
            <pc:docMk/>
            <pc:sldMk cId="420155697" sldId="260"/>
            <ac:picMk id="49" creationId="{911995D9-5E08-D74B-0A51-63627CA59505}"/>
          </ac:picMkLst>
        </pc:picChg>
        <pc:picChg chg="add mod ord">
          <ac:chgData name="Loh Jia Quan" userId="be4cc2e3-bd72-4e36-9f21-c7e87a9ef149" providerId="ADAL" clId="{C70FCDF8-3504-474A-B18D-F11E7F7029C5}" dt="2025-09-22T04:25:39.465" v="5394" actId="1076"/>
          <ac:picMkLst>
            <pc:docMk/>
            <pc:sldMk cId="420155697" sldId="260"/>
            <ac:picMk id="2049" creationId="{92D1AA91-705B-FDC9-6132-41984CC9D0B4}"/>
          </ac:picMkLst>
        </pc:picChg>
        <pc:picChg chg="add mod ord">
          <ac:chgData name="Loh Jia Quan" userId="be4cc2e3-bd72-4e36-9f21-c7e87a9ef149" providerId="ADAL" clId="{C70FCDF8-3504-474A-B18D-F11E7F7029C5}" dt="2025-09-22T04:25:39.465" v="5394" actId="1076"/>
          <ac:picMkLst>
            <pc:docMk/>
            <pc:sldMk cId="420155697" sldId="260"/>
            <ac:picMk id="2053" creationId="{6D5C3925-8C06-5894-D6AA-E8F50878A878}"/>
          </ac:picMkLst>
        </pc:picChg>
        <pc:cxnChg chg="mod">
          <ac:chgData name="Loh Jia Quan" userId="be4cc2e3-bd72-4e36-9f21-c7e87a9ef149" providerId="ADAL" clId="{C70FCDF8-3504-474A-B18D-F11E7F7029C5}" dt="2025-09-17T04:38:24.880" v="1018" actId="14861"/>
          <ac:cxnSpMkLst>
            <pc:docMk/>
            <pc:sldMk cId="420155697" sldId="260"/>
            <ac:cxnSpMk id="13" creationId="{06DA7E3A-2236-05B7-7390-33856A5AE651}"/>
          </ac:cxnSpMkLst>
        </pc:cxnChg>
        <pc:cxnChg chg="mod">
          <ac:chgData name="Loh Jia Quan" userId="be4cc2e3-bd72-4e36-9f21-c7e87a9ef149" providerId="ADAL" clId="{C70FCDF8-3504-474A-B18D-F11E7F7029C5}" dt="2025-09-17T04:39:36.987" v="1031" actId="14100"/>
          <ac:cxnSpMkLst>
            <pc:docMk/>
            <pc:sldMk cId="420155697" sldId="260"/>
            <ac:cxnSpMk id="30" creationId="{670AF2B6-382A-7673-54D8-E04D17F488C5}"/>
          </ac:cxnSpMkLst>
        </pc:cxnChg>
        <pc:cxnChg chg="mod">
          <ac:chgData name="Loh Jia Quan" userId="be4cc2e3-bd72-4e36-9f21-c7e87a9ef149" providerId="ADAL" clId="{C70FCDF8-3504-474A-B18D-F11E7F7029C5}" dt="2025-09-17T04:41:11.098" v="1048" actId="14100"/>
          <ac:cxnSpMkLst>
            <pc:docMk/>
            <pc:sldMk cId="420155697" sldId="260"/>
            <ac:cxnSpMk id="40" creationId="{28255C9D-FF39-4215-5D31-A941A0926088}"/>
          </ac:cxnSpMkLst>
        </pc:cxnChg>
        <pc:cxnChg chg="mod">
          <ac:chgData name="Loh Jia Quan" userId="be4cc2e3-bd72-4e36-9f21-c7e87a9ef149" providerId="ADAL" clId="{C70FCDF8-3504-474A-B18D-F11E7F7029C5}" dt="2025-09-17T04:28:05.951" v="937" actId="14861"/>
          <ac:cxnSpMkLst>
            <pc:docMk/>
            <pc:sldMk cId="420155697" sldId="260"/>
            <ac:cxnSpMk id="57" creationId="{10F147B8-CE57-E917-B961-28BABFE52D9E}"/>
          </ac:cxnSpMkLst>
        </pc:cxnChg>
        <pc:cxnChg chg="mod">
          <ac:chgData name="Loh Jia Quan" userId="be4cc2e3-bd72-4e36-9f21-c7e87a9ef149" providerId="ADAL" clId="{C70FCDF8-3504-474A-B18D-F11E7F7029C5}" dt="2025-09-17T04:26:40.085" v="918"/>
          <ac:cxnSpMkLst>
            <pc:docMk/>
            <pc:sldMk cId="420155697" sldId="260"/>
            <ac:cxnSpMk id="59" creationId="{D532FE19-CE78-1CF4-D31A-13E3BE5E00FA}"/>
          </ac:cxnSpMkLst>
        </pc:cxnChg>
        <pc:cxnChg chg="mod">
          <ac:chgData name="Loh Jia Quan" userId="be4cc2e3-bd72-4e36-9f21-c7e87a9ef149" providerId="ADAL" clId="{C70FCDF8-3504-474A-B18D-F11E7F7029C5}" dt="2025-09-17T04:26:40.085" v="918"/>
          <ac:cxnSpMkLst>
            <pc:docMk/>
            <pc:sldMk cId="420155697" sldId="260"/>
            <ac:cxnSpMk id="60" creationId="{F5FE2B5A-3CC6-E35D-98E1-C7153E1CE462}"/>
          </ac:cxnSpMkLst>
        </pc:cxnChg>
      </pc:sldChg>
      <pc:sldChg chg="addSp delSp modSp add del mod">
        <pc:chgData name="Loh Jia Quan" userId="be4cc2e3-bd72-4e36-9f21-c7e87a9ef149" providerId="ADAL" clId="{C70FCDF8-3504-474A-B18D-F11E7F7029C5}" dt="2025-09-16T04:13:50.112" v="674" actId="47"/>
        <pc:sldMkLst>
          <pc:docMk/>
          <pc:sldMk cId="2873255815" sldId="261"/>
        </pc:sldMkLst>
      </pc:sldChg>
      <pc:sldChg chg="addSp delSp modSp add mod">
        <pc:chgData name="Loh Jia Quan" userId="be4cc2e3-bd72-4e36-9f21-c7e87a9ef149" providerId="ADAL" clId="{C70FCDF8-3504-474A-B18D-F11E7F7029C5}" dt="2025-09-22T04:39:52.235" v="5666" actId="20577"/>
        <pc:sldMkLst>
          <pc:docMk/>
          <pc:sldMk cId="4030843536" sldId="262"/>
        </pc:sldMkLst>
        <pc:spChg chg="mod">
          <ac:chgData name="Loh Jia Quan" userId="be4cc2e3-bd72-4e36-9f21-c7e87a9ef149" providerId="ADAL" clId="{C70FCDF8-3504-474A-B18D-F11E7F7029C5}" dt="2025-09-18T01:51:08.683" v="3670"/>
          <ac:spMkLst>
            <pc:docMk/>
            <pc:sldMk cId="4030843536" sldId="262"/>
            <ac:spMk id="2" creationId="{BADC936C-DCA0-4701-1E4A-F92AC1F9EEC7}"/>
          </ac:spMkLst>
        </pc:spChg>
        <pc:spChg chg="mod">
          <ac:chgData name="Loh Jia Quan" userId="be4cc2e3-bd72-4e36-9f21-c7e87a9ef149" providerId="ADAL" clId="{C70FCDF8-3504-474A-B18D-F11E7F7029C5}" dt="2025-09-16T04:20:06.663" v="727" actId="1076"/>
          <ac:spMkLst>
            <pc:docMk/>
            <pc:sldMk cId="4030843536" sldId="262"/>
            <ac:spMk id="3" creationId="{69EE9627-39F5-E136-21FB-C49F1A520336}"/>
          </ac:spMkLst>
        </pc:spChg>
        <pc:spChg chg="add mod">
          <ac:chgData name="Loh Jia Quan" userId="be4cc2e3-bd72-4e36-9f21-c7e87a9ef149" providerId="ADAL" clId="{C70FCDF8-3504-474A-B18D-F11E7F7029C5}" dt="2025-09-22T04:39:15.350" v="5654" actId="20577"/>
          <ac:spMkLst>
            <pc:docMk/>
            <pc:sldMk cId="4030843536" sldId="262"/>
            <ac:spMk id="4" creationId="{7924AF76-8373-439A-E59D-326B96BAB81D}"/>
          </ac:spMkLst>
        </pc:spChg>
        <pc:spChg chg="add mod">
          <ac:chgData name="Loh Jia Quan" userId="be4cc2e3-bd72-4e36-9f21-c7e87a9ef149" providerId="ADAL" clId="{C70FCDF8-3504-474A-B18D-F11E7F7029C5}" dt="2025-09-22T04:39:38.053" v="5661" actId="20577"/>
          <ac:spMkLst>
            <pc:docMk/>
            <pc:sldMk cId="4030843536" sldId="262"/>
            <ac:spMk id="5" creationId="{6421ACBD-A772-F1AA-FC94-6C9F59E4C69A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8" creationId="{549F3992-ABBB-4F99-8631-BFFCE876E8C1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9" creationId="{616DCB09-11D1-4FC0-EE4E-5034DB38B3C1}"/>
          </ac:spMkLst>
        </pc:spChg>
        <pc:spChg chg="add mod">
          <ac:chgData name="Loh Jia Quan" userId="be4cc2e3-bd72-4e36-9f21-c7e87a9ef149" providerId="ADAL" clId="{C70FCDF8-3504-474A-B18D-F11E7F7029C5}" dt="2025-09-22T04:39:52.235" v="5666" actId="20577"/>
          <ac:spMkLst>
            <pc:docMk/>
            <pc:sldMk cId="4030843536" sldId="262"/>
            <ac:spMk id="10" creationId="{C40DF2FE-86BC-6A55-291D-DB6C28BBEB25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11" creationId="{8CCCBB28-EFC8-1540-26C4-33B7F2CA58BF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12" creationId="{E106C4CB-E4D4-4892-771F-426674EC830B}"/>
          </ac:spMkLst>
        </pc:spChg>
        <pc:spChg chg="add mod">
          <ac:chgData name="Loh Jia Quan" userId="be4cc2e3-bd72-4e36-9f21-c7e87a9ef149" providerId="ADAL" clId="{C70FCDF8-3504-474A-B18D-F11E7F7029C5}" dt="2025-09-22T04:23:16.052" v="5303" actId="164"/>
          <ac:spMkLst>
            <pc:docMk/>
            <pc:sldMk cId="4030843536" sldId="262"/>
            <ac:spMk id="13" creationId="{A22AAED2-A60B-A7C9-457C-132EDF278039}"/>
          </ac:spMkLst>
        </pc:spChg>
        <pc:spChg chg="add mod">
          <ac:chgData name="Loh Jia Quan" userId="be4cc2e3-bd72-4e36-9f21-c7e87a9ef149" providerId="ADAL" clId="{C70FCDF8-3504-474A-B18D-F11E7F7029C5}" dt="2025-09-22T04:23:16.052" v="5303" actId="164"/>
          <ac:spMkLst>
            <pc:docMk/>
            <pc:sldMk cId="4030843536" sldId="262"/>
            <ac:spMk id="14" creationId="{99E5627E-F056-8A05-C207-5D27B13F74C1}"/>
          </ac:spMkLst>
        </pc:spChg>
        <pc:spChg chg="mod">
          <ac:chgData name="Loh Jia Quan" userId="be4cc2e3-bd72-4e36-9f21-c7e87a9ef149" providerId="ADAL" clId="{C70FCDF8-3504-474A-B18D-F11E7F7029C5}" dt="2025-09-17T05:55:37.008" v="1453" actId="20577"/>
          <ac:spMkLst>
            <pc:docMk/>
            <pc:sldMk cId="4030843536" sldId="262"/>
            <ac:spMk id="3094" creationId="{6365C989-E454-8E0C-1501-1339DD5D3CF9}"/>
          </ac:spMkLst>
        </pc:spChg>
        <pc:spChg chg="mod">
          <ac:chgData name="Loh Jia Quan" userId="be4cc2e3-bd72-4e36-9f21-c7e87a9ef149" providerId="ADAL" clId="{C70FCDF8-3504-474A-B18D-F11E7F7029C5}" dt="2025-09-17T05:55:37.008" v="1453" actId="20577"/>
          <ac:spMkLst>
            <pc:docMk/>
            <pc:sldMk cId="4030843536" sldId="262"/>
            <ac:spMk id="3095" creationId="{CD0DA75B-C1B5-72A6-AB15-B63EF1DA2419}"/>
          </ac:spMkLst>
        </pc:spChg>
        <pc:spChg chg="mod">
          <ac:chgData name="Loh Jia Quan" userId="be4cc2e3-bd72-4e36-9f21-c7e87a9ef149" providerId="ADAL" clId="{C70FCDF8-3504-474A-B18D-F11E7F7029C5}" dt="2025-09-17T05:52:53.288" v="1405"/>
          <ac:spMkLst>
            <pc:docMk/>
            <pc:sldMk cId="4030843536" sldId="262"/>
            <ac:spMk id="3103" creationId="{D5EAC647-C127-C372-6CB5-9D595BFE23B1}"/>
          </ac:spMkLst>
        </pc:spChg>
        <pc:spChg chg="mod">
          <ac:chgData name="Loh Jia Quan" userId="be4cc2e3-bd72-4e36-9f21-c7e87a9ef149" providerId="ADAL" clId="{C70FCDF8-3504-474A-B18D-F11E7F7029C5}" dt="2025-09-17T05:52:53.288" v="1405"/>
          <ac:spMkLst>
            <pc:docMk/>
            <pc:sldMk cId="4030843536" sldId="262"/>
            <ac:spMk id="3104" creationId="{40F6EBB4-D7F8-9459-43C4-B07E7406E46E}"/>
          </ac:spMkLst>
        </pc:spChg>
        <pc:spChg chg="add mod">
          <ac:chgData name="Loh Jia Quan" userId="be4cc2e3-bd72-4e36-9f21-c7e87a9ef149" providerId="ADAL" clId="{C70FCDF8-3504-474A-B18D-F11E7F7029C5}" dt="2025-09-17T06:12:28.794" v="1505" actId="164"/>
          <ac:spMkLst>
            <pc:docMk/>
            <pc:sldMk cId="4030843536" sldId="262"/>
            <ac:spMk id="3107" creationId="{ECFFEF07-D23F-26C3-114F-D225C057DA64}"/>
          </ac:spMkLst>
        </pc:spChg>
        <pc:spChg chg="add mod">
          <ac:chgData name="Loh Jia Quan" userId="be4cc2e3-bd72-4e36-9f21-c7e87a9ef149" providerId="ADAL" clId="{C70FCDF8-3504-474A-B18D-F11E7F7029C5}" dt="2025-09-17T06:12:28.794" v="1505" actId="164"/>
          <ac:spMkLst>
            <pc:docMk/>
            <pc:sldMk cId="4030843536" sldId="262"/>
            <ac:spMk id="3108" creationId="{A790BD32-4829-57B5-8E63-CE9244AEF1F5}"/>
          </ac:spMkLst>
        </pc:spChg>
        <pc:spChg chg="add mod">
          <ac:chgData name="Loh Jia Quan" userId="be4cc2e3-bd72-4e36-9f21-c7e87a9ef149" providerId="ADAL" clId="{C70FCDF8-3504-474A-B18D-F11E7F7029C5}" dt="2025-09-17T06:12:28.794" v="1505" actId="164"/>
          <ac:spMkLst>
            <pc:docMk/>
            <pc:sldMk cId="4030843536" sldId="262"/>
            <ac:spMk id="3109" creationId="{FAB5E07A-C394-66CE-81DB-C795015AC625}"/>
          </ac:spMkLst>
        </pc:spChg>
        <pc:spChg chg="add mod">
          <ac:chgData name="Loh Jia Quan" userId="be4cc2e3-bd72-4e36-9f21-c7e87a9ef149" providerId="ADAL" clId="{C70FCDF8-3504-474A-B18D-F11E7F7029C5}" dt="2025-09-17T06:12:12.151" v="1501" actId="164"/>
          <ac:spMkLst>
            <pc:docMk/>
            <pc:sldMk cId="4030843536" sldId="262"/>
            <ac:spMk id="3111" creationId="{7B8CF8D9-75E6-6E2C-8C12-CE1741759FEB}"/>
          </ac:spMkLst>
        </pc:spChg>
        <pc:spChg chg="add mod">
          <ac:chgData name="Loh Jia Quan" userId="be4cc2e3-bd72-4e36-9f21-c7e87a9ef149" providerId="ADAL" clId="{C70FCDF8-3504-474A-B18D-F11E7F7029C5}" dt="2025-09-17T06:12:12.151" v="1501" actId="164"/>
          <ac:spMkLst>
            <pc:docMk/>
            <pc:sldMk cId="4030843536" sldId="262"/>
            <ac:spMk id="3114" creationId="{BB31440D-F72D-549F-2F0F-0204A4B22433}"/>
          </ac:spMkLst>
        </pc:spChg>
        <pc:spChg chg="add mod">
          <ac:chgData name="Loh Jia Quan" userId="be4cc2e3-bd72-4e36-9f21-c7e87a9ef149" providerId="ADAL" clId="{C70FCDF8-3504-474A-B18D-F11E7F7029C5}" dt="2025-09-17T06:12:12.151" v="1501" actId="164"/>
          <ac:spMkLst>
            <pc:docMk/>
            <pc:sldMk cId="4030843536" sldId="262"/>
            <ac:spMk id="3115" creationId="{06BE6EA7-195B-BA5B-0A79-062109FCC7FF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3118" creationId="{348F655A-3BB2-8B81-FAAA-2444B777467A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3119" creationId="{2D159321-6F41-8C46-9AB3-073B3A303188}"/>
          </ac:spMkLst>
        </pc:spChg>
        <pc:spChg chg="add mod">
          <ac:chgData name="Loh Jia Quan" userId="be4cc2e3-bd72-4e36-9f21-c7e87a9ef149" providerId="ADAL" clId="{C70FCDF8-3504-474A-B18D-F11E7F7029C5}" dt="2025-09-22T04:39:12.717" v="5653" actId="1076"/>
          <ac:spMkLst>
            <pc:docMk/>
            <pc:sldMk cId="4030843536" sldId="262"/>
            <ac:spMk id="3120" creationId="{5222890A-19AE-CFFA-8246-9939A8E2C0C6}"/>
          </ac:spMkLst>
        </pc:spChg>
        <pc:grpChg chg="add mod">
          <ac:chgData name="Loh Jia Quan" userId="be4cc2e3-bd72-4e36-9f21-c7e87a9ef149" providerId="ADAL" clId="{C70FCDF8-3504-474A-B18D-F11E7F7029C5}" dt="2025-09-22T04:23:21.642" v="5306" actId="1076"/>
          <ac:grpSpMkLst>
            <pc:docMk/>
            <pc:sldMk cId="4030843536" sldId="262"/>
            <ac:grpSpMk id="15" creationId="{098A3F54-1D46-7CB9-93CB-73C5EABEF9DB}"/>
          </ac:grpSpMkLst>
        </pc:grpChg>
        <pc:grpChg chg="mod topLvl">
          <ac:chgData name="Loh Jia Quan" userId="be4cc2e3-bd72-4e36-9f21-c7e87a9ef149" providerId="ADAL" clId="{C70FCDF8-3504-474A-B18D-F11E7F7029C5}" dt="2025-09-17T06:12:28.794" v="1505" actId="164"/>
          <ac:grpSpMkLst>
            <pc:docMk/>
            <pc:sldMk cId="4030843536" sldId="262"/>
            <ac:grpSpMk id="3091" creationId="{C9BBA30C-63BA-10EA-7401-AB46B1F456C1}"/>
          </ac:grpSpMkLst>
        </pc:grpChg>
        <pc:grpChg chg="mod topLvl">
          <ac:chgData name="Loh Jia Quan" userId="be4cc2e3-bd72-4e36-9f21-c7e87a9ef149" providerId="ADAL" clId="{C70FCDF8-3504-474A-B18D-F11E7F7029C5}" dt="2025-09-17T06:12:12.151" v="1501" actId="164"/>
          <ac:grpSpMkLst>
            <pc:docMk/>
            <pc:sldMk cId="4030843536" sldId="262"/>
            <ac:grpSpMk id="3100" creationId="{235D2251-1A2B-133D-B640-38101F19B2CE}"/>
          </ac:grpSpMkLst>
        </pc:grpChg>
        <pc:grpChg chg="add mod">
          <ac:chgData name="Loh Jia Quan" userId="be4cc2e3-bd72-4e36-9f21-c7e87a9ef149" providerId="ADAL" clId="{C70FCDF8-3504-474A-B18D-F11E7F7029C5}" dt="2025-09-17T06:19:51.639" v="1598" actId="1076"/>
          <ac:grpSpMkLst>
            <pc:docMk/>
            <pc:sldMk cId="4030843536" sldId="262"/>
            <ac:grpSpMk id="3116" creationId="{4CCF580F-4A1A-CEEA-0CA8-A56659E0C55F}"/>
          </ac:grpSpMkLst>
        </pc:grpChg>
        <pc:grpChg chg="add mod">
          <ac:chgData name="Loh Jia Quan" userId="be4cc2e3-bd72-4e36-9f21-c7e87a9ef149" providerId="ADAL" clId="{C70FCDF8-3504-474A-B18D-F11E7F7029C5}" dt="2025-09-17T06:19:51.639" v="1598" actId="1076"/>
          <ac:grpSpMkLst>
            <pc:docMk/>
            <pc:sldMk cId="4030843536" sldId="262"/>
            <ac:grpSpMk id="3117" creationId="{F365E245-A393-E708-611B-0217B2A9252F}"/>
          </ac:grpSpMkLst>
        </pc:grpChg>
        <pc:picChg chg="add mod">
          <ac:chgData name="Loh Jia Quan" userId="be4cc2e3-bd72-4e36-9f21-c7e87a9ef149" providerId="ADAL" clId="{C70FCDF8-3504-474A-B18D-F11E7F7029C5}" dt="2025-09-17T05:39:25.113" v="1150" actId="1076"/>
          <ac:picMkLst>
            <pc:docMk/>
            <pc:sldMk cId="4030843536" sldId="262"/>
            <ac:picMk id="18" creationId="{67A75355-5E57-82BC-77A6-FB5C84624533}"/>
          </ac:picMkLst>
        </pc:picChg>
        <pc:picChg chg="add mod">
          <ac:chgData name="Loh Jia Quan" userId="be4cc2e3-bd72-4e36-9f21-c7e87a9ef149" providerId="ADAL" clId="{C70FCDF8-3504-474A-B18D-F11E7F7029C5}" dt="2025-09-17T06:19:58.209" v="1601" actId="1076"/>
          <ac:picMkLst>
            <pc:docMk/>
            <pc:sldMk cId="4030843536" sldId="262"/>
            <ac:picMk id="19" creationId="{FAEA7DA2-83E6-B14E-D691-24424AB4E504}"/>
          </ac:picMkLst>
        </pc:picChg>
        <pc:picChg chg="add mod">
          <ac:chgData name="Loh Jia Quan" userId="be4cc2e3-bd72-4e36-9f21-c7e87a9ef149" providerId="ADAL" clId="{C70FCDF8-3504-474A-B18D-F11E7F7029C5}" dt="2025-09-17T06:19:58.209" v="1601" actId="1076"/>
          <ac:picMkLst>
            <pc:docMk/>
            <pc:sldMk cId="4030843536" sldId="262"/>
            <ac:picMk id="3076" creationId="{DEB3E6C5-A13D-E396-B791-C1CB11E407DC}"/>
          </ac:picMkLst>
        </pc:picChg>
        <pc:cxnChg chg="add mod">
          <ac:chgData name="Loh Jia Quan" userId="be4cc2e3-bd72-4e36-9f21-c7e87a9ef149" providerId="ADAL" clId="{C70FCDF8-3504-474A-B18D-F11E7F7029C5}" dt="2025-09-17T05:38:38.744" v="1140" actId="14100"/>
          <ac:cxnSpMkLst>
            <pc:docMk/>
            <pc:sldMk cId="4030843536" sldId="262"/>
            <ac:cxnSpMk id="48" creationId="{9B5B96A7-DE2D-4D23-1182-D90435533223}"/>
          </ac:cxnSpMkLst>
        </pc:cxnChg>
        <pc:cxnChg chg="add mod">
          <ac:chgData name="Loh Jia Quan" userId="be4cc2e3-bd72-4e36-9f21-c7e87a9ef149" providerId="ADAL" clId="{C70FCDF8-3504-474A-B18D-F11E7F7029C5}" dt="2025-09-17T05:38:41.154" v="1141" actId="14100"/>
          <ac:cxnSpMkLst>
            <pc:docMk/>
            <pc:sldMk cId="4030843536" sldId="262"/>
            <ac:cxnSpMk id="49" creationId="{1AB9E68D-546C-4107-8DB0-36AECD74E8DD}"/>
          </ac:cxnSpMkLst>
        </pc:cxnChg>
        <pc:cxnChg chg="add mod">
          <ac:chgData name="Loh Jia Quan" userId="be4cc2e3-bd72-4e36-9f21-c7e87a9ef149" providerId="ADAL" clId="{C70FCDF8-3504-474A-B18D-F11E7F7029C5}" dt="2025-09-17T05:41:00.849" v="1170" actId="14100"/>
          <ac:cxnSpMkLst>
            <pc:docMk/>
            <pc:sldMk cId="4030843536" sldId="262"/>
            <ac:cxnSpMk id="60" creationId="{E7CF274D-D650-DD8D-3D63-DE38F8D76D66}"/>
          </ac:cxnSpMkLst>
        </pc:cxnChg>
        <pc:cxnChg chg="add mod">
          <ac:chgData name="Loh Jia Quan" userId="be4cc2e3-bd72-4e36-9f21-c7e87a9ef149" providerId="ADAL" clId="{C70FCDF8-3504-474A-B18D-F11E7F7029C5}" dt="2025-09-17T05:41:03.304" v="1171" actId="14100"/>
          <ac:cxnSpMkLst>
            <pc:docMk/>
            <pc:sldMk cId="4030843536" sldId="262"/>
            <ac:cxnSpMk id="61" creationId="{2882EBEC-6516-94B4-4E32-F263D3BCC925}"/>
          </ac:cxnSpMkLst>
        </pc:cxnChg>
        <pc:cxnChg chg="add mod">
          <ac:chgData name="Loh Jia Quan" userId="be4cc2e3-bd72-4e36-9f21-c7e87a9ef149" providerId="ADAL" clId="{C70FCDF8-3504-474A-B18D-F11E7F7029C5}" dt="2025-09-17T05:41:18.149" v="1178" actId="688"/>
          <ac:cxnSpMkLst>
            <pc:docMk/>
            <pc:sldMk cId="4030843536" sldId="262"/>
            <ac:cxnSpMk id="3077" creationId="{9B320942-0247-5824-2E75-705F850C1CBD}"/>
          </ac:cxnSpMkLst>
        </pc:cxnChg>
        <pc:cxnChg chg="add mod">
          <ac:chgData name="Loh Jia Quan" userId="be4cc2e3-bd72-4e36-9f21-c7e87a9ef149" providerId="ADAL" clId="{C70FCDF8-3504-474A-B18D-F11E7F7029C5}" dt="2025-09-17T05:41:18.149" v="1178" actId="688"/>
          <ac:cxnSpMkLst>
            <pc:docMk/>
            <pc:sldMk cId="4030843536" sldId="262"/>
            <ac:cxnSpMk id="3078" creationId="{448235E8-DD1B-7D8E-01CE-56291372F3E9}"/>
          </ac:cxnSpMkLst>
        </pc:cxnChg>
        <pc:cxnChg chg="mod">
          <ac:chgData name="Loh Jia Quan" userId="be4cc2e3-bd72-4e36-9f21-c7e87a9ef149" providerId="ADAL" clId="{C70FCDF8-3504-474A-B18D-F11E7F7029C5}" dt="2025-09-17T05:55:37.008" v="1453" actId="20577"/>
          <ac:cxnSpMkLst>
            <pc:docMk/>
            <pc:sldMk cId="4030843536" sldId="262"/>
            <ac:cxnSpMk id="3092" creationId="{2D742FEA-735B-944A-D721-97A6ECF776C5}"/>
          </ac:cxnSpMkLst>
        </pc:cxnChg>
        <pc:cxnChg chg="mod">
          <ac:chgData name="Loh Jia Quan" userId="be4cc2e3-bd72-4e36-9f21-c7e87a9ef149" providerId="ADAL" clId="{C70FCDF8-3504-474A-B18D-F11E7F7029C5}" dt="2025-09-17T05:55:37.008" v="1453" actId="20577"/>
          <ac:cxnSpMkLst>
            <pc:docMk/>
            <pc:sldMk cId="4030843536" sldId="262"/>
            <ac:cxnSpMk id="3093" creationId="{048FD6AA-33DA-8D8E-17E4-F3766327D7D2}"/>
          </ac:cxnSpMkLst>
        </pc:cxnChg>
      </pc:sldChg>
      <pc:sldChg chg="addSp delSp modSp add mod ord">
        <pc:chgData name="Loh Jia Quan" userId="be4cc2e3-bd72-4e36-9f21-c7e87a9ef149" providerId="ADAL" clId="{C70FCDF8-3504-474A-B18D-F11E7F7029C5}" dt="2025-09-22T04:44:09.562" v="5847"/>
        <pc:sldMkLst>
          <pc:docMk/>
          <pc:sldMk cId="981700967" sldId="263"/>
        </pc:sldMkLst>
        <pc:spChg chg="mod">
          <ac:chgData name="Loh Jia Quan" userId="be4cc2e3-bd72-4e36-9f21-c7e87a9ef149" providerId="ADAL" clId="{C70FCDF8-3504-474A-B18D-F11E7F7029C5}" dt="2025-09-18T01:51:05.236" v="3668"/>
          <ac:spMkLst>
            <pc:docMk/>
            <pc:sldMk cId="981700967" sldId="263"/>
            <ac:spMk id="2" creationId="{7C483799-C4FB-7AD2-570F-8C9D3BCDD799}"/>
          </ac:spMkLst>
        </pc:spChg>
        <pc:picChg chg="add mod">
          <ac:chgData name="Loh Jia Quan" userId="be4cc2e3-bd72-4e36-9f21-c7e87a9ef149" providerId="ADAL" clId="{C70FCDF8-3504-474A-B18D-F11E7F7029C5}" dt="2025-09-22T04:35:47.715" v="5585"/>
          <ac:picMkLst>
            <pc:docMk/>
            <pc:sldMk cId="981700967" sldId="263"/>
            <ac:picMk id="4" creationId="{47D3F050-209B-E09B-27A9-2F93DB09722D}"/>
          </ac:picMkLst>
        </pc:picChg>
        <pc:picChg chg="add mod">
          <ac:chgData name="Loh Jia Quan" userId="be4cc2e3-bd72-4e36-9f21-c7e87a9ef149" providerId="ADAL" clId="{C70FCDF8-3504-474A-B18D-F11E7F7029C5}" dt="2025-09-22T04:37:06.468" v="5599" actId="1440"/>
          <ac:picMkLst>
            <pc:docMk/>
            <pc:sldMk cId="981700967" sldId="263"/>
            <ac:picMk id="5" creationId="{12367F72-D6AA-DAC3-E0A2-AE2B6AA96DDB}"/>
          </ac:picMkLst>
        </pc:picChg>
        <pc:picChg chg="add mod">
          <ac:chgData name="Loh Jia Quan" userId="be4cc2e3-bd72-4e36-9f21-c7e87a9ef149" providerId="ADAL" clId="{C70FCDF8-3504-474A-B18D-F11E7F7029C5}" dt="2025-09-22T04:44:09.562" v="5847"/>
          <ac:picMkLst>
            <pc:docMk/>
            <pc:sldMk cId="981700967" sldId="263"/>
            <ac:picMk id="6" creationId="{202C4A8D-E5CA-A4A5-7CDC-7AFEED1D9CBE}"/>
          </ac:picMkLst>
        </pc:picChg>
        <pc:picChg chg="add mod">
          <ac:chgData name="Loh Jia Quan" userId="be4cc2e3-bd72-4e36-9f21-c7e87a9ef149" providerId="ADAL" clId="{C70FCDF8-3504-474A-B18D-F11E7F7029C5}" dt="2025-09-22T04:35:22.583" v="5578" actId="1076"/>
          <ac:picMkLst>
            <pc:docMk/>
            <pc:sldMk cId="981700967" sldId="263"/>
            <ac:picMk id="8" creationId="{F047F593-21F8-B5DD-E3F8-3212FD61A5A0}"/>
          </ac:picMkLst>
        </pc:picChg>
        <pc:picChg chg="add mod">
          <ac:chgData name="Loh Jia Quan" userId="be4cc2e3-bd72-4e36-9f21-c7e87a9ef149" providerId="ADAL" clId="{C70FCDF8-3504-474A-B18D-F11E7F7029C5}" dt="2025-09-22T04:35:24.370" v="5579" actId="1076"/>
          <ac:picMkLst>
            <pc:docMk/>
            <pc:sldMk cId="981700967" sldId="263"/>
            <ac:picMk id="10" creationId="{5827331B-4DCD-06C1-C7B3-CFA10562A17B}"/>
          </ac:picMkLst>
        </pc:picChg>
      </pc:sldChg>
      <pc:sldChg chg="addSp delSp modSp add del mod">
        <pc:chgData name="Loh Jia Quan" userId="be4cc2e3-bd72-4e36-9f21-c7e87a9ef149" providerId="ADAL" clId="{C70FCDF8-3504-474A-B18D-F11E7F7029C5}" dt="2025-09-17T05:51:09.209" v="1381" actId="47"/>
        <pc:sldMkLst>
          <pc:docMk/>
          <pc:sldMk cId="4229423055" sldId="264"/>
        </pc:sldMkLst>
      </pc:sldChg>
      <pc:sldChg chg="addSp delSp modSp add del mod ord">
        <pc:chgData name="Loh Jia Quan" userId="be4cc2e3-bd72-4e36-9f21-c7e87a9ef149" providerId="ADAL" clId="{C70FCDF8-3504-474A-B18D-F11E7F7029C5}" dt="2025-09-17T05:51:09.209" v="1381" actId="47"/>
        <pc:sldMkLst>
          <pc:docMk/>
          <pc:sldMk cId="1929427004" sldId="265"/>
        </pc:sldMkLst>
      </pc:sldChg>
      <pc:sldChg chg="addSp delSp modSp add mod">
        <pc:chgData name="Loh Jia Quan" userId="be4cc2e3-bd72-4e36-9f21-c7e87a9ef149" providerId="ADAL" clId="{C70FCDF8-3504-474A-B18D-F11E7F7029C5}" dt="2025-09-22T01:54:52.796" v="4509" actId="478"/>
        <pc:sldMkLst>
          <pc:docMk/>
          <pc:sldMk cId="1873150011" sldId="266"/>
        </pc:sldMkLst>
        <pc:spChg chg="mod">
          <ac:chgData name="Loh Jia Quan" userId="be4cc2e3-bd72-4e36-9f21-c7e87a9ef149" providerId="ADAL" clId="{C70FCDF8-3504-474A-B18D-F11E7F7029C5}" dt="2025-09-18T01:51:06.612" v="3669"/>
          <ac:spMkLst>
            <pc:docMk/>
            <pc:sldMk cId="1873150011" sldId="266"/>
            <ac:spMk id="2" creationId="{B1741742-60D5-CD50-0034-E076ABAE476F}"/>
          </ac:spMkLst>
        </pc:spChg>
        <pc:spChg chg="add mod">
          <ac:chgData name="Loh Jia Quan" userId="be4cc2e3-bd72-4e36-9f21-c7e87a9ef149" providerId="ADAL" clId="{C70FCDF8-3504-474A-B18D-F11E7F7029C5}" dt="2025-09-17T05:35:25.217" v="1080" actId="1076"/>
          <ac:spMkLst>
            <pc:docMk/>
            <pc:sldMk cId="1873150011" sldId="266"/>
            <ac:spMk id="4" creationId="{05C744C6-99B1-D973-6544-48A9F42232F8}"/>
          </ac:spMkLst>
        </pc:spChg>
        <pc:spChg chg="add mod">
          <ac:chgData name="Loh Jia Quan" userId="be4cc2e3-bd72-4e36-9f21-c7e87a9ef149" providerId="ADAL" clId="{C70FCDF8-3504-474A-B18D-F11E7F7029C5}" dt="2025-09-22T01:54:49.878" v="4508" actId="20577"/>
          <ac:spMkLst>
            <pc:docMk/>
            <pc:sldMk cId="1873150011" sldId="266"/>
            <ac:spMk id="5" creationId="{A545C9E6-83FD-998D-300C-D36D70BEB4E0}"/>
          </ac:spMkLst>
        </pc:spChg>
        <pc:spChg chg="mod">
          <ac:chgData name="Loh Jia Quan" userId="be4cc2e3-bd72-4e36-9f21-c7e87a9ef149" providerId="ADAL" clId="{C70FCDF8-3504-474A-B18D-F11E7F7029C5}" dt="2025-09-17T05:36:57.080" v="1116" actId="1076"/>
          <ac:spMkLst>
            <pc:docMk/>
            <pc:sldMk cId="1873150011" sldId="266"/>
            <ac:spMk id="25" creationId="{D4B5BBBF-7C18-94B6-33C1-31489CA958B2}"/>
          </ac:spMkLst>
        </pc:spChg>
        <pc:spChg chg="mod">
          <ac:chgData name="Loh Jia Quan" userId="be4cc2e3-bd72-4e36-9f21-c7e87a9ef149" providerId="ADAL" clId="{C70FCDF8-3504-474A-B18D-F11E7F7029C5}" dt="2025-09-17T05:36:04.314" v="1093"/>
          <ac:spMkLst>
            <pc:docMk/>
            <pc:sldMk cId="1873150011" sldId="266"/>
            <ac:spMk id="26" creationId="{EFB03DF9-EE2F-8D19-94DD-A028EDD4F037}"/>
          </ac:spMkLst>
        </pc:spChg>
        <pc:spChg chg="mod">
          <ac:chgData name="Loh Jia Quan" userId="be4cc2e3-bd72-4e36-9f21-c7e87a9ef149" providerId="ADAL" clId="{C70FCDF8-3504-474A-B18D-F11E7F7029C5}" dt="2025-09-17T05:36:41.667" v="1109" actId="20577"/>
          <ac:spMkLst>
            <pc:docMk/>
            <pc:sldMk cId="1873150011" sldId="266"/>
            <ac:spMk id="34" creationId="{F386C44F-1A28-FEB8-A17D-C38491680F56}"/>
          </ac:spMkLst>
        </pc:spChg>
        <pc:spChg chg="mod">
          <ac:chgData name="Loh Jia Quan" userId="be4cc2e3-bd72-4e36-9f21-c7e87a9ef149" providerId="ADAL" clId="{C70FCDF8-3504-474A-B18D-F11E7F7029C5}" dt="2025-09-17T05:36:45.932" v="1111" actId="1076"/>
          <ac:spMkLst>
            <pc:docMk/>
            <pc:sldMk cId="1873150011" sldId="266"/>
            <ac:spMk id="35" creationId="{2F798F9F-EB72-A9A7-626B-3CA915045ACE}"/>
          </ac:spMkLst>
        </pc:spChg>
        <pc:spChg chg="add mod">
          <ac:chgData name="Loh Jia Quan" userId="be4cc2e3-bd72-4e36-9f21-c7e87a9ef149" providerId="ADAL" clId="{C70FCDF8-3504-474A-B18D-F11E7F7029C5}" dt="2025-09-17T06:19:23.240" v="1586" actId="20577"/>
          <ac:spMkLst>
            <pc:docMk/>
            <pc:sldMk cId="1873150011" sldId="266"/>
            <ac:spMk id="47" creationId="{693F0F1C-EAD9-315D-1B04-F6AD22B8E69A}"/>
          </ac:spMkLst>
        </pc:spChg>
        <pc:spChg chg="add mod">
          <ac:chgData name="Loh Jia Quan" userId="be4cc2e3-bd72-4e36-9f21-c7e87a9ef149" providerId="ADAL" clId="{C70FCDF8-3504-474A-B18D-F11E7F7029C5}" dt="2025-09-17T05:55:52.714" v="1460"/>
          <ac:spMkLst>
            <pc:docMk/>
            <pc:sldMk cId="1873150011" sldId="266"/>
            <ac:spMk id="49" creationId="{D8A4DC33-3D9F-80C7-647F-098A8B255BEF}"/>
          </ac:spMkLst>
        </pc:spChg>
        <pc:spChg chg="add mod">
          <ac:chgData name="Loh Jia Quan" userId="be4cc2e3-bd72-4e36-9f21-c7e87a9ef149" providerId="ADAL" clId="{C70FCDF8-3504-474A-B18D-F11E7F7029C5}" dt="2025-09-17T05:55:59.349" v="1463" actId="1076"/>
          <ac:spMkLst>
            <pc:docMk/>
            <pc:sldMk cId="1873150011" sldId="266"/>
            <ac:spMk id="50" creationId="{B2C820DE-9117-6A96-B9EF-066BF4B0DD7C}"/>
          </ac:spMkLst>
        </pc:spChg>
        <pc:spChg chg="add mod">
          <ac:chgData name="Loh Jia Quan" userId="be4cc2e3-bd72-4e36-9f21-c7e87a9ef149" providerId="ADAL" clId="{C70FCDF8-3504-474A-B18D-F11E7F7029C5}" dt="2025-09-17T06:18:46.877" v="1562" actId="1076"/>
          <ac:spMkLst>
            <pc:docMk/>
            <pc:sldMk cId="1873150011" sldId="266"/>
            <ac:spMk id="51" creationId="{AE480351-7F66-C42D-9D8A-45FC93D7171E}"/>
          </ac:spMkLst>
        </pc:spChg>
        <pc:grpChg chg="add mod">
          <ac:chgData name="Loh Jia Quan" userId="be4cc2e3-bd72-4e36-9f21-c7e87a9ef149" providerId="ADAL" clId="{C70FCDF8-3504-474A-B18D-F11E7F7029C5}" dt="2025-09-17T05:36:17.066" v="1099" actId="1076"/>
          <ac:grpSpMkLst>
            <pc:docMk/>
            <pc:sldMk cId="1873150011" sldId="266"/>
            <ac:grpSpMk id="6" creationId="{A4F6477D-0EEF-3B8C-F063-DF6BB99BDDE5}"/>
          </ac:grpSpMkLst>
        </pc:grpChg>
        <pc:grpChg chg="mod">
          <ac:chgData name="Loh Jia Quan" userId="be4cc2e3-bd72-4e36-9f21-c7e87a9ef149" providerId="ADAL" clId="{C70FCDF8-3504-474A-B18D-F11E7F7029C5}" dt="2025-09-17T05:35:35.574" v="1082"/>
          <ac:grpSpMkLst>
            <pc:docMk/>
            <pc:sldMk cId="1873150011" sldId="266"/>
            <ac:grpSpMk id="9" creationId="{BA4703AF-E774-0722-EAE7-D4F5E81F3DF1}"/>
          </ac:grpSpMkLst>
        </pc:grpChg>
        <pc:grpChg chg="mod topLvl">
          <ac:chgData name="Loh Jia Quan" userId="be4cc2e3-bd72-4e36-9f21-c7e87a9ef149" providerId="ADAL" clId="{C70FCDF8-3504-474A-B18D-F11E7F7029C5}" dt="2025-09-17T05:55:52.558" v="1459" actId="478"/>
          <ac:grpSpMkLst>
            <pc:docMk/>
            <pc:sldMk cId="1873150011" sldId="266"/>
            <ac:grpSpMk id="19" creationId="{9B651BC3-06AB-1D42-4CA9-AF0D46A42773}"/>
          </ac:grpSpMkLst>
        </pc:grpChg>
        <pc:grpChg chg="mod">
          <ac:chgData name="Loh Jia Quan" userId="be4cc2e3-bd72-4e36-9f21-c7e87a9ef149" providerId="ADAL" clId="{C70FCDF8-3504-474A-B18D-F11E7F7029C5}" dt="2025-09-17T05:36:04.314" v="1093"/>
          <ac:grpSpMkLst>
            <pc:docMk/>
            <pc:sldMk cId="1873150011" sldId="266"/>
            <ac:grpSpMk id="22" creationId="{F4CA7773-485C-B65F-8237-711C33E605FA}"/>
          </ac:grpSpMkLst>
        </pc:grpChg>
        <pc:grpChg chg="mod topLvl">
          <ac:chgData name="Loh Jia Quan" userId="be4cc2e3-bd72-4e36-9f21-c7e87a9ef149" providerId="ADAL" clId="{C70FCDF8-3504-474A-B18D-F11E7F7029C5}" dt="2025-09-17T05:55:55.450" v="1461" actId="478"/>
          <ac:grpSpMkLst>
            <pc:docMk/>
            <pc:sldMk cId="1873150011" sldId="266"/>
            <ac:grpSpMk id="28" creationId="{3FAA1EA1-BCF1-9F9E-86EB-596E708ECB8D}"/>
          </ac:grpSpMkLst>
        </pc:grpChg>
        <pc:grpChg chg="mod">
          <ac:chgData name="Loh Jia Quan" userId="be4cc2e3-bd72-4e36-9f21-c7e87a9ef149" providerId="ADAL" clId="{C70FCDF8-3504-474A-B18D-F11E7F7029C5}" dt="2025-09-17T05:36:21.325" v="1101"/>
          <ac:grpSpMkLst>
            <pc:docMk/>
            <pc:sldMk cId="1873150011" sldId="266"/>
            <ac:grpSpMk id="31" creationId="{4EDF6E95-1047-94BA-79A5-E102C275B2B8}"/>
          </ac:grpSpMkLst>
        </pc:grpChg>
        <pc:picChg chg="mod">
          <ac:chgData name="Loh Jia Quan" userId="be4cc2e3-bd72-4e36-9f21-c7e87a9ef149" providerId="ADAL" clId="{C70FCDF8-3504-474A-B18D-F11E7F7029C5}" dt="2025-09-17T05:36:14.071" v="1098" actId="1076"/>
          <ac:picMkLst>
            <pc:docMk/>
            <pc:sldMk cId="1873150011" sldId="266"/>
            <ac:picMk id="8" creationId="{5A40745E-1C58-7BB3-0ED1-38BC438ACE27}"/>
          </ac:picMkLst>
        </pc:picChg>
        <pc:picChg chg="mod">
          <ac:chgData name="Loh Jia Quan" userId="be4cc2e3-bd72-4e36-9f21-c7e87a9ef149" providerId="ADAL" clId="{C70FCDF8-3504-474A-B18D-F11E7F7029C5}" dt="2025-09-17T05:36:10.007" v="1096" actId="14100"/>
          <ac:picMkLst>
            <pc:docMk/>
            <pc:sldMk cId="1873150011" sldId="266"/>
            <ac:picMk id="10" creationId="{82FD12BB-6FFD-648B-CDB6-3832D2F04910}"/>
          </ac:picMkLst>
        </pc:picChg>
        <pc:cxnChg chg="mod">
          <ac:chgData name="Loh Jia Quan" userId="be4cc2e3-bd72-4e36-9f21-c7e87a9ef149" providerId="ADAL" clId="{C70FCDF8-3504-474A-B18D-F11E7F7029C5}" dt="2025-09-17T05:35:46.601" v="1087" actId="14100"/>
          <ac:cxnSpMkLst>
            <pc:docMk/>
            <pc:sldMk cId="1873150011" sldId="266"/>
            <ac:cxnSpMk id="7" creationId="{59D9D939-FE63-7E07-72E5-EF1B94E69B1F}"/>
          </ac:cxnSpMkLst>
        </pc:cxnChg>
        <pc:cxnChg chg="mod">
          <ac:chgData name="Loh Jia Quan" userId="be4cc2e3-bd72-4e36-9f21-c7e87a9ef149" providerId="ADAL" clId="{C70FCDF8-3504-474A-B18D-F11E7F7029C5}" dt="2025-09-17T05:35:35.574" v="1082"/>
          <ac:cxnSpMkLst>
            <pc:docMk/>
            <pc:sldMk cId="1873150011" sldId="266"/>
            <ac:cxnSpMk id="11" creationId="{B32F470E-4CC8-26F6-ED66-F92D068F5BFD}"/>
          </ac:cxnSpMkLst>
        </pc:cxnChg>
        <pc:cxnChg chg="mod">
          <ac:chgData name="Loh Jia Quan" userId="be4cc2e3-bd72-4e36-9f21-c7e87a9ef149" providerId="ADAL" clId="{C70FCDF8-3504-474A-B18D-F11E7F7029C5}" dt="2025-09-17T05:35:35.574" v="1082"/>
          <ac:cxnSpMkLst>
            <pc:docMk/>
            <pc:sldMk cId="1873150011" sldId="266"/>
            <ac:cxnSpMk id="12" creationId="{83A08583-F4A5-2BCB-3843-D064DC74ABA4}"/>
          </ac:cxnSpMkLst>
        </pc:cxnChg>
        <pc:cxnChg chg="add mod">
          <ac:chgData name="Loh Jia Quan" userId="be4cc2e3-bd72-4e36-9f21-c7e87a9ef149" providerId="ADAL" clId="{C70FCDF8-3504-474A-B18D-F11E7F7029C5}" dt="2025-09-17T05:36:19.220" v="1100" actId="1076"/>
          <ac:cxnSpMkLst>
            <pc:docMk/>
            <pc:sldMk cId="1873150011" sldId="266"/>
            <ac:cxnSpMk id="15" creationId="{C47786DD-A0A1-D1C2-6A45-357001290717}"/>
          </ac:cxnSpMkLst>
        </pc:cxnChg>
        <pc:cxnChg chg="mod">
          <ac:chgData name="Loh Jia Quan" userId="be4cc2e3-bd72-4e36-9f21-c7e87a9ef149" providerId="ADAL" clId="{C70FCDF8-3504-474A-B18D-F11E7F7029C5}" dt="2025-09-17T05:36:04.314" v="1093"/>
          <ac:cxnSpMkLst>
            <pc:docMk/>
            <pc:sldMk cId="1873150011" sldId="266"/>
            <ac:cxnSpMk id="21" creationId="{23D05E39-7173-1D55-7D66-EB471BF6914B}"/>
          </ac:cxnSpMkLst>
        </pc:cxnChg>
        <pc:cxnChg chg="mod">
          <ac:chgData name="Loh Jia Quan" userId="be4cc2e3-bd72-4e36-9f21-c7e87a9ef149" providerId="ADAL" clId="{C70FCDF8-3504-474A-B18D-F11E7F7029C5}" dt="2025-09-17T05:36:04.314" v="1093"/>
          <ac:cxnSpMkLst>
            <pc:docMk/>
            <pc:sldMk cId="1873150011" sldId="266"/>
            <ac:cxnSpMk id="23" creationId="{4220A70C-2457-2201-85EA-7889DA7680BD}"/>
          </ac:cxnSpMkLst>
        </pc:cxnChg>
        <pc:cxnChg chg="mod">
          <ac:chgData name="Loh Jia Quan" userId="be4cc2e3-bd72-4e36-9f21-c7e87a9ef149" providerId="ADAL" clId="{C70FCDF8-3504-474A-B18D-F11E7F7029C5}" dt="2025-09-17T05:36:04.314" v="1093"/>
          <ac:cxnSpMkLst>
            <pc:docMk/>
            <pc:sldMk cId="1873150011" sldId="266"/>
            <ac:cxnSpMk id="24" creationId="{D6E1147A-C650-4331-BAED-1C7A014F1FDE}"/>
          </ac:cxnSpMkLst>
        </pc:cxnChg>
        <pc:cxnChg chg="mod">
          <ac:chgData name="Loh Jia Quan" userId="be4cc2e3-bd72-4e36-9f21-c7e87a9ef149" providerId="ADAL" clId="{C70FCDF8-3504-474A-B18D-F11E7F7029C5}" dt="2025-09-17T05:36:21.325" v="1101"/>
          <ac:cxnSpMkLst>
            <pc:docMk/>
            <pc:sldMk cId="1873150011" sldId="266"/>
            <ac:cxnSpMk id="30" creationId="{EFD7B9BC-5C20-51E7-679F-3D2EDD4501A9}"/>
          </ac:cxnSpMkLst>
        </pc:cxnChg>
        <pc:cxnChg chg="mod">
          <ac:chgData name="Loh Jia Quan" userId="be4cc2e3-bd72-4e36-9f21-c7e87a9ef149" providerId="ADAL" clId="{C70FCDF8-3504-474A-B18D-F11E7F7029C5}" dt="2025-09-17T05:36:29.130" v="1104" actId="208"/>
          <ac:cxnSpMkLst>
            <pc:docMk/>
            <pc:sldMk cId="1873150011" sldId="266"/>
            <ac:cxnSpMk id="32" creationId="{0035DA3B-43CD-46A2-4A79-E8D7B2D892A8}"/>
          </ac:cxnSpMkLst>
        </pc:cxnChg>
        <pc:cxnChg chg="mod">
          <ac:chgData name="Loh Jia Quan" userId="be4cc2e3-bd72-4e36-9f21-c7e87a9ef149" providerId="ADAL" clId="{C70FCDF8-3504-474A-B18D-F11E7F7029C5}" dt="2025-09-17T05:37:11.118" v="1118" actId="1076"/>
          <ac:cxnSpMkLst>
            <pc:docMk/>
            <pc:sldMk cId="1873150011" sldId="266"/>
            <ac:cxnSpMk id="33" creationId="{D4046479-8DA3-7EAE-BFBC-407EB78A8BD7}"/>
          </ac:cxnSpMkLst>
        </pc:cxnChg>
        <pc:cxnChg chg="add mod">
          <ac:chgData name="Loh Jia Quan" userId="be4cc2e3-bd72-4e36-9f21-c7e87a9ef149" providerId="ADAL" clId="{C70FCDF8-3504-474A-B18D-F11E7F7029C5}" dt="2025-09-17T05:37:21.900" v="1120" actId="1076"/>
          <ac:cxnSpMkLst>
            <pc:docMk/>
            <pc:sldMk cId="1873150011" sldId="266"/>
            <ac:cxnSpMk id="37" creationId="{025E7AE7-A8E2-9CBF-C9D1-73CAAB1B0128}"/>
          </ac:cxnSpMkLst>
        </pc:cxnChg>
        <pc:cxnChg chg="add mod">
          <ac:chgData name="Loh Jia Quan" userId="be4cc2e3-bd72-4e36-9f21-c7e87a9ef149" providerId="ADAL" clId="{C70FCDF8-3504-474A-B18D-F11E7F7029C5}" dt="2025-09-17T05:37:21.900" v="1120" actId="1076"/>
          <ac:cxnSpMkLst>
            <pc:docMk/>
            <pc:sldMk cId="1873150011" sldId="266"/>
            <ac:cxnSpMk id="38" creationId="{60F5F924-9D9A-D6AE-63DC-35FBBB26FC90}"/>
          </ac:cxnSpMkLst>
        </pc:cxnChg>
        <pc:cxnChg chg="add mod">
          <ac:chgData name="Loh Jia Quan" userId="be4cc2e3-bd72-4e36-9f21-c7e87a9ef149" providerId="ADAL" clId="{C70FCDF8-3504-474A-B18D-F11E7F7029C5}" dt="2025-09-17T05:37:41.111" v="1129" actId="14100"/>
          <ac:cxnSpMkLst>
            <pc:docMk/>
            <pc:sldMk cId="1873150011" sldId="266"/>
            <ac:cxnSpMk id="42" creationId="{836032CF-2AC2-BE45-D677-8B0688C5AFF3}"/>
          </ac:cxnSpMkLst>
        </pc:cxnChg>
      </pc:sldChg>
      <pc:sldChg chg="addSp delSp modSp add mod">
        <pc:chgData name="Loh Jia Quan" userId="be4cc2e3-bd72-4e36-9f21-c7e87a9ef149" providerId="ADAL" clId="{C70FCDF8-3504-474A-B18D-F11E7F7029C5}" dt="2025-09-22T04:37:45.170" v="5615" actId="1076"/>
        <pc:sldMkLst>
          <pc:docMk/>
          <pc:sldMk cId="1354194016" sldId="267"/>
        </pc:sldMkLst>
        <pc:spChg chg="mod">
          <ac:chgData name="Loh Jia Quan" userId="be4cc2e3-bd72-4e36-9f21-c7e87a9ef149" providerId="ADAL" clId="{C70FCDF8-3504-474A-B18D-F11E7F7029C5}" dt="2025-09-18T01:51:11.312" v="3671"/>
          <ac:spMkLst>
            <pc:docMk/>
            <pc:sldMk cId="1354194016" sldId="267"/>
            <ac:spMk id="2" creationId="{CCE58D8D-5432-C46A-1AF9-488047C9444A}"/>
          </ac:spMkLst>
        </pc:spChg>
        <pc:spChg chg="mod">
          <ac:chgData name="Loh Jia Quan" userId="be4cc2e3-bd72-4e36-9f21-c7e87a9ef149" providerId="ADAL" clId="{C70FCDF8-3504-474A-B18D-F11E7F7029C5}" dt="2025-09-17T05:51:19.688" v="1389" actId="20577"/>
          <ac:spMkLst>
            <pc:docMk/>
            <pc:sldMk cId="1354194016" sldId="267"/>
            <ac:spMk id="3" creationId="{A44FBABF-7304-FC5A-D38C-8A42B7AB0CEB}"/>
          </ac:spMkLst>
        </pc:spChg>
        <pc:picChg chg="add mod">
          <ac:chgData name="Loh Jia Quan" userId="be4cc2e3-bd72-4e36-9f21-c7e87a9ef149" providerId="ADAL" clId="{C70FCDF8-3504-474A-B18D-F11E7F7029C5}" dt="2025-09-22T04:37:45.170" v="5615" actId="1076"/>
          <ac:picMkLst>
            <pc:docMk/>
            <pc:sldMk cId="1354194016" sldId="267"/>
            <ac:picMk id="4" creationId="{D7C29F90-CA72-D2C8-8E04-BF7830288F36}"/>
          </ac:picMkLst>
        </pc:picChg>
        <pc:picChg chg="add mod ord">
          <ac:chgData name="Loh Jia Quan" userId="be4cc2e3-bd72-4e36-9f21-c7e87a9ef149" providerId="ADAL" clId="{C70FCDF8-3504-474A-B18D-F11E7F7029C5}" dt="2025-09-22T04:37:35.070" v="5607" actId="1076"/>
          <ac:picMkLst>
            <pc:docMk/>
            <pc:sldMk cId="1354194016" sldId="267"/>
            <ac:picMk id="5" creationId="{578B01DC-3F57-C1CB-3E88-995B7A3C99CE}"/>
          </ac:picMkLst>
        </pc:picChg>
        <pc:picChg chg="add mod ord">
          <ac:chgData name="Loh Jia Quan" userId="be4cc2e3-bd72-4e36-9f21-c7e87a9ef149" providerId="ADAL" clId="{C70FCDF8-3504-474A-B18D-F11E7F7029C5}" dt="2025-09-22T04:37:39.175" v="5611" actId="1076"/>
          <ac:picMkLst>
            <pc:docMk/>
            <pc:sldMk cId="1354194016" sldId="267"/>
            <ac:picMk id="7" creationId="{2D4A4FC7-EB0D-4A74-1E11-C671EACD6F89}"/>
          </ac:picMkLst>
        </pc:picChg>
      </pc:sldChg>
      <pc:sldChg chg="addSp delSp modSp add mod">
        <pc:chgData name="Loh Jia Quan" userId="be4cc2e3-bd72-4e36-9f21-c7e87a9ef149" providerId="ADAL" clId="{C70FCDF8-3504-474A-B18D-F11E7F7029C5}" dt="2025-09-22T01:55:09.950" v="4515" actId="478"/>
        <pc:sldMkLst>
          <pc:docMk/>
          <pc:sldMk cId="963147230" sldId="268"/>
        </pc:sldMkLst>
        <pc:spChg chg="mod">
          <ac:chgData name="Loh Jia Quan" userId="be4cc2e3-bd72-4e36-9f21-c7e87a9ef149" providerId="ADAL" clId="{C70FCDF8-3504-474A-B18D-F11E7F7029C5}" dt="2025-09-18T01:51:13.511" v="3672"/>
          <ac:spMkLst>
            <pc:docMk/>
            <pc:sldMk cId="963147230" sldId="268"/>
            <ac:spMk id="2" creationId="{F2FFA5BA-672F-B94D-0CBD-0E5FACA40C61}"/>
          </ac:spMkLst>
        </pc:spChg>
        <pc:spChg chg="mod">
          <ac:chgData name="Loh Jia Quan" userId="be4cc2e3-bd72-4e36-9f21-c7e87a9ef149" providerId="ADAL" clId="{C70FCDF8-3504-474A-B18D-F11E7F7029C5}" dt="2025-09-17T05:51:23.686" v="1390"/>
          <ac:spMkLst>
            <pc:docMk/>
            <pc:sldMk cId="963147230" sldId="268"/>
            <ac:spMk id="3" creationId="{EA723589-2DD1-361F-85CE-989FDDB6E4A2}"/>
          </ac:spMkLst>
        </pc:spChg>
        <pc:spChg chg="add mod">
          <ac:chgData name="Loh Jia Quan" userId="be4cc2e3-bd72-4e36-9f21-c7e87a9ef149" providerId="ADAL" clId="{C70FCDF8-3504-474A-B18D-F11E7F7029C5}" dt="2025-09-17T06:20:08.898" v="1604"/>
          <ac:spMkLst>
            <pc:docMk/>
            <pc:sldMk cId="963147230" sldId="268"/>
            <ac:spMk id="16" creationId="{3E2B2190-C5C8-1466-9CA5-CC41493578AA}"/>
          </ac:spMkLst>
        </pc:spChg>
        <pc:spChg chg="add mod">
          <ac:chgData name="Loh Jia Quan" userId="be4cc2e3-bd72-4e36-9f21-c7e87a9ef149" providerId="ADAL" clId="{C70FCDF8-3504-474A-B18D-F11E7F7029C5}" dt="2025-09-17T06:20:08.898" v="1604"/>
          <ac:spMkLst>
            <pc:docMk/>
            <pc:sldMk cId="963147230" sldId="268"/>
            <ac:spMk id="17" creationId="{4D9C3DAD-4243-CCFB-50E5-D69B57C60B8C}"/>
          </ac:spMkLst>
        </pc:spChg>
        <pc:picChg chg="add mod ord">
          <ac:chgData name="Loh Jia Quan" userId="be4cc2e3-bd72-4e36-9f21-c7e87a9ef149" providerId="ADAL" clId="{C70FCDF8-3504-474A-B18D-F11E7F7029C5}" dt="2025-09-17T06:13:22.268" v="1517" actId="14100"/>
          <ac:picMkLst>
            <pc:docMk/>
            <pc:sldMk cId="963147230" sldId="268"/>
            <ac:picMk id="13" creationId="{10714BCB-B70A-C3AB-3BE8-BA7CD671A97C}"/>
          </ac:picMkLst>
        </pc:picChg>
        <pc:picChg chg="add mod ord">
          <ac:chgData name="Loh Jia Quan" userId="be4cc2e3-bd72-4e36-9f21-c7e87a9ef149" providerId="ADAL" clId="{C70FCDF8-3504-474A-B18D-F11E7F7029C5}" dt="2025-09-17T06:13:10.163" v="1514" actId="1076"/>
          <ac:picMkLst>
            <pc:docMk/>
            <pc:sldMk cId="963147230" sldId="268"/>
            <ac:picMk id="14" creationId="{85C0F6F6-0C39-6966-F6CB-1755461ABD90}"/>
          </ac:picMkLst>
        </pc:picChg>
        <pc:cxnChg chg="mod">
          <ac:chgData name="Loh Jia Quan" userId="be4cc2e3-bd72-4e36-9f21-c7e87a9ef149" providerId="ADAL" clId="{C70FCDF8-3504-474A-B18D-F11E7F7029C5}" dt="2025-09-17T06:13:16.270" v="1516" actId="1076"/>
          <ac:cxnSpMkLst>
            <pc:docMk/>
            <pc:sldMk cId="963147230" sldId="268"/>
            <ac:cxnSpMk id="15" creationId="{2FD5DE31-4317-421F-51C8-D5BDC8AF6E7B}"/>
          </ac:cxnSpMkLst>
        </pc:cxnChg>
        <pc:cxnChg chg="mod">
          <ac:chgData name="Loh Jia Quan" userId="be4cc2e3-bd72-4e36-9f21-c7e87a9ef149" providerId="ADAL" clId="{C70FCDF8-3504-474A-B18D-F11E7F7029C5}" dt="2025-09-17T06:13:32.664" v="1519" actId="1076"/>
          <ac:cxnSpMkLst>
            <pc:docMk/>
            <pc:sldMk cId="963147230" sldId="268"/>
            <ac:cxnSpMk id="37" creationId="{3AF1A75C-A02F-333C-8522-7C9E50386C44}"/>
          </ac:cxnSpMkLst>
        </pc:cxnChg>
        <pc:cxnChg chg="mod">
          <ac:chgData name="Loh Jia Quan" userId="be4cc2e3-bd72-4e36-9f21-c7e87a9ef149" providerId="ADAL" clId="{C70FCDF8-3504-474A-B18D-F11E7F7029C5}" dt="2025-09-17T06:13:32.664" v="1519" actId="1076"/>
          <ac:cxnSpMkLst>
            <pc:docMk/>
            <pc:sldMk cId="963147230" sldId="268"/>
            <ac:cxnSpMk id="38" creationId="{6E6358B7-5F5E-B1E3-A218-CC34BB2B4319}"/>
          </ac:cxnSpMkLst>
        </pc:cxnChg>
        <pc:cxnChg chg="mod">
          <ac:chgData name="Loh Jia Quan" userId="be4cc2e3-bd72-4e36-9f21-c7e87a9ef149" providerId="ADAL" clId="{C70FCDF8-3504-474A-B18D-F11E7F7029C5}" dt="2025-09-17T06:13:32.664" v="1519" actId="1076"/>
          <ac:cxnSpMkLst>
            <pc:docMk/>
            <pc:sldMk cId="963147230" sldId="268"/>
            <ac:cxnSpMk id="42" creationId="{70C8C90B-008B-6115-43D4-4C9634E3ABD0}"/>
          </ac:cxnSpMkLst>
        </pc:cxnChg>
      </pc:sldChg>
      <pc:sldChg chg="addSp delSp modSp add mod">
        <pc:chgData name="Loh Jia Quan" userId="be4cc2e3-bd72-4e36-9f21-c7e87a9ef149" providerId="ADAL" clId="{C70FCDF8-3504-474A-B18D-F11E7F7029C5}" dt="2025-09-22T04:40:06.891" v="5672" actId="1076"/>
        <pc:sldMkLst>
          <pc:docMk/>
          <pc:sldMk cId="4083403432" sldId="269"/>
        </pc:sldMkLst>
        <pc:spChg chg="add del mod">
          <ac:chgData name="Loh Jia Quan" userId="be4cc2e3-bd72-4e36-9f21-c7e87a9ef149" providerId="ADAL" clId="{C70FCDF8-3504-474A-B18D-F11E7F7029C5}" dt="2025-09-18T01:51:15.584" v="3673"/>
          <ac:spMkLst>
            <pc:docMk/>
            <pc:sldMk cId="4083403432" sldId="269"/>
            <ac:spMk id="2" creationId="{0853E9D5-15F5-020E-B564-EA71C1CBB9AA}"/>
          </ac:spMkLst>
        </pc:spChg>
        <pc:spChg chg="mod">
          <ac:chgData name="Loh Jia Quan" userId="be4cc2e3-bd72-4e36-9f21-c7e87a9ef149" providerId="ADAL" clId="{C70FCDF8-3504-474A-B18D-F11E7F7029C5}" dt="2025-09-17T05:51:25.603" v="1391"/>
          <ac:spMkLst>
            <pc:docMk/>
            <pc:sldMk cId="4083403432" sldId="269"/>
            <ac:spMk id="3" creationId="{55DBEC90-2828-DB5D-0589-C18380546842}"/>
          </ac:spMkLst>
        </pc:spChg>
        <pc:spChg chg="add mod">
          <ac:chgData name="Loh Jia Quan" userId="be4cc2e3-bd72-4e36-9f21-c7e87a9ef149" providerId="ADAL" clId="{C70FCDF8-3504-474A-B18D-F11E7F7029C5}" dt="2025-09-17T06:20:17.198" v="1608"/>
          <ac:spMkLst>
            <pc:docMk/>
            <pc:sldMk cId="4083403432" sldId="269"/>
            <ac:spMk id="13" creationId="{16CD6986-55FC-6074-111A-AD287B620FAB}"/>
          </ac:spMkLst>
        </pc:spChg>
        <pc:spChg chg="add mod">
          <ac:chgData name="Loh Jia Quan" userId="be4cc2e3-bd72-4e36-9f21-c7e87a9ef149" providerId="ADAL" clId="{C70FCDF8-3504-474A-B18D-F11E7F7029C5}" dt="2025-09-22T04:40:06.891" v="5672" actId="1076"/>
          <ac:spMkLst>
            <pc:docMk/>
            <pc:sldMk cId="4083403432" sldId="269"/>
            <ac:spMk id="14" creationId="{65D90066-0ED3-D87E-5116-9D5FB26D7055}"/>
          </ac:spMkLst>
        </pc:spChg>
        <pc:spChg chg="add mod">
          <ac:chgData name="Loh Jia Quan" userId="be4cc2e3-bd72-4e36-9f21-c7e87a9ef149" providerId="ADAL" clId="{C70FCDF8-3504-474A-B18D-F11E7F7029C5}" dt="2025-09-17T06:20:17.198" v="1608"/>
          <ac:spMkLst>
            <pc:docMk/>
            <pc:sldMk cId="4083403432" sldId="269"/>
            <ac:spMk id="15" creationId="{2F51F65B-F630-3342-D6A0-65C1F42BBE6D}"/>
          </ac:spMkLst>
        </pc:spChg>
        <pc:spChg chg="add mod">
          <ac:chgData name="Loh Jia Quan" userId="be4cc2e3-bd72-4e36-9f21-c7e87a9ef149" providerId="ADAL" clId="{C70FCDF8-3504-474A-B18D-F11E7F7029C5}" dt="2025-09-22T04:23:45.080" v="5311" actId="1076"/>
          <ac:spMkLst>
            <pc:docMk/>
            <pc:sldMk cId="4083403432" sldId="269"/>
            <ac:spMk id="16" creationId="{C901E424-AC1B-828E-47AA-6C10049F684A}"/>
          </ac:spMkLst>
        </pc:spChg>
        <pc:spChg chg="add mod">
          <ac:chgData name="Loh Jia Quan" userId="be4cc2e3-bd72-4e36-9f21-c7e87a9ef149" providerId="ADAL" clId="{C70FCDF8-3504-474A-B18D-F11E7F7029C5}" dt="2025-09-22T04:23:45.080" v="5311" actId="1076"/>
          <ac:spMkLst>
            <pc:docMk/>
            <pc:sldMk cId="4083403432" sldId="269"/>
            <ac:spMk id="17" creationId="{96B24B4D-D554-4CA9-BB69-519D45687663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20" creationId="{2767160F-DD2F-DE3D-0AE7-95C347068B12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21" creationId="{0D3A18A1-57B7-7880-7E1E-75B39C5461A4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22" creationId="{F87B4084-40F0-FB81-B62F-AA7B6E5FCE73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25" creationId="{B2E267DA-A94B-23EE-5F8E-DA7EF1F5F8F2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26" creationId="{0D1C614A-C4C1-7493-CD0F-E4606467A99F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29" creationId="{9B2B2C3A-64F7-5BB3-9CD4-775C18514152}"/>
          </ac:spMkLst>
        </pc:spChg>
        <pc:spChg chg="add mod">
          <ac:chgData name="Loh Jia Quan" userId="be4cc2e3-bd72-4e36-9f21-c7e87a9ef149" providerId="ADAL" clId="{C70FCDF8-3504-474A-B18D-F11E7F7029C5}" dt="2025-09-22T04:23:45.080" v="5311" actId="1076"/>
          <ac:spMkLst>
            <pc:docMk/>
            <pc:sldMk cId="4083403432" sldId="269"/>
            <ac:spMk id="30" creationId="{78EFE15C-EAAE-B2B4-3C0B-B61C6B155A85}"/>
          </ac:spMkLst>
        </pc:spChg>
        <pc:spChg chg="add mod">
          <ac:chgData name="Loh Jia Quan" userId="be4cc2e3-bd72-4e36-9f21-c7e87a9ef149" providerId="ADAL" clId="{C70FCDF8-3504-474A-B18D-F11E7F7029C5}" dt="2025-09-22T04:23:45.080" v="5311" actId="1076"/>
          <ac:spMkLst>
            <pc:docMk/>
            <pc:sldMk cId="4083403432" sldId="269"/>
            <ac:spMk id="31" creationId="{BB23DE7D-97A5-37E2-A013-131EE28B8311}"/>
          </ac:spMkLst>
        </pc:spChg>
        <pc:spChg chg="mod">
          <ac:chgData name="Loh Jia Quan" userId="be4cc2e3-bd72-4e36-9f21-c7e87a9ef149" providerId="ADAL" clId="{C70FCDF8-3504-474A-B18D-F11E7F7029C5}" dt="2025-09-22T04:23:41.746" v="5310"/>
          <ac:spMkLst>
            <pc:docMk/>
            <pc:sldMk cId="4083403432" sldId="269"/>
            <ac:spMk id="33" creationId="{7E5FBE79-59D6-9453-ED0D-6F13D58E4751}"/>
          </ac:spMkLst>
        </pc:spChg>
        <pc:spChg chg="mod">
          <ac:chgData name="Loh Jia Quan" userId="be4cc2e3-bd72-4e36-9f21-c7e87a9ef149" providerId="ADAL" clId="{C70FCDF8-3504-474A-B18D-F11E7F7029C5}" dt="2025-09-22T04:23:41.746" v="5310"/>
          <ac:spMkLst>
            <pc:docMk/>
            <pc:sldMk cId="4083403432" sldId="269"/>
            <ac:spMk id="34" creationId="{7E545714-9A28-1077-7A80-7A0E43535636}"/>
          </ac:spMkLst>
        </pc:spChg>
        <pc:spChg chg="add mod">
          <ac:chgData name="Loh Jia Quan" userId="be4cc2e3-bd72-4e36-9f21-c7e87a9ef149" providerId="ADAL" clId="{C70FCDF8-3504-474A-B18D-F11E7F7029C5}" dt="2025-09-22T04:40:03.025" v="5671"/>
          <ac:spMkLst>
            <pc:docMk/>
            <pc:sldMk cId="4083403432" sldId="269"/>
            <ac:spMk id="38" creationId="{23C10189-68F1-9C29-0A96-5C3ADBA8CF03}"/>
          </ac:spMkLst>
        </pc:spChg>
        <pc:spChg chg="add mod">
          <ac:chgData name="Loh Jia Quan" userId="be4cc2e3-bd72-4e36-9f21-c7e87a9ef149" providerId="ADAL" clId="{C70FCDF8-3504-474A-B18D-F11E7F7029C5}" dt="2025-09-22T04:40:03.025" v="5671"/>
          <ac:spMkLst>
            <pc:docMk/>
            <pc:sldMk cId="4083403432" sldId="269"/>
            <ac:spMk id="39" creationId="{2B48A1CC-2AE3-CFA0-62A5-479F3F95A029}"/>
          </ac:spMkLst>
        </pc:spChg>
        <pc:spChg chg="add mod">
          <ac:chgData name="Loh Jia Quan" userId="be4cc2e3-bd72-4e36-9f21-c7e87a9ef149" providerId="ADAL" clId="{C70FCDF8-3504-474A-B18D-F11E7F7029C5}" dt="2025-09-22T04:40:03.025" v="5671"/>
          <ac:spMkLst>
            <pc:docMk/>
            <pc:sldMk cId="4083403432" sldId="269"/>
            <ac:spMk id="40" creationId="{9431C22D-5E1B-4FBF-8A69-24B23677C829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50" creationId="{5004683A-C83B-089F-0B4D-0A1C45BFFC30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51" creationId="{CBAA460A-2ED1-109F-0A6C-454EBBD704BA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56" creationId="{13BB0723-96F3-3CF6-344C-27453D618608}"/>
          </ac:spMkLst>
        </pc:spChg>
        <pc:spChg chg="mod">
          <ac:chgData name="Loh Jia Quan" userId="be4cc2e3-bd72-4e36-9f21-c7e87a9ef149" providerId="ADAL" clId="{C70FCDF8-3504-474A-B18D-F11E7F7029C5}" dt="2025-09-18T01:14:42.301" v="2875"/>
          <ac:spMkLst>
            <pc:docMk/>
            <pc:sldMk cId="4083403432" sldId="269"/>
            <ac:spMk id="57" creationId="{6204AE88-F39A-06B6-20FA-CDC75C86CFE9}"/>
          </ac:spMkLst>
        </pc:spChg>
        <pc:grpChg chg="add mod">
          <ac:chgData name="Loh Jia Quan" userId="be4cc2e3-bd72-4e36-9f21-c7e87a9ef149" providerId="ADAL" clId="{C70FCDF8-3504-474A-B18D-F11E7F7029C5}" dt="2025-09-17T06:14:10.737" v="1531" actId="1076"/>
          <ac:grpSpMkLst>
            <pc:docMk/>
            <pc:sldMk cId="4083403432" sldId="269"/>
            <ac:grpSpMk id="9" creationId="{14D27A7C-3645-7157-48E2-61984BC889EC}"/>
          </ac:grpSpMkLst>
        </pc:grpChg>
        <pc:grpChg chg="add mod">
          <ac:chgData name="Loh Jia Quan" userId="be4cc2e3-bd72-4e36-9f21-c7e87a9ef149" providerId="ADAL" clId="{C70FCDF8-3504-474A-B18D-F11E7F7029C5}" dt="2025-09-17T06:14:18.853" v="1533" actId="1076"/>
          <ac:grpSpMkLst>
            <pc:docMk/>
            <pc:sldMk cId="4083403432" sldId="269"/>
            <ac:grpSpMk id="11" creationId="{61B96428-C710-26E4-BDB9-B37B6F8FF974}"/>
          </ac:grpSpMkLst>
        </pc:grpChg>
        <pc:grpChg chg="add mod">
          <ac:chgData name="Loh Jia Quan" userId="be4cc2e3-bd72-4e36-9f21-c7e87a9ef149" providerId="ADAL" clId="{C70FCDF8-3504-474A-B18D-F11E7F7029C5}" dt="2025-09-17T06:14:32.788" v="1539" actId="1076"/>
          <ac:grpSpMkLst>
            <pc:docMk/>
            <pc:sldMk cId="4083403432" sldId="269"/>
            <ac:grpSpMk id="12" creationId="{5D5F3111-486A-2A10-93E9-DA6E45780995}"/>
          </ac:grpSpMkLst>
        </pc:grpChg>
        <pc:grpChg chg="mod">
          <ac:chgData name="Loh Jia Quan" userId="be4cc2e3-bd72-4e36-9f21-c7e87a9ef149" providerId="ADAL" clId="{C70FCDF8-3504-474A-B18D-F11E7F7029C5}" dt="2025-09-18T01:14:44.896" v="2876" actId="1076"/>
          <ac:grpSpMkLst>
            <pc:docMk/>
            <pc:sldMk cId="4083403432" sldId="269"/>
            <ac:grpSpMk id="18" creationId="{DFFBA6D3-F2D3-C05A-BBB7-536E1C4A84E8}"/>
          </ac:grpSpMkLst>
        </pc:grpChg>
        <pc:grpChg chg="mod">
          <ac:chgData name="Loh Jia Quan" userId="be4cc2e3-bd72-4e36-9f21-c7e87a9ef149" providerId="ADAL" clId="{C70FCDF8-3504-474A-B18D-F11E7F7029C5}" dt="2025-09-18T01:14:44.896" v="2876" actId="1076"/>
          <ac:grpSpMkLst>
            <pc:docMk/>
            <pc:sldMk cId="4083403432" sldId="269"/>
            <ac:grpSpMk id="27" creationId="{8A505BF5-D2D1-19EB-73A9-E5EF7D8DAB0E}"/>
          </ac:grpSpMkLst>
        </pc:grpChg>
        <pc:grpChg chg="add mod">
          <ac:chgData name="Loh Jia Quan" userId="be4cc2e3-bd72-4e36-9f21-c7e87a9ef149" providerId="ADAL" clId="{C70FCDF8-3504-474A-B18D-F11E7F7029C5}" dt="2025-09-22T04:23:45.080" v="5311" actId="1076"/>
          <ac:grpSpMkLst>
            <pc:docMk/>
            <pc:sldMk cId="4083403432" sldId="269"/>
            <ac:grpSpMk id="32" creationId="{C2A57325-69C6-F0C0-F754-18A61966A5B1}"/>
          </ac:grpSpMkLst>
        </pc:grpChg>
        <pc:picChg chg="add mod ord">
          <ac:chgData name="Loh Jia Quan" userId="be4cc2e3-bd72-4e36-9f21-c7e87a9ef149" providerId="ADAL" clId="{C70FCDF8-3504-474A-B18D-F11E7F7029C5}" dt="2025-09-17T06:13:59.300" v="1526" actId="167"/>
          <ac:picMkLst>
            <pc:docMk/>
            <pc:sldMk cId="4083403432" sldId="269"/>
            <ac:picMk id="6" creationId="{F300F203-99AD-BDA9-0F26-44FF9AFC3DAB}"/>
          </ac:picMkLst>
        </pc:picChg>
        <pc:picChg chg="add mod ord">
          <ac:chgData name="Loh Jia Quan" userId="be4cc2e3-bd72-4e36-9f21-c7e87a9ef149" providerId="ADAL" clId="{C70FCDF8-3504-474A-B18D-F11E7F7029C5}" dt="2025-09-17T06:14:28.176" v="1536" actId="1076"/>
          <ac:picMkLst>
            <pc:docMk/>
            <pc:sldMk cId="4083403432" sldId="269"/>
            <ac:picMk id="7" creationId="{28628D51-CE9B-5F7D-F4AD-C79437BA34B6}"/>
          </ac:picMkLst>
        </pc:picChg>
        <pc:picChg chg="add mod ord">
          <ac:chgData name="Loh Jia Quan" userId="be4cc2e3-bd72-4e36-9f21-c7e87a9ef149" providerId="ADAL" clId="{C70FCDF8-3504-474A-B18D-F11E7F7029C5}" dt="2025-09-17T06:13:59.300" v="1526" actId="167"/>
          <ac:picMkLst>
            <pc:docMk/>
            <pc:sldMk cId="4083403432" sldId="269"/>
            <ac:picMk id="8" creationId="{D38B6B73-5EB5-C81E-96F5-CA5653692D78}"/>
          </ac:picMkLst>
        </pc:picChg>
        <pc:cxnChg chg="mod">
          <ac:chgData name="Loh Jia Quan" userId="be4cc2e3-bd72-4e36-9f21-c7e87a9ef149" providerId="ADAL" clId="{C70FCDF8-3504-474A-B18D-F11E7F7029C5}" dt="2025-09-17T06:14:26.376" v="1534" actId="164"/>
          <ac:cxnSpMkLst>
            <pc:docMk/>
            <pc:sldMk cId="4083403432" sldId="269"/>
            <ac:cxnSpMk id="48" creationId="{681247FE-AA2B-4EBF-3110-9ED54B83EDA7}"/>
          </ac:cxnSpMkLst>
        </pc:cxnChg>
        <pc:cxnChg chg="mod">
          <ac:chgData name="Loh Jia Quan" userId="be4cc2e3-bd72-4e36-9f21-c7e87a9ef149" providerId="ADAL" clId="{C70FCDF8-3504-474A-B18D-F11E7F7029C5}" dt="2025-09-17T06:14:30.662" v="1538" actId="1076"/>
          <ac:cxnSpMkLst>
            <pc:docMk/>
            <pc:sldMk cId="4083403432" sldId="269"/>
            <ac:cxnSpMk id="49" creationId="{AF0E748D-BAFC-BE9D-63B6-527E2459C26D}"/>
          </ac:cxnSpMkLst>
        </pc:cxnChg>
        <pc:cxnChg chg="mod">
          <ac:chgData name="Loh Jia Quan" userId="be4cc2e3-bd72-4e36-9f21-c7e87a9ef149" providerId="ADAL" clId="{C70FCDF8-3504-474A-B18D-F11E7F7029C5}" dt="2025-09-17T06:14:17.307" v="1532" actId="164"/>
          <ac:cxnSpMkLst>
            <pc:docMk/>
            <pc:sldMk cId="4083403432" sldId="269"/>
            <ac:cxnSpMk id="60" creationId="{2D7A3E0A-C7A4-E64D-D39C-702AE682E1AC}"/>
          </ac:cxnSpMkLst>
        </pc:cxnChg>
        <pc:cxnChg chg="mod">
          <ac:chgData name="Loh Jia Quan" userId="be4cc2e3-bd72-4e36-9f21-c7e87a9ef149" providerId="ADAL" clId="{C70FCDF8-3504-474A-B18D-F11E7F7029C5}" dt="2025-09-17T06:14:17.307" v="1532" actId="164"/>
          <ac:cxnSpMkLst>
            <pc:docMk/>
            <pc:sldMk cId="4083403432" sldId="269"/>
            <ac:cxnSpMk id="61" creationId="{954B8E64-36B3-DB09-2549-371A6CA93E81}"/>
          </ac:cxnSpMkLst>
        </pc:cxnChg>
        <pc:cxnChg chg="mod">
          <ac:chgData name="Loh Jia Quan" userId="be4cc2e3-bd72-4e36-9f21-c7e87a9ef149" providerId="ADAL" clId="{C70FCDF8-3504-474A-B18D-F11E7F7029C5}" dt="2025-09-17T06:14:09.080" v="1530" actId="164"/>
          <ac:cxnSpMkLst>
            <pc:docMk/>
            <pc:sldMk cId="4083403432" sldId="269"/>
            <ac:cxnSpMk id="3077" creationId="{F733B89B-A9C2-8BFD-D246-DC6F8717EFC7}"/>
          </ac:cxnSpMkLst>
        </pc:cxnChg>
        <pc:cxnChg chg="mod">
          <ac:chgData name="Loh Jia Quan" userId="be4cc2e3-bd72-4e36-9f21-c7e87a9ef149" providerId="ADAL" clId="{C70FCDF8-3504-474A-B18D-F11E7F7029C5}" dt="2025-09-17T06:14:09.080" v="1530" actId="164"/>
          <ac:cxnSpMkLst>
            <pc:docMk/>
            <pc:sldMk cId="4083403432" sldId="269"/>
            <ac:cxnSpMk id="3078" creationId="{5AFCB7C3-5146-601B-6A1E-8922DAEFB567}"/>
          </ac:cxnSpMkLst>
        </pc:cxnChg>
      </pc:sldChg>
      <pc:sldChg chg="addSp delSp modSp add del mod ord delAnim modAnim modShow">
        <pc:chgData name="Loh Jia Quan" userId="be4cc2e3-bd72-4e36-9f21-c7e87a9ef149" providerId="ADAL" clId="{C70FCDF8-3504-474A-B18D-F11E7F7029C5}" dt="2025-09-22T04:06:16.164" v="4928" actId="47"/>
        <pc:sldMkLst>
          <pc:docMk/>
          <pc:sldMk cId="2861968822" sldId="270"/>
        </pc:sldMkLst>
      </pc:sldChg>
      <pc:sldChg chg="addSp delSp modSp add mod">
        <pc:chgData name="Loh Jia Quan" userId="be4cc2e3-bd72-4e36-9f21-c7e87a9ef149" providerId="ADAL" clId="{C70FCDF8-3504-474A-B18D-F11E7F7029C5}" dt="2025-10-01T06:36:21.240" v="5895" actId="113"/>
        <pc:sldMkLst>
          <pc:docMk/>
          <pc:sldMk cId="2004220242" sldId="271"/>
        </pc:sldMkLst>
        <pc:spChg chg="mod">
          <ac:chgData name="Loh Jia Quan" userId="be4cc2e3-bd72-4e36-9f21-c7e87a9ef149" providerId="ADAL" clId="{C70FCDF8-3504-474A-B18D-F11E7F7029C5}" dt="2025-09-22T04:41:21.426" v="5844" actId="27636"/>
          <ac:spMkLst>
            <pc:docMk/>
            <pc:sldMk cId="2004220242" sldId="271"/>
            <ac:spMk id="3" creationId="{DB6CF894-A4C0-0EDD-60B6-AC8F49BC0CC3}"/>
          </ac:spMkLst>
        </pc:spChg>
        <pc:graphicFrameChg chg="add mod modGraphic">
          <ac:chgData name="Loh Jia Quan" userId="be4cc2e3-bd72-4e36-9f21-c7e87a9ef149" providerId="ADAL" clId="{C70FCDF8-3504-474A-B18D-F11E7F7029C5}" dt="2025-10-01T06:36:21.240" v="5895" actId="113"/>
          <ac:graphicFrameMkLst>
            <pc:docMk/>
            <pc:sldMk cId="2004220242" sldId="271"/>
            <ac:graphicFrameMk id="4" creationId="{659C6722-D2A8-7F5D-C620-50594B25C8AC}"/>
          </ac:graphicFrameMkLst>
        </pc:graphicFrameChg>
      </pc:sldChg>
      <pc:sldChg chg="addSp delSp modSp add mod ord">
        <pc:chgData name="Loh Jia Quan" userId="be4cc2e3-bd72-4e36-9f21-c7e87a9ef149" providerId="ADAL" clId="{C70FCDF8-3504-474A-B18D-F11E7F7029C5}" dt="2025-09-22T04:20:00.601" v="5272" actId="20577"/>
        <pc:sldMkLst>
          <pc:docMk/>
          <pc:sldMk cId="3871624866" sldId="272"/>
        </pc:sldMkLst>
        <pc:spChg chg="mod">
          <ac:chgData name="Loh Jia Quan" userId="be4cc2e3-bd72-4e36-9f21-c7e87a9ef149" providerId="ADAL" clId="{C70FCDF8-3504-474A-B18D-F11E7F7029C5}" dt="2025-09-22T04:20:00.601" v="5272" actId="20577"/>
          <ac:spMkLst>
            <pc:docMk/>
            <pc:sldMk cId="3871624866" sldId="272"/>
            <ac:spMk id="3" creationId="{8B398914-2084-A588-D618-F472BC58C2F5}"/>
          </ac:spMkLst>
        </pc:spChg>
        <pc:spChg chg="add mod">
          <ac:chgData name="Loh Jia Quan" userId="be4cc2e3-bd72-4e36-9f21-c7e87a9ef149" providerId="ADAL" clId="{C70FCDF8-3504-474A-B18D-F11E7F7029C5}" dt="2025-09-22T04:08:42.971" v="5014" actId="1076"/>
          <ac:spMkLst>
            <pc:docMk/>
            <pc:sldMk cId="3871624866" sldId="272"/>
            <ac:spMk id="6" creationId="{888BCB2C-764C-7419-0B07-288A2130A174}"/>
          </ac:spMkLst>
        </pc:spChg>
        <pc:spChg chg="add mod">
          <ac:chgData name="Loh Jia Quan" userId="be4cc2e3-bd72-4e36-9f21-c7e87a9ef149" providerId="ADAL" clId="{C70FCDF8-3504-474A-B18D-F11E7F7029C5}" dt="2025-09-22T04:08:55.270" v="5044" actId="1076"/>
          <ac:spMkLst>
            <pc:docMk/>
            <pc:sldMk cId="3871624866" sldId="272"/>
            <ac:spMk id="11" creationId="{D7165463-4B61-1904-B52F-6234099C7682}"/>
          </ac:spMkLst>
        </pc:spChg>
        <pc:picChg chg="mod">
          <ac:chgData name="Loh Jia Quan" userId="be4cc2e3-bd72-4e36-9f21-c7e87a9ef149" providerId="ADAL" clId="{C70FCDF8-3504-474A-B18D-F11E7F7029C5}" dt="2025-09-22T04:07:51.941" v="4978" actId="1076"/>
          <ac:picMkLst>
            <pc:docMk/>
            <pc:sldMk cId="3871624866" sldId="272"/>
            <ac:picMk id="5" creationId="{6922798D-B145-633C-1390-D33CB56AC789}"/>
          </ac:picMkLst>
        </pc:picChg>
        <pc:picChg chg="mod">
          <ac:chgData name="Loh Jia Quan" userId="be4cc2e3-bd72-4e36-9f21-c7e87a9ef149" providerId="ADAL" clId="{C70FCDF8-3504-474A-B18D-F11E7F7029C5}" dt="2025-09-22T04:07:50.553" v="4977" actId="1076"/>
          <ac:picMkLst>
            <pc:docMk/>
            <pc:sldMk cId="3871624866" sldId="272"/>
            <ac:picMk id="7" creationId="{900174D6-43D0-F53B-420B-5BCD3324EF5F}"/>
          </ac:picMkLst>
        </pc:picChg>
      </pc:sldChg>
      <pc:sldChg chg="addSp delSp modSp add del mod ord modShow">
        <pc:chgData name="Loh Jia Quan" userId="be4cc2e3-bd72-4e36-9f21-c7e87a9ef149" providerId="ADAL" clId="{C70FCDF8-3504-474A-B18D-F11E7F7029C5}" dt="2025-09-22T04:06:14.539" v="4927" actId="47"/>
        <pc:sldMkLst>
          <pc:docMk/>
          <pc:sldMk cId="2445988454" sldId="273"/>
        </pc:sldMkLst>
      </pc:sldChg>
      <pc:sldChg chg="addSp delSp modSp add mod">
        <pc:chgData name="Loh Jia Quan" userId="be4cc2e3-bd72-4e36-9f21-c7e87a9ef149" providerId="ADAL" clId="{C70FCDF8-3504-474A-B18D-F11E7F7029C5}" dt="2025-09-22T04:27:22.061" v="5438" actId="14100"/>
        <pc:sldMkLst>
          <pc:docMk/>
          <pc:sldMk cId="2447745488" sldId="273"/>
        </pc:sldMkLst>
        <pc:spChg chg="add mod">
          <ac:chgData name="Loh Jia Quan" userId="be4cc2e3-bd72-4e36-9f21-c7e87a9ef149" providerId="ADAL" clId="{C70FCDF8-3504-474A-B18D-F11E7F7029C5}" dt="2025-09-22T04:19:28.134" v="5268" actId="1076"/>
          <ac:spMkLst>
            <pc:docMk/>
            <pc:sldMk cId="2447745488" sldId="273"/>
            <ac:spMk id="12" creationId="{0FF10D7E-E14B-ECA5-343D-053FD0DB924E}"/>
          </ac:spMkLst>
        </pc:spChg>
        <pc:spChg chg="add mod">
          <ac:chgData name="Loh Jia Quan" userId="be4cc2e3-bd72-4e36-9f21-c7e87a9ef149" providerId="ADAL" clId="{C70FCDF8-3504-474A-B18D-F11E7F7029C5}" dt="2025-09-22T04:19:26.313" v="5267" actId="1076"/>
          <ac:spMkLst>
            <pc:docMk/>
            <pc:sldMk cId="2447745488" sldId="273"/>
            <ac:spMk id="13" creationId="{AFAD4730-40BD-20B1-4060-310563448028}"/>
          </ac:spMkLst>
        </pc:spChg>
        <pc:spChg chg="add mod">
          <ac:chgData name="Loh Jia Quan" userId="be4cc2e3-bd72-4e36-9f21-c7e87a9ef149" providerId="ADAL" clId="{C70FCDF8-3504-474A-B18D-F11E7F7029C5}" dt="2025-09-22T04:19:26.313" v="5267" actId="1076"/>
          <ac:spMkLst>
            <pc:docMk/>
            <pc:sldMk cId="2447745488" sldId="273"/>
            <ac:spMk id="22" creationId="{4227C5EA-2BC4-EC3D-D662-2562C06C8091}"/>
          </ac:spMkLst>
        </pc:spChg>
        <pc:spChg chg="add mod">
          <ac:chgData name="Loh Jia Quan" userId="be4cc2e3-bd72-4e36-9f21-c7e87a9ef149" providerId="ADAL" clId="{C70FCDF8-3504-474A-B18D-F11E7F7029C5}" dt="2025-09-22T04:19:26.313" v="5267" actId="1076"/>
          <ac:spMkLst>
            <pc:docMk/>
            <pc:sldMk cId="2447745488" sldId="273"/>
            <ac:spMk id="25" creationId="{7B1410F6-B348-2363-0B6B-AC46B9CAA5B4}"/>
          </ac:spMkLst>
        </pc:spChg>
        <pc:spChg chg="add mod">
          <ac:chgData name="Loh Jia Quan" userId="be4cc2e3-bd72-4e36-9f21-c7e87a9ef149" providerId="ADAL" clId="{C70FCDF8-3504-474A-B18D-F11E7F7029C5}" dt="2025-09-22T04:19:26.313" v="5267" actId="1076"/>
          <ac:spMkLst>
            <pc:docMk/>
            <pc:sldMk cId="2447745488" sldId="273"/>
            <ac:spMk id="26" creationId="{30D98E2E-12D4-7C04-1E7A-D30C0BD46C67}"/>
          </ac:spMkLst>
        </pc:spChg>
        <pc:spChg chg="add mod">
          <ac:chgData name="Loh Jia Quan" userId="be4cc2e3-bd72-4e36-9f21-c7e87a9ef149" providerId="ADAL" clId="{C70FCDF8-3504-474A-B18D-F11E7F7029C5}" dt="2025-09-22T04:19:26.313" v="5267" actId="1076"/>
          <ac:spMkLst>
            <pc:docMk/>
            <pc:sldMk cId="2447745488" sldId="273"/>
            <ac:spMk id="32" creationId="{74C65068-6F60-4618-1317-3F778B68A8B2}"/>
          </ac:spMkLst>
        </pc:spChg>
        <pc:spChg chg="add mod">
          <ac:chgData name="Loh Jia Quan" userId="be4cc2e3-bd72-4e36-9f21-c7e87a9ef149" providerId="ADAL" clId="{C70FCDF8-3504-474A-B18D-F11E7F7029C5}" dt="2025-09-22T04:26:20.490" v="5418" actId="1076"/>
          <ac:spMkLst>
            <pc:docMk/>
            <pc:sldMk cId="2447745488" sldId="273"/>
            <ac:spMk id="37" creationId="{8C8DF770-BF00-9065-4896-D70EA591AF90}"/>
          </ac:spMkLst>
        </pc:spChg>
        <pc:spChg chg="add mod">
          <ac:chgData name="Loh Jia Quan" userId="be4cc2e3-bd72-4e36-9f21-c7e87a9ef149" providerId="ADAL" clId="{C70FCDF8-3504-474A-B18D-F11E7F7029C5}" dt="2025-09-22T04:19:26.313" v="5267" actId="1076"/>
          <ac:spMkLst>
            <pc:docMk/>
            <pc:sldMk cId="2447745488" sldId="273"/>
            <ac:spMk id="41" creationId="{22CE0EFC-C837-F30F-E2ED-7F1A873FF861}"/>
          </ac:spMkLst>
        </pc:spChg>
        <pc:spChg chg="add mod">
          <ac:chgData name="Loh Jia Quan" userId="be4cc2e3-bd72-4e36-9f21-c7e87a9ef149" providerId="ADAL" clId="{C70FCDF8-3504-474A-B18D-F11E7F7029C5}" dt="2025-09-22T04:25:59.112" v="5410" actId="13822"/>
          <ac:spMkLst>
            <pc:docMk/>
            <pc:sldMk cId="2447745488" sldId="273"/>
            <ac:spMk id="42" creationId="{A0A23C78-8150-F26F-2270-A590E95A4CA7}"/>
          </ac:spMkLst>
        </pc:spChg>
        <pc:spChg chg="add mod ord">
          <ac:chgData name="Loh Jia Quan" userId="be4cc2e3-bd72-4e36-9f21-c7e87a9ef149" providerId="ADAL" clId="{C70FCDF8-3504-474A-B18D-F11E7F7029C5}" dt="2025-09-22T04:26:58.657" v="5431" actId="1582"/>
          <ac:spMkLst>
            <pc:docMk/>
            <pc:sldMk cId="2447745488" sldId="273"/>
            <ac:spMk id="43" creationId="{A320A152-9372-BBD8-4601-3E94AC65FB5A}"/>
          </ac:spMkLst>
        </pc:spChg>
        <pc:spChg chg="add mod">
          <ac:chgData name="Loh Jia Quan" userId="be4cc2e3-bd72-4e36-9f21-c7e87a9ef149" providerId="ADAL" clId="{C70FCDF8-3504-474A-B18D-F11E7F7029C5}" dt="2025-09-22T04:27:05.375" v="5433" actId="1582"/>
          <ac:spMkLst>
            <pc:docMk/>
            <pc:sldMk cId="2447745488" sldId="273"/>
            <ac:spMk id="48" creationId="{85BC62BF-4F96-EE1A-7C48-554C627DB616}"/>
          </ac:spMkLst>
        </pc:spChg>
        <pc:picChg chg="add mod modCrop">
          <ac:chgData name="Loh Jia Quan" userId="be4cc2e3-bd72-4e36-9f21-c7e87a9ef149" providerId="ADAL" clId="{C70FCDF8-3504-474A-B18D-F11E7F7029C5}" dt="2025-09-22T04:19:26.313" v="5267" actId="1076"/>
          <ac:picMkLst>
            <pc:docMk/>
            <pc:sldMk cId="2447745488" sldId="273"/>
            <ac:picMk id="24" creationId="{0FD70E27-9F39-B8F2-388E-503F7B949416}"/>
          </ac:picMkLst>
        </pc:picChg>
        <pc:picChg chg="add mod">
          <ac:chgData name="Loh Jia Quan" userId="be4cc2e3-bd72-4e36-9f21-c7e87a9ef149" providerId="ADAL" clId="{C70FCDF8-3504-474A-B18D-F11E7F7029C5}" dt="2025-09-22T04:19:26.313" v="5267" actId="1076"/>
          <ac:picMkLst>
            <pc:docMk/>
            <pc:sldMk cId="2447745488" sldId="273"/>
            <ac:picMk id="1025" creationId="{23659B2B-579B-2EF2-366B-49A05584CDC7}"/>
          </ac:picMkLst>
        </pc:picChg>
        <pc:picChg chg="add mod">
          <ac:chgData name="Loh Jia Quan" userId="be4cc2e3-bd72-4e36-9f21-c7e87a9ef149" providerId="ADAL" clId="{C70FCDF8-3504-474A-B18D-F11E7F7029C5}" dt="2025-09-22T04:26:43.145" v="5428" actId="1076"/>
          <ac:picMkLst>
            <pc:docMk/>
            <pc:sldMk cId="2447745488" sldId="273"/>
            <ac:picMk id="1026" creationId="{3CDE6715-E0BC-395A-C057-02704E6A68A1}"/>
          </ac:picMkLst>
        </pc:picChg>
        <pc:cxnChg chg="add mod">
          <ac:chgData name="Loh Jia Quan" userId="be4cc2e3-bd72-4e36-9f21-c7e87a9ef149" providerId="ADAL" clId="{C70FCDF8-3504-474A-B18D-F11E7F7029C5}" dt="2025-09-22T04:18:58.206" v="5233" actId="14861"/>
          <ac:cxnSpMkLst>
            <pc:docMk/>
            <pc:sldMk cId="2447745488" sldId="273"/>
            <ac:cxnSpMk id="17" creationId="{53DDBE58-5799-EB69-D296-3186B8E12A64}"/>
          </ac:cxnSpMkLst>
        </pc:cxnChg>
        <pc:cxnChg chg="add mod">
          <ac:chgData name="Loh Jia Quan" userId="be4cc2e3-bd72-4e36-9f21-c7e87a9ef149" providerId="ADAL" clId="{C70FCDF8-3504-474A-B18D-F11E7F7029C5}" dt="2025-09-22T04:18:58.206" v="5233" actId="14861"/>
          <ac:cxnSpMkLst>
            <pc:docMk/>
            <pc:sldMk cId="2447745488" sldId="273"/>
            <ac:cxnSpMk id="28" creationId="{E9494BC0-E341-A9BD-9BB1-E1B1257C4E5D}"/>
          </ac:cxnSpMkLst>
        </pc:cxnChg>
        <pc:cxnChg chg="add mod">
          <ac:chgData name="Loh Jia Quan" userId="be4cc2e3-bd72-4e36-9f21-c7e87a9ef149" providerId="ADAL" clId="{C70FCDF8-3504-474A-B18D-F11E7F7029C5}" dt="2025-09-22T04:18:58.206" v="5233" actId="14861"/>
          <ac:cxnSpMkLst>
            <pc:docMk/>
            <pc:sldMk cId="2447745488" sldId="273"/>
            <ac:cxnSpMk id="33" creationId="{A92923CA-BFD7-81BE-90D4-7107C4B61348}"/>
          </ac:cxnSpMkLst>
        </pc:cxnChg>
        <pc:cxnChg chg="add mod">
          <ac:chgData name="Loh Jia Quan" userId="be4cc2e3-bd72-4e36-9f21-c7e87a9ef149" providerId="ADAL" clId="{C70FCDF8-3504-474A-B18D-F11E7F7029C5}" dt="2025-09-22T04:26:32.243" v="5422" actId="14100"/>
          <ac:cxnSpMkLst>
            <pc:docMk/>
            <pc:sldMk cId="2447745488" sldId="273"/>
            <ac:cxnSpMk id="38" creationId="{146AE206-7856-BEA4-0362-3A6391BD5C23}"/>
          </ac:cxnSpMkLst>
        </pc:cxnChg>
        <pc:cxnChg chg="add mod">
          <ac:chgData name="Loh Jia Quan" userId="be4cc2e3-bd72-4e36-9f21-c7e87a9ef149" providerId="ADAL" clId="{C70FCDF8-3504-474A-B18D-F11E7F7029C5}" dt="2025-09-22T04:27:22.061" v="5438" actId="14100"/>
          <ac:cxnSpMkLst>
            <pc:docMk/>
            <pc:sldMk cId="2447745488" sldId="273"/>
            <ac:cxnSpMk id="50" creationId="{B46C1030-3B38-86A4-23D8-CCFE7DCC3AEE}"/>
          </ac:cxnSpMkLst>
        </pc:cxnChg>
      </pc:sldChg>
      <pc:sldChg chg="modSp add mod">
        <pc:chgData name="Loh Jia Quan" userId="be4cc2e3-bd72-4e36-9f21-c7e87a9ef149" providerId="ADAL" clId="{C70FCDF8-3504-474A-B18D-F11E7F7029C5}" dt="2025-10-01T06:16:21.269" v="5851" actId="688"/>
        <pc:sldMkLst>
          <pc:docMk/>
          <pc:sldMk cId="2390363561" sldId="274"/>
        </pc:sldMkLst>
        <pc:spChg chg="mod">
          <ac:chgData name="Loh Jia Quan" userId="be4cc2e3-bd72-4e36-9f21-c7e87a9ef149" providerId="ADAL" clId="{C70FCDF8-3504-474A-B18D-F11E7F7029C5}" dt="2025-09-22T04:37:59.577" v="5617" actId="1076"/>
          <ac:spMkLst>
            <pc:docMk/>
            <pc:sldMk cId="2390363561" sldId="274"/>
            <ac:spMk id="7" creationId="{8F2196FA-335C-A43F-C310-87037966D945}"/>
          </ac:spMkLst>
        </pc:spChg>
        <pc:spChg chg="mod">
          <ac:chgData name="Loh Jia Quan" userId="be4cc2e3-bd72-4e36-9f21-c7e87a9ef149" providerId="ADAL" clId="{C70FCDF8-3504-474A-B18D-F11E7F7029C5}" dt="2025-09-22T04:38:01.408" v="5618" actId="1076"/>
          <ac:spMkLst>
            <pc:docMk/>
            <pc:sldMk cId="2390363561" sldId="274"/>
            <ac:spMk id="9" creationId="{589D4522-B096-D8E8-D29A-653D83929ED9}"/>
          </ac:spMkLst>
        </pc:spChg>
        <pc:spChg chg="mod">
          <ac:chgData name="Loh Jia Quan" userId="be4cc2e3-bd72-4e36-9f21-c7e87a9ef149" providerId="ADAL" clId="{C70FCDF8-3504-474A-B18D-F11E7F7029C5}" dt="2025-09-22T04:37:57.427" v="5616" actId="1076"/>
          <ac:spMkLst>
            <pc:docMk/>
            <pc:sldMk cId="2390363561" sldId="274"/>
            <ac:spMk id="54" creationId="{1D920A42-878A-9F00-6535-A4889E070D1F}"/>
          </ac:spMkLst>
        </pc:spChg>
        <pc:grpChg chg="mod">
          <ac:chgData name="Loh Jia Quan" userId="be4cc2e3-bd72-4e36-9f21-c7e87a9ef149" providerId="ADAL" clId="{C70FCDF8-3504-474A-B18D-F11E7F7029C5}" dt="2025-10-01T06:16:21.269" v="5851" actId="688"/>
          <ac:grpSpMkLst>
            <pc:docMk/>
            <pc:sldMk cId="2390363561" sldId="274"/>
            <ac:grpSpMk id="46" creationId="{36E2646B-5FA7-3509-388A-2CBED077BEDF}"/>
          </ac:grpSpMkLst>
        </pc:grpChg>
      </pc:sldChg>
      <pc:sldChg chg="addSp modSp add del mod modShow">
        <pc:chgData name="Loh Jia Quan" userId="be4cc2e3-bd72-4e36-9f21-c7e87a9ef149" providerId="ADAL" clId="{C70FCDF8-3504-474A-B18D-F11E7F7029C5}" dt="2025-09-22T04:06:14.539" v="4927" actId="47"/>
        <pc:sldMkLst>
          <pc:docMk/>
          <pc:sldMk cId="3766988430" sldId="274"/>
        </pc:sldMkLst>
      </pc:sldChg>
      <pc:sldChg chg="addSp delSp modSp add mod ord">
        <pc:chgData name="Loh Jia Quan" userId="be4cc2e3-bd72-4e36-9f21-c7e87a9ef149" providerId="ADAL" clId="{C70FCDF8-3504-474A-B18D-F11E7F7029C5}" dt="2025-09-22T04:36:57.272" v="5598" actId="1440"/>
        <pc:sldMkLst>
          <pc:docMk/>
          <pc:sldMk cId="2893362708" sldId="275"/>
        </pc:sldMkLst>
        <pc:spChg chg="mod">
          <ac:chgData name="Loh Jia Quan" userId="be4cc2e3-bd72-4e36-9f21-c7e87a9ef149" providerId="ADAL" clId="{C70FCDF8-3504-474A-B18D-F11E7F7029C5}" dt="2025-09-22T04:35:11.775" v="5577" actId="20577"/>
          <ac:spMkLst>
            <pc:docMk/>
            <pc:sldMk cId="2893362708" sldId="275"/>
            <ac:spMk id="3" creationId="{A8EC79C8-BE57-9D3A-A9CB-E99C8A1E216E}"/>
          </ac:spMkLst>
        </pc:spChg>
        <pc:spChg chg="mod">
          <ac:chgData name="Loh Jia Quan" userId="be4cc2e3-bd72-4e36-9f21-c7e87a9ef149" providerId="ADAL" clId="{C70FCDF8-3504-474A-B18D-F11E7F7029C5}" dt="2025-09-22T04:33:54.337" v="5537" actId="20577"/>
          <ac:spMkLst>
            <pc:docMk/>
            <pc:sldMk cId="2893362708" sldId="275"/>
            <ac:spMk id="11" creationId="{46A5F612-B4A0-20D4-2E40-47C5C1C80B86}"/>
          </ac:spMkLst>
        </pc:spChg>
        <pc:picChg chg="add mod">
          <ac:chgData name="Loh Jia Quan" userId="be4cc2e3-bd72-4e36-9f21-c7e87a9ef149" providerId="ADAL" clId="{C70FCDF8-3504-474A-B18D-F11E7F7029C5}" dt="2025-09-22T04:36:57.272" v="5598" actId="1440"/>
          <ac:picMkLst>
            <pc:docMk/>
            <pc:sldMk cId="2893362708" sldId="275"/>
            <ac:picMk id="5" creationId="{9EB5663A-CA5D-D16A-FC82-FABB649D361A}"/>
          </ac:picMkLst>
        </pc:picChg>
        <pc:cxnChg chg="add del mod">
          <ac:chgData name="Loh Jia Quan" userId="be4cc2e3-bd72-4e36-9f21-c7e87a9ef149" providerId="ADAL" clId="{C70FCDF8-3504-474A-B18D-F11E7F7029C5}" dt="2025-09-22T04:33:52.828" v="5536" actId="1076"/>
          <ac:cxnSpMkLst>
            <pc:docMk/>
            <pc:sldMk cId="2893362708" sldId="275"/>
            <ac:cxnSpMk id="12" creationId="{61AD5B74-37D5-FD3E-362D-46F07E43C94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03FACA-4DDF-4D05-873B-E0F0E79A9F3D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9A4FA0C-95B4-414D-9580-3DCE38935F43}">
      <dgm:prSet phldrT="[Text]" phldr="0"/>
      <dgm:spPr/>
      <dgm:t>
        <a:bodyPr/>
        <a:lstStyle/>
        <a:p>
          <a:r>
            <a:rPr lang="en-US" dirty="0"/>
            <a:t>Maintain </a:t>
          </a:r>
        </a:p>
        <a:p>
          <a:r>
            <a:rPr lang="en-US" dirty="0"/>
            <a:t>5 seconds</a:t>
          </a:r>
          <a:endParaRPr lang="en-AU" dirty="0"/>
        </a:p>
      </dgm:t>
    </dgm:pt>
    <dgm:pt modelId="{416D91E2-5AE9-464B-8E2F-A0312A281BA3}" type="parTrans" cxnId="{30457857-3678-4D7A-9D3F-B1C3A3ACD27C}">
      <dgm:prSet/>
      <dgm:spPr/>
      <dgm:t>
        <a:bodyPr/>
        <a:lstStyle/>
        <a:p>
          <a:endParaRPr lang="en-AU"/>
        </a:p>
      </dgm:t>
    </dgm:pt>
    <dgm:pt modelId="{F7F9B399-C229-4D54-9E9D-9A8B82A058A5}" type="sibTrans" cxnId="{30457857-3678-4D7A-9D3F-B1C3A3ACD27C}">
      <dgm:prSet/>
      <dgm:spPr/>
      <dgm:t>
        <a:bodyPr/>
        <a:lstStyle/>
        <a:p>
          <a:endParaRPr lang="en-AU"/>
        </a:p>
      </dgm:t>
    </dgm:pt>
    <dgm:pt modelId="{5E26F18F-000E-41F7-A8BA-109F52420CB6}">
      <dgm:prSet/>
      <dgm:spPr>
        <a:solidFill>
          <a:srgbClr val="00B0F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Rest </a:t>
          </a:r>
        </a:p>
        <a:p>
          <a:r>
            <a:rPr lang="en-A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seconds</a:t>
          </a:r>
        </a:p>
      </dgm:t>
    </dgm:pt>
    <dgm:pt modelId="{8018A086-87C5-49B2-8515-E834CADB53F6}" type="parTrans" cxnId="{9A1FD230-9640-4A26-A323-C782DD80702B}">
      <dgm:prSet/>
      <dgm:spPr/>
      <dgm:t>
        <a:bodyPr/>
        <a:lstStyle/>
        <a:p>
          <a:endParaRPr lang="en-AU"/>
        </a:p>
      </dgm:t>
    </dgm:pt>
    <dgm:pt modelId="{1A6D28DD-A133-43E3-A98E-B6234378E394}" type="sibTrans" cxnId="{9A1FD230-9640-4A26-A323-C782DD80702B}">
      <dgm:prSet/>
      <dgm:spPr/>
      <dgm:t>
        <a:bodyPr/>
        <a:lstStyle/>
        <a:p>
          <a:endParaRPr lang="en-AU"/>
        </a:p>
      </dgm:t>
    </dgm:pt>
    <dgm:pt modelId="{14AAAE74-9CC7-40C0-9561-4477CC503F68}">
      <dgm:prSet/>
      <dgm:spPr>
        <a:solidFill>
          <a:srgbClr val="00B0F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Rest </a:t>
          </a:r>
        </a:p>
        <a:p>
          <a:r>
            <a:rPr lang="en-A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seconds</a:t>
          </a:r>
          <a:endParaRPr lang="en-US" dirty="0">
            <a:solidFill>
              <a:sysClr val="windowText" lastClr="000000"/>
            </a:solidFill>
          </a:endParaRPr>
        </a:p>
      </dgm:t>
    </dgm:pt>
    <dgm:pt modelId="{31D1DB70-927D-45C4-A676-3F605DBDD11C}" type="parTrans" cxnId="{12BEBE05-07DA-4F24-87EC-3CBDCE56F9EF}">
      <dgm:prSet/>
      <dgm:spPr/>
      <dgm:t>
        <a:bodyPr/>
        <a:lstStyle/>
        <a:p>
          <a:endParaRPr lang="en-AU"/>
        </a:p>
      </dgm:t>
    </dgm:pt>
    <dgm:pt modelId="{CBDEBAAE-A12D-4CD7-8A63-54410AE48DDD}" type="sibTrans" cxnId="{12BEBE05-07DA-4F24-87EC-3CBDCE56F9EF}">
      <dgm:prSet/>
      <dgm:spPr/>
      <dgm:t>
        <a:bodyPr/>
        <a:lstStyle/>
        <a:p>
          <a:endParaRPr lang="en-AU"/>
        </a:p>
      </dgm:t>
    </dgm:pt>
    <dgm:pt modelId="{47784F63-C2A9-4185-B9FF-A4723734C095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Apply </a:t>
          </a:r>
          <a:r>
            <a:rPr lang="en-US" dirty="0" err="1">
              <a:solidFill>
                <a:sysClr val="windowText" lastClr="000000"/>
              </a:solidFill>
            </a:rPr>
            <a:t>Lvl</a:t>
          </a:r>
          <a:r>
            <a:rPr lang="en-US" dirty="0">
              <a:solidFill>
                <a:sysClr val="windowText" lastClr="000000"/>
              </a:solidFill>
            </a:rPr>
            <a:t> N Wrench</a:t>
          </a:r>
        </a:p>
        <a:p>
          <a:r>
            <a:rPr lang="en-AU" dirty="0">
              <a:solidFill>
                <a:sysClr val="windowText" lastClr="000000"/>
              </a:solidFill>
            </a:rPr>
            <a:t>2 seconds</a:t>
          </a:r>
        </a:p>
      </dgm:t>
    </dgm:pt>
    <dgm:pt modelId="{E20919CF-E4B9-413F-BDE8-634870CAF123}" type="parTrans" cxnId="{7ACB2F06-EF9D-4C76-808C-FFBAC8C74DB2}">
      <dgm:prSet/>
      <dgm:spPr/>
      <dgm:t>
        <a:bodyPr/>
        <a:lstStyle/>
        <a:p>
          <a:endParaRPr lang="en-AU"/>
        </a:p>
      </dgm:t>
    </dgm:pt>
    <dgm:pt modelId="{E3B0761F-F44E-4369-B8B5-4EF88764E766}" type="sibTrans" cxnId="{7ACB2F06-EF9D-4C76-808C-FFBAC8C74DB2}">
      <dgm:prSet/>
      <dgm:spPr/>
      <dgm:t>
        <a:bodyPr/>
        <a:lstStyle/>
        <a:p>
          <a:endParaRPr lang="en-AU"/>
        </a:p>
      </dgm:t>
    </dgm:pt>
    <dgm:pt modelId="{62AE7868-680B-4616-A5C9-28035DDB2F70}">
      <dgm:prSet phldrT="[Text]" phldr="0"/>
      <dgm:spPr/>
      <dgm:t>
        <a:bodyPr/>
        <a:lstStyle/>
        <a:p>
          <a:r>
            <a:rPr lang="en-US" dirty="0"/>
            <a:t>Maintain </a:t>
          </a:r>
        </a:p>
        <a:p>
          <a:r>
            <a:rPr lang="en-US" dirty="0"/>
            <a:t>5 seconds</a:t>
          </a:r>
          <a:endParaRPr lang="en-AU" dirty="0"/>
        </a:p>
      </dgm:t>
    </dgm:pt>
    <dgm:pt modelId="{3480EDFE-4E03-453E-8B58-9E69391227C5}" type="parTrans" cxnId="{04B03602-5525-4AD7-B6DE-2C03CE3082E4}">
      <dgm:prSet/>
      <dgm:spPr/>
      <dgm:t>
        <a:bodyPr/>
        <a:lstStyle/>
        <a:p>
          <a:endParaRPr lang="en-AU"/>
        </a:p>
      </dgm:t>
    </dgm:pt>
    <dgm:pt modelId="{53414F41-6FC8-4144-89AB-09D18E2135FC}" type="sibTrans" cxnId="{04B03602-5525-4AD7-B6DE-2C03CE3082E4}">
      <dgm:prSet/>
      <dgm:spPr/>
      <dgm:t>
        <a:bodyPr/>
        <a:lstStyle/>
        <a:p>
          <a:endParaRPr lang="en-AU"/>
        </a:p>
      </dgm:t>
    </dgm:pt>
    <dgm:pt modelId="{DB6E2B42-4667-4C51-9546-5274C2C78186}">
      <dgm:prSet/>
      <dgm:spPr>
        <a:solidFill>
          <a:srgbClr val="00B0F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Rest </a:t>
          </a:r>
        </a:p>
        <a:p>
          <a:r>
            <a:rPr lang="en-AU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seconds</a:t>
          </a:r>
        </a:p>
      </dgm:t>
    </dgm:pt>
    <dgm:pt modelId="{59B9BBC5-9CBC-49A6-9A40-9BAE7709140E}" type="parTrans" cxnId="{47463E7B-17CE-464A-A191-62B680508306}">
      <dgm:prSet/>
      <dgm:spPr/>
      <dgm:t>
        <a:bodyPr/>
        <a:lstStyle/>
        <a:p>
          <a:endParaRPr lang="en-AU"/>
        </a:p>
      </dgm:t>
    </dgm:pt>
    <dgm:pt modelId="{B8DEDE72-D75B-4CE5-8848-56510BB1FE8C}" type="sibTrans" cxnId="{47463E7B-17CE-464A-A191-62B680508306}">
      <dgm:prSet/>
      <dgm:spPr/>
      <dgm:t>
        <a:bodyPr/>
        <a:lstStyle/>
        <a:p>
          <a:endParaRPr lang="en-AU"/>
        </a:p>
      </dgm:t>
    </dgm:pt>
    <dgm:pt modelId="{4D790AE8-3813-4F5F-A0D1-CCFF4322227C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Apply </a:t>
          </a:r>
          <a:r>
            <a:rPr lang="en-US" dirty="0" err="1">
              <a:solidFill>
                <a:sysClr val="windowText" lastClr="000000"/>
              </a:solidFill>
            </a:rPr>
            <a:t>Lvl</a:t>
          </a:r>
          <a:r>
            <a:rPr lang="en-US" dirty="0">
              <a:solidFill>
                <a:sysClr val="windowText" lastClr="000000"/>
              </a:solidFill>
            </a:rPr>
            <a:t> N Wrench</a:t>
          </a:r>
        </a:p>
        <a:p>
          <a:r>
            <a:rPr lang="en-AU" dirty="0">
              <a:solidFill>
                <a:sysClr val="windowText" lastClr="000000"/>
              </a:solidFill>
            </a:rPr>
            <a:t>2 seconds</a:t>
          </a:r>
        </a:p>
      </dgm:t>
    </dgm:pt>
    <dgm:pt modelId="{22EE3C0C-A386-43B1-B202-000C55B73DFA}" type="parTrans" cxnId="{0E36F746-62C2-4ED4-ACE7-DA1C7A1F85F4}">
      <dgm:prSet/>
      <dgm:spPr/>
      <dgm:t>
        <a:bodyPr/>
        <a:lstStyle/>
        <a:p>
          <a:endParaRPr lang="en-AU"/>
        </a:p>
      </dgm:t>
    </dgm:pt>
    <dgm:pt modelId="{9CD481D5-8E35-4F17-AF8B-DD555EA163E0}" type="sibTrans" cxnId="{0E36F746-62C2-4ED4-ACE7-DA1C7A1F85F4}">
      <dgm:prSet/>
      <dgm:spPr/>
      <dgm:t>
        <a:bodyPr/>
        <a:lstStyle/>
        <a:p>
          <a:endParaRPr lang="en-AU"/>
        </a:p>
      </dgm:t>
    </dgm:pt>
    <dgm:pt modelId="{64E24E85-19CF-42C0-ACCF-E165CC96A9C7}">
      <dgm:prSet phldrT="[Text]" phldr="0"/>
      <dgm:spPr/>
      <dgm:t>
        <a:bodyPr/>
        <a:lstStyle/>
        <a:p>
          <a:r>
            <a:rPr lang="en-US" dirty="0"/>
            <a:t>Maintain </a:t>
          </a:r>
        </a:p>
        <a:p>
          <a:r>
            <a:rPr lang="en-AU" dirty="0"/>
            <a:t>5 seconds</a:t>
          </a:r>
        </a:p>
      </dgm:t>
    </dgm:pt>
    <dgm:pt modelId="{69494F21-24C5-4075-87E6-74A22A6D17B7}" type="parTrans" cxnId="{4923972E-C609-4ADA-BACD-6911449E7D9F}">
      <dgm:prSet/>
      <dgm:spPr/>
      <dgm:t>
        <a:bodyPr/>
        <a:lstStyle/>
        <a:p>
          <a:endParaRPr lang="en-AU"/>
        </a:p>
      </dgm:t>
    </dgm:pt>
    <dgm:pt modelId="{8FA645FE-D0F4-42DB-A19D-6A68CC6ECBD6}" type="sibTrans" cxnId="{4923972E-C609-4ADA-BACD-6911449E7D9F}">
      <dgm:prSet/>
      <dgm:spPr/>
      <dgm:t>
        <a:bodyPr/>
        <a:lstStyle/>
        <a:p>
          <a:endParaRPr lang="en-AU"/>
        </a:p>
      </dgm:t>
    </dgm:pt>
    <dgm:pt modelId="{D65712FD-7FF0-42D2-97BE-6B4B1EE86BAD}">
      <dgm:prSet/>
      <dgm:spPr>
        <a:solidFill>
          <a:srgbClr val="83CBEB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Apply </a:t>
          </a:r>
          <a:r>
            <a:rPr lang="en-US" dirty="0" err="1">
              <a:solidFill>
                <a:sysClr val="windowText" lastClr="000000"/>
              </a:solidFill>
            </a:rPr>
            <a:t>Lvl</a:t>
          </a:r>
          <a:r>
            <a:rPr lang="en-US" dirty="0">
              <a:solidFill>
                <a:sysClr val="windowText" lastClr="000000"/>
              </a:solidFill>
            </a:rPr>
            <a:t> N Wrench</a:t>
          </a:r>
        </a:p>
        <a:p>
          <a:r>
            <a:rPr lang="en-AU" dirty="0">
              <a:solidFill>
                <a:sysClr val="windowText" lastClr="000000"/>
              </a:solidFill>
            </a:rPr>
            <a:t>2 seconds</a:t>
          </a:r>
        </a:p>
      </dgm:t>
    </dgm:pt>
    <dgm:pt modelId="{A58129D2-12D4-46A0-BB8C-25421D21EA5A}" type="parTrans" cxnId="{EE02559B-4356-47D6-9F26-1FFC8F62D705}">
      <dgm:prSet/>
      <dgm:spPr/>
      <dgm:t>
        <a:bodyPr/>
        <a:lstStyle/>
        <a:p>
          <a:endParaRPr lang="en-AU"/>
        </a:p>
      </dgm:t>
    </dgm:pt>
    <dgm:pt modelId="{49873241-A179-4D4F-9411-016A0693553D}" type="sibTrans" cxnId="{EE02559B-4356-47D6-9F26-1FFC8F62D705}">
      <dgm:prSet/>
      <dgm:spPr/>
      <dgm:t>
        <a:bodyPr/>
        <a:lstStyle/>
        <a:p>
          <a:endParaRPr lang="en-AU"/>
        </a:p>
      </dgm:t>
    </dgm:pt>
    <dgm:pt modelId="{F57CCD1B-4CD2-4599-A301-630FD292BF95}">
      <dgm:prSet/>
      <dgm:spPr>
        <a:solidFill>
          <a:srgbClr val="00B0F0"/>
        </a:solidFill>
      </dgm:spPr>
      <dgm:t>
        <a:bodyPr/>
        <a:lstStyle/>
        <a:p>
          <a:r>
            <a:rPr lang="en-US" b="1" dirty="0">
              <a:solidFill>
                <a:sysClr val="windowText" lastClr="000000"/>
              </a:solidFill>
            </a:rPr>
            <a:t>Level N completed</a:t>
          </a:r>
          <a:endParaRPr lang="en-AU" b="1" dirty="0">
            <a:solidFill>
              <a:sysClr val="windowText" lastClr="000000"/>
            </a:solidFill>
          </a:endParaRPr>
        </a:p>
      </dgm:t>
    </dgm:pt>
    <dgm:pt modelId="{42F71BCA-E1BE-46F9-9986-6A50B1D316A1}" type="parTrans" cxnId="{EAAA832A-B2C2-4722-97A8-0F4E0E19163A}">
      <dgm:prSet/>
      <dgm:spPr/>
      <dgm:t>
        <a:bodyPr/>
        <a:lstStyle/>
        <a:p>
          <a:endParaRPr lang="en-AU"/>
        </a:p>
      </dgm:t>
    </dgm:pt>
    <dgm:pt modelId="{D19319C2-1BA0-4AC6-B61E-6A6E298C478C}" type="sibTrans" cxnId="{EAAA832A-B2C2-4722-97A8-0F4E0E19163A}">
      <dgm:prSet/>
      <dgm:spPr/>
      <dgm:t>
        <a:bodyPr/>
        <a:lstStyle/>
        <a:p>
          <a:endParaRPr lang="en-AU"/>
        </a:p>
      </dgm:t>
    </dgm:pt>
    <dgm:pt modelId="{8D290491-5845-4495-9311-E9611C146CED}" type="pres">
      <dgm:prSet presAssocID="{8703FACA-4DDF-4D05-873B-E0F0E79A9F3D}" presName="Name0" presStyleCnt="0">
        <dgm:presLayoutVars>
          <dgm:dir/>
          <dgm:resizeHandles val="exact"/>
        </dgm:presLayoutVars>
      </dgm:prSet>
      <dgm:spPr/>
    </dgm:pt>
    <dgm:pt modelId="{D7B5548B-FD08-408D-A5D0-DFF339B3195E}" type="pres">
      <dgm:prSet presAssocID="{14AAAE74-9CC7-40C0-9561-4477CC503F68}" presName="parTxOnly" presStyleLbl="node1" presStyleIdx="0" presStyleCnt="10" custScaleX="63652">
        <dgm:presLayoutVars>
          <dgm:bulletEnabled val="1"/>
        </dgm:presLayoutVars>
      </dgm:prSet>
      <dgm:spPr/>
    </dgm:pt>
    <dgm:pt modelId="{487B266F-7D58-4380-B8E7-588690FB2526}" type="pres">
      <dgm:prSet presAssocID="{CBDEBAAE-A12D-4CD7-8A63-54410AE48DDD}" presName="parSpace" presStyleCnt="0"/>
      <dgm:spPr/>
    </dgm:pt>
    <dgm:pt modelId="{467FEEC1-EBAE-4764-BDCD-4D9B37F8DAEE}" type="pres">
      <dgm:prSet presAssocID="{D65712FD-7FF0-42D2-97BE-6B4B1EE86BAD}" presName="parTxOnly" presStyleLbl="node1" presStyleIdx="1" presStyleCnt="10">
        <dgm:presLayoutVars>
          <dgm:bulletEnabled val="1"/>
        </dgm:presLayoutVars>
      </dgm:prSet>
      <dgm:spPr/>
    </dgm:pt>
    <dgm:pt modelId="{8AC315EB-5BC0-4EFD-910F-C48BBBE495BA}" type="pres">
      <dgm:prSet presAssocID="{49873241-A179-4D4F-9411-016A0693553D}" presName="parSpace" presStyleCnt="0"/>
      <dgm:spPr/>
    </dgm:pt>
    <dgm:pt modelId="{AA228F3D-F43D-4725-A6BD-1E03F8C62573}" type="pres">
      <dgm:prSet presAssocID="{79A4FA0C-95B4-414D-9580-3DCE38935F43}" presName="parTxOnly" presStyleLbl="node1" presStyleIdx="2" presStyleCnt="10">
        <dgm:presLayoutVars>
          <dgm:bulletEnabled val="1"/>
        </dgm:presLayoutVars>
      </dgm:prSet>
      <dgm:spPr/>
    </dgm:pt>
    <dgm:pt modelId="{9299D5AB-F3FD-4130-8767-1D55E04DB1EC}" type="pres">
      <dgm:prSet presAssocID="{F7F9B399-C229-4D54-9E9D-9A8B82A058A5}" presName="parSpace" presStyleCnt="0"/>
      <dgm:spPr/>
    </dgm:pt>
    <dgm:pt modelId="{30F9FADA-372C-46F7-A9BE-9AED575150EE}" type="pres">
      <dgm:prSet presAssocID="{5E26F18F-000E-41F7-A8BA-109F52420CB6}" presName="parTxOnly" presStyleLbl="node1" presStyleIdx="3" presStyleCnt="10">
        <dgm:presLayoutVars>
          <dgm:bulletEnabled val="1"/>
        </dgm:presLayoutVars>
      </dgm:prSet>
      <dgm:spPr/>
    </dgm:pt>
    <dgm:pt modelId="{EBC971A8-2F9D-4F4B-A97D-252639AC217E}" type="pres">
      <dgm:prSet presAssocID="{1A6D28DD-A133-43E3-A98E-B6234378E394}" presName="parSpace" presStyleCnt="0"/>
      <dgm:spPr/>
    </dgm:pt>
    <dgm:pt modelId="{C5115758-4A62-450E-BD37-FD4786DE2C23}" type="pres">
      <dgm:prSet presAssocID="{47784F63-C2A9-4185-B9FF-A4723734C095}" presName="parTxOnly" presStyleLbl="node1" presStyleIdx="4" presStyleCnt="10">
        <dgm:presLayoutVars>
          <dgm:bulletEnabled val="1"/>
        </dgm:presLayoutVars>
      </dgm:prSet>
      <dgm:spPr/>
    </dgm:pt>
    <dgm:pt modelId="{77A226D1-ABED-43AE-83E2-15F3B42EDF1E}" type="pres">
      <dgm:prSet presAssocID="{E3B0761F-F44E-4369-B8B5-4EF88764E766}" presName="parSpace" presStyleCnt="0"/>
      <dgm:spPr/>
    </dgm:pt>
    <dgm:pt modelId="{2B54BFAB-66A8-483B-AD29-D08C380A11CC}" type="pres">
      <dgm:prSet presAssocID="{62AE7868-680B-4616-A5C9-28035DDB2F70}" presName="parTxOnly" presStyleLbl="node1" presStyleIdx="5" presStyleCnt="10">
        <dgm:presLayoutVars>
          <dgm:bulletEnabled val="1"/>
        </dgm:presLayoutVars>
      </dgm:prSet>
      <dgm:spPr/>
    </dgm:pt>
    <dgm:pt modelId="{267343F3-E112-42A0-99B7-324C4DA20922}" type="pres">
      <dgm:prSet presAssocID="{53414F41-6FC8-4144-89AB-09D18E2135FC}" presName="parSpace" presStyleCnt="0"/>
      <dgm:spPr/>
    </dgm:pt>
    <dgm:pt modelId="{FB7EFB4A-D26B-4F30-9B4B-CEDA57777628}" type="pres">
      <dgm:prSet presAssocID="{DB6E2B42-4667-4C51-9546-5274C2C78186}" presName="parTxOnly" presStyleLbl="node1" presStyleIdx="6" presStyleCnt="10">
        <dgm:presLayoutVars>
          <dgm:bulletEnabled val="1"/>
        </dgm:presLayoutVars>
      </dgm:prSet>
      <dgm:spPr/>
    </dgm:pt>
    <dgm:pt modelId="{1E1ACD24-65A6-4418-9BD0-1A7D5E1DC9A8}" type="pres">
      <dgm:prSet presAssocID="{B8DEDE72-D75B-4CE5-8848-56510BB1FE8C}" presName="parSpace" presStyleCnt="0"/>
      <dgm:spPr/>
    </dgm:pt>
    <dgm:pt modelId="{CE390F35-C682-4784-BA71-805D0CAD43D9}" type="pres">
      <dgm:prSet presAssocID="{4D790AE8-3813-4F5F-A0D1-CCFF4322227C}" presName="parTxOnly" presStyleLbl="node1" presStyleIdx="7" presStyleCnt="10">
        <dgm:presLayoutVars>
          <dgm:bulletEnabled val="1"/>
        </dgm:presLayoutVars>
      </dgm:prSet>
      <dgm:spPr/>
    </dgm:pt>
    <dgm:pt modelId="{ABA5F6BC-7B87-4026-9E0D-7971C86D414E}" type="pres">
      <dgm:prSet presAssocID="{9CD481D5-8E35-4F17-AF8B-DD555EA163E0}" presName="parSpace" presStyleCnt="0"/>
      <dgm:spPr/>
    </dgm:pt>
    <dgm:pt modelId="{B9F9B974-0066-46F1-97F3-648CB174E892}" type="pres">
      <dgm:prSet presAssocID="{64E24E85-19CF-42C0-ACCF-E165CC96A9C7}" presName="parTxOnly" presStyleLbl="node1" presStyleIdx="8" presStyleCnt="10">
        <dgm:presLayoutVars>
          <dgm:bulletEnabled val="1"/>
        </dgm:presLayoutVars>
      </dgm:prSet>
      <dgm:spPr/>
    </dgm:pt>
    <dgm:pt modelId="{26AC3D4C-7332-47C6-801F-F1983D151981}" type="pres">
      <dgm:prSet presAssocID="{8FA645FE-D0F4-42DB-A19D-6A68CC6ECBD6}" presName="parSpace" presStyleCnt="0"/>
      <dgm:spPr/>
    </dgm:pt>
    <dgm:pt modelId="{0B9D5222-8100-40AC-810B-EA587E4D6572}" type="pres">
      <dgm:prSet presAssocID="{F57CCD1B-4CD2-4599-A301-630FD292BF95}" presName="parTxOnly" presStyleLbl="node1" presStyleIdx="9" presStyleCnt="10">
        <dgm:presLayoutVars>
          <dgm:bulletEnabled val="1"/>
        </dgm:presLayoutVars>
      </dgm:prSet>
      <dgm:spPr/>
    </dgm:pt>
  </dgm:ptLst>
  <dgm:cxnLst>
    <dgm:cxn modelId="{04B03602-5525-4AD7-B6DE-2C03CE3082E4}" srcId="{8703FACA-4DDF-4D05-873B-E0F0E79A9F3D}" destId="{62AE7868-680B-4616-A5C9-28035DDB2F70}" srcOrd="5" destOrd="0" parTransId="{3480EDFE-4E03-453E-8B58-9E69391227C5}" sibTransId="{53414F41-6FC8-4144-89AB-09D18E2135FC}"/>
    <dgm:cxn modelId="{12BEBE05-07DA-4F24-87EC-3CBDCE56F9EF}" srcId="{8703FACA-4DDF-4D05-873B-E0F0E79A9F3D}" destId="{14AAAE74-9CC7-40C0-9561-4477CC503F68}" srcOrd="0" destOrd="0" parTransId="{31D1DB70-927D-45C4-A676-3F605DBDD11C}" sibTransId="{CBDEBAAE-A12D-4CD7-8A63-54410AE48DDD}"/>
    <dgm:cxn modelId="{7ACB2F06-EF9D-4C76-808C-FFBAC8C74DB2}" srcId="{8703FACA-4DDF-4D05-873B-E0F0E79A9F3D}" destId="{47784F63-C2A9-4185-B9FF-A4723734C095}" srcOrd="4" destOrd="0" parTransId="{E20919CF-E4B9-413F-BDE8-634870CAF123}" sibTransId="{E3B0761F-F44E-4369-B8B5-4EF88764E766}"/>
    <dgm:cxn modelId="{D84F9618-BB66-42AD-86FC-26C82E467083}" type="presOf" srcId="{F57CCD1B-4CD2-4599-A301-630FD292BF95}" destId="{0B9D5222-8100-40AC-810B-EA587E4D6572}" srcOrd="0" destOrd="0" presId="urn:microsoft.com/office/officeart/2005/8/layout/hChevron3"/>
    <dgm:cxn modelId="{6F20EE19-62CF-428E-9959-503B05B37885}" type="presOf" srcId="{62AE7868-680B-4616-A5C9-28035DDB2F70}" destId="{2B54BFAB-66A8-483B-AD29-D08C380A11CC}" srcOrd="0" destOrd="0" presId="urn:microsoft.com/office/officeart/2005/8/layout/hChevron3"/>
    <dgm:cxn modelId="{87C0F71E-541F-4224-B802-082F3DC64235}" type="presOf" srcId="{D65712FD-7FF0-42D2-97BE-6B4B1EE86BAD}" destId="{467FEEC1-EBAE-4764-BDCD-4D9B37F8DAEE}" srcOrd="0" destOrd="0" presId="urn:microsoft.com/office/officeart/2005/8/layout/hChevron3"/>
    <dgm:cxn modelId="{EAAA832A-B2C2-4722-97A8-0F4E0E19163A}" srcId="{8703FACA-4DDF-4D05-873B-E0F0E79A9F3D}" destId="{F57CCD1B-4CD2-4599-A301-630FD292BF95}" srcOrd="9" destOrd="0" parTransId="{42F71BCA-E1BE-46F9-9986-6A50B1D316A1}" sibTransId="{D19319C2-1BA0-4AC6-B61E-6A6E298C478C}"/>
    <dgm:cxn modelId="{4923972E-C609-4ADA-BACD-6911449E7D9F}" srcId="{8703FACA-4DDF-4D05-873B-E0F0E79A9F3D}" destId="{64E24E85-19CF-42C0-ACCF-E165CC96A9C7}" srcOrd="8" destOrd="0" parTransId="{69494F21-24C5-4075-87E6-74A22A6D17B7}" sibTransId="{8FA645FE-D0F4-42DB-A19D-6A68CC6ECBD6}"/>
    <dgm:cxn modelId="{CF7BCA2E-B6F6-4EB5-92B3-1A73AC53DB35}" type="presOf" srcId="{DB6E2B42-4667-4C51-9546-5274C2C78186}" destId="{FB7EFB4A-D26B-4F30-9B4B-CEDA57777628}" srcOrd="0" destOrd="0" presId="urn:microsoft.com/office/officeart/2005/8/layout/hChevron3"/>
    <dgm:cxn modelId="{9A1FD230-9640-4A26-A323-C782DD80702B}" srcId="{8703FACA-4DDF-4D05-873B-E0F0E79A9F3D}" destId="{5E26F18F-000E-41F7-A8BA-109F52420CB6}" srcOrd="3" destOrd="0" parTransId="{8018A086-87C5-49B2-8515-E834CADB53F6}" sibTransId="{1A6D28DD-A133-43E3-A98E-B6234378E394}"/>
    <dgm:cxn modelId="{FEC9F031-2EF1-4E2A-8E1E-E452E17AC433}" type="presOf" srcId="{14AAAE74-9CC7-40C0-9561-4477CC503F68}" destId="{D7B5548B-FD08-408D-A5D0-DFF339B3195E}" srcOrd="0" destOrd="0" presId="urn:microsoft.com/office/officeart/2005/8/layout/hChevron3"/>
    <dgm:cxn modelId="{4EF32F34-9C5A-42F9-8B0A-A8A151EFB070}" type="presOf" srcId="{47784F63-C2A9-4185-B9FF-A4723734C095}" destId="{C5115758-4A62-450E-BD37-FD4786DE2C23}" srcOrd="0" destOrd="0" presId="urn:microsoft.com/office/officeart/2005/8/layout/hChevron3"/>
    <dgm:cxn modelId="{0E36F746-62C2-4ED4-ACE7-DA1C7A1F85F4}" srcId="{8703FACA-4DDF-4D05-873B-E0F0E79A9F3D}" destId="{4D790AE8-3813-4F5F-A0D1-CCFF4322227C}" srcOrd="7" destOrd="0" parTransId="{22EE3C0C-A386-43B1-B202-000C55B73DFA}" sibTransId="{9CD481D5-8E35-4F17-AF8B-DD555EA163E0}"/>
    <dgm:cxn modelId="{4BF4EF70-68E4-4BB3-B88F-337FA2020279}" type="presOf" srcId="{64E24E85-19CF-42C0-ACCF-E165CC96A9C7}" destId="{B9F9B974-0066-46F1-97F3-648CB174E892}" srcOrd="0" destOrd="0" presId="urn:microsoft.com/office/officeart/2005/8/layout/hChevron3"/>
    <dgm:cxn modelId="{0E0F5E54-854A-45CE-8AA3-FDD9B96919A3}" type="presOf" srcId="{5E26F18F-000E-41F7-A8BA-109F52420CB6}" destId="{30F9FADA-372C-46F7-A9BE-9AED575150EE}" srcOrd="0" destOrd="0" presId="urn:microsoft.com/office/officeart/2005/8/layout/hChevron3"/>
    <dgm:cxn modelId="{30457857-3678-4D7A-9D3F-B1C3A3ACD27C}" srcId="{8703FACA-4DDF-4D05-873B-E0F0E79A9F3D}" destId="{79A4FA0C-95B4-414D-9580-3DCE38935F43}" srcOrd="2" destOrd="0" parTransId="{416D91E2-5AE9-464B-8E2F-A0312A281BA3}" sibTransId="{F7F9B399-C229-4D54-9E9D-9A8B82A058A5}"/>
    <dgm:cxn modelId="{47463E7B-17CE-464A-A191-62B680508306}" srcId="{8703FACA-4DDF-4D05-873B-E0F0E79A9F3D}" destId="{DB6E2B42-4667-4C51-9546-5274C2C78186}" srcOrd="6" destOrd="0" parTransId="{59B9BBC5-9CBC-49A6-9A40-9BAE7709140E}" sibTransId="{B8DEDE72-D75B-4CE5-8848-56510BB1FE8C}"/>
    <dgm:cxn modelId="{EE02559B-4356-47D6-9F26-1FFC8F62D705}" srcId="{8703FACA-4DDF-4D05-873B-E0F0E79A9F3D}" destId="{D65712FD-7FF0-42D2-97BE-6B4B1EE86BAD}" srcOrd="1" destOrd="0" parTransId="{A58129D2-12D4-46A0-BB8C-25421D21EA5A}" sibTransId="{49873241-A179-4D4F-9411-016A0693553D}"/>
    <dgm:cxn modelId="{885DE9C0-DC22-4530-9586-E1EACE0232BA}" type="presOf" srcId="{8703FACA-4DDF-4D05-873B-E0F0E79A9F3D}" destId="{8D290491-5845-4495-9311-E9611C146CED}" srcOrd="0" destOrd="0" presId="urn:microsoft.com/office/officeart/2005/8/layout/hChevron3"/>
    <dgm:cxn modelId="{95DB15EC-084C-4AEC-8464-E25A74AC3DB5}" type="presOf" srcId="{4D790AE8-3813-4F5F-A0D1-CCFF4322227C}" destId="{CE390F35-C682-4784-BA71-805D0CAD43D9}" srcOrd="0" destOrd="0" presId="urn:microsoft.com/office/officeart/2005/8/layout/hChevron3"/>
    <dgm:cxn modelId="{0F5BA3FC-4392-425E-A475-3F2B917F779E}" type="presOf" srcId="{79A4FA0C-95B4-414D-9580-3DCE38935F43}" destId="{AA228F3D-F43D-4725-A6BD-1E03F8C62573}" srcOrd="0" destOrd="0" presId="urn:microsoft.com/office/officeart/2005/8/layout/hChevron3"/>
    <dgm:cxn modelId="{5417CF37-F3D8-46A9-AFC0-D6062B30098A}" type="presParOf" srcId="{8D290491-5845-4495-9311-E9611C146CED}" destId="{D7B5548B-FD08-408D-A5D0-DFF339B3195E}" srcOrd="0" destOrd="0" presId="urn:microsoft.com/office/officeart/2005/8/layout/hChevron3"/>
    <dgm:cxn modelId="{78CBD3D0-A9AB-4473-A0F4-7EDC8A955B08}" type="presParOf" srcId="{8D290491-5845-4495-9311-E9611C146CED}" destId="{487B266F-7D58-4380-B8E7-588690FB2526}" srcOrd="1" destOrd="0" presId="urn:microsoft.com/office/officeart/2005/8/layout/hChevron3"/>
    <dgm:cxn modelId="{26445F18-D215-4DC6-8B81-9264527C7893}" type="presParOf" srcId="{8D290491-5845-4495-9311-E9611C146CED}" destId="{467FEEC1-EBAE-4764-BDCD-4D9B37F8DAEE}" srcOrd="2" destOrd="0" presId="urn:microsoft.com/office/officeart/2005/8/layout/hChevron3"/>
    <dgm:cxn modelId="{FAD86ECC-F5CC-4B9B-B2CD-3260988085B4}" type="presParOf" srcId="{8D290491-5845-4495-9311-E9611C146CED}" destId="{8AC315EB-5BC0-4EFD-910F-C48BBBE495BA}" srcOrd="3" destOrd="0" presId="urn:microsoft.com/office/officeart/2005/8/layout/hChevron3"/>
    <dgm:cxn modelId="{A5A1FA47-FAA3-4042-8D5E-38E9C72483C9}" type="presParOf" srcId="{8D290491-5845-4495-9311-E9611C146CED}" destId="{AA228F3D-F43D-4725-A6BD-1E03F8C62573}" srcOrd="4" destOrd="0" presId="urn:microsoft.com/office/officeart/2005/8/layout/hChevron3"/>
    <dgm:cxn modelId="{D118FA56-9B51-492D-AE61-3F9FB5A41DB3}" type="presParOf" srcId="{8D290491-5845-4495-9311-E9611C146CED}" destId="{9299D5AB-F3FD-4130-8767-1D55E04DB1EC}" srcOrd="5" destOrd="0" presId="urn:microsoft.com/office/officeart/2005/8/layout/hChevron3"/>
    <dgm:cxn modelId="{B4862916-0D64-4EFA-8F9D-75832E43B25F}" type="presParOf" srcId="{8D290491-5845-4495-9311-E9611C146CED}" destId="{30F9FADA-372C-46F7-A9BE-9AED575150EE}" srcOrd="6" destOrd="0" presId="urn:microsoft.com/office/officeart/2005/8/layout/hChevron3"/>
    <dgm:cxn modelId="{F64F52CF-2333-4290-A5C3-F4A5A9AE0B55}" type="presParOf" srcId="{8D290491-5845-4495-9311-E9611C146CED}" destId="{EBC971A8-2F9D-4F4B-A97D-252639AC217E}" srcOrd="7" destOrd="0" presId="urn:microsoft.com/office/officeart/2005/8/layout/hChevron3"/>
    <dgm:cxn modelId="{86BE1EF1-A5C3-4D21-9CCC-3B31729106E1}" type="presParOf" srcId="{8D290491-5845-4495-9311-E9611C146CED}" destId="{C5115758-4A62-450E-BD37-FD4786DE2C23}" srcOrd="8" destOrd="0" presId="urn:microsoft.com/office/officeart/2005/8/layout/hChevron3"/>
    <dgm:cxn modelId="{80047173-0861-4602-96F0-040475B33207}" type="presParOf" srcId="{8D290491-5845-4495-9311-E9611C146CED}" destId="{77A226D1-ABED-43AE-83E2-15F3B42EDF1E}" srcOrd="9" destOrd="0" presId="urn:microsoft.com/office/officeart/2005/8/layout/hChevron3"/>
    <dgm:cxn modelId="{E0A10DFA-E9A8-42A7-BF4C-F41C7EC0573F}" type="presParOf" srcId="{8D290491-5845-4495-9311-E9611C146CED}" destId="{2B54BFAB-66A8-483B-AD29-D08C380A11CC}" srcOrd="10" destOrd="0" presId="urn:microsoft.com/office/officeart/2005/8/layout/hChevron3"/>
    <dgm:cxn modelId="{EF39A476-0DC2-4C43-8C0F-5CA4240ECAA0}" type="presParOf" srcId="{8D290491-5845-4495-9311-E9611C146CED}" destId="{267343F3-E112-42A0-99B7-324C4DA20922}" srcOrd="11" destOrd="0" presId="urn:microsoft.com/office/officeart/2005/8/layout/hChevron3"/>
    <dgm:cxn modelId="{4CCAD98D-DB31-4CEC-9ECD-A2516FAD5C54}" type="presParOf" srcId="{8D290491-5845-4495-9311-E9611C146CED}" destId="{FB7EFB4A-D26B-4F30-9B4B-CEDA57777628}" srcOrd="12" destOrd="0" presId="urn:microsoft.com/office/officeart/2005/8/layout/hChevron3"/>
    <dgm:cxn modelId="{C99DFFD3-4218-44E0-B48F-4AEACBADE475}" type="presParOf" srcId="{8D290491-5845-4495-9311-E9611C146CED}" destId="{1E1ACD24-65A6-4418-9BD0-1A7D5E1DC9A8}" srcOrd="13" destOrd="0" presId="urn:microsoft.com/office/officeart/2005/8/layout/hChevron3"/>
    <dgm:cxn modelId="{BFB62BAC-960E-499A-9797-E468CDAF03F8}" type="presParOf" srcId="{8D290491-5845-4495-9311-E9611C146CED}" destId="{CE390F35-C682-4784-BA71-805D0CAD43D9}" srcOrd="14" destOrd="0" presId="urn:microsoft.com/office/officeart/2005/8/layout/hChevron3"/>
    <dgm:cxn modelId="{6B2534FE-BED1-4030-ACFA-9401C47452AF}" type="presParOf" srcId="{8D290491-5845-4495-9311-E9611C146CED}" destId="{ABA5F6BC-7B87-4026-9E0D-7971C86D414E}" srcOrd="15" destOrd="0" presId="urn:microsoft.com/office/officeart/2005/8/layout/hChevron3"/>
    <dgm:cxn modelId="{C9E624CB-3B7D-48D4-B457-EE86E7F2C1B3}" type="presParOf" srcId="{8D290491-5845-4495-9311-E9611C146CED}" destId="{B9F9B974-0066-46F1-97F3-648CB174E892}" srcOrd="16" destOrd="0" presId="urn:microsoft.com/office/officeart/2005/8/layout/hChevron3"/>
    <dgm:cxn modelId="{14D9311B-5165-4B72-9CFC-E61BCF4F0C64}" type="presParOf" srcId="{8D290491-5845-4495-9311-E9611C146CED}" destId="{26AC3D4C-7332-47C6-801F-F1983D151981}" srcOrd="17" destOrd="0" presId="urn:microsoft.com/office/officeart/2005/8/layout/hChevron3"/>
    <dgm:cxn modelId="{5B99DC4A-06E4-496C-85D8-FB180602225F}" type="presParOf" srcId="{8D290491-5845-4495-9311-E9611C146CED}" destId="{0B9D5222-8100-40AC-810B-EA587E4D6572}" srcOrd="1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B5548B-FD08-408D-A5D0-DFF339B3195E}">
      <dsp:nvSpPr>
        <dsp:cNvPr id="0" name=""/>
        <dsp:cNvSpPr/>
      </dsp:nvSpPr>
      <dsp:spPr>
        <a:xfrm>
          <a:off x="7617" y="188357"/>
          <a:ext cx="948495" cy="596050"/>
        </a:xfrm>
        <a:prstGeom prst="homePlate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674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seconds</a:t>
          </a:r>
          <a:endParaRPr lang="en-US" sz="1100" kern="1200" dirty="0">
            <a:solidFill>
              <a:sysClr val="windowText" lastClr="000000"/>
            </a:solidFill>
          </a:endParaRPr>
        </a:p>
      </dsp:txBody>
      <dsp:txXfrm>
        <a:off x="7617" y="188357"/>
        <a:ext cx="799483" cy="596050"/>
      </dsp:txXfrm>
    </dsp:sp>
    <dsp:sp modelId="{467FEEC1-EBAE-4764-BDCD-4D9B37F8DAEE}">
      <dsp:nvSpPr>
        <dsp:cNvPr id="0" name=""/>
        <dsp:cNvSpPr/>
      </dsp:nvSpPr>
      <dsp:spPr>
        <a:xfrm>
          <a:off x="658087" y="188357"/>
          <a:ext cx="1490127" cy="596050"/>
        </a:xfrm>
        <a:prstGeom prst="chevron">
          <a:avLst/>
        </a:prstGeom>
        <a:solidFill>
          <a:srgbClr val="83CBEB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Text" lastClr="000000"/>
              </a:solidFill>
            </a:rPr>
            <a:t>Apply </a:t>
          </a:r>
          <a:r>
            <a:rPr lang="en-US" sz="1100" kern="1200" dirty="0" err="1">
              <a:solidFill>
                <a:sysClr val="windowText" lastClr="000000"/>
              </a:solidFill>
            </a:rPr>
            <a:t>Lvl</a:t>
          </a:r>
          <a:r>
            <a:rPr lang="en-US" sz="1100" kern="1200" dirty="0">
              <a:solidFill>
                <a:sysClr val="windowText" lastClr="000000"/>
              </a:solidFill>
            </a:rPr>
            <a:t> N Wrench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solidFill>
                <a:sysClr val="windowText" lastClr="000000"/>
              </a:solidFill>
            </a:rPr>
            <a:t>2 seconds</a:t>
          </a:r>
        </a:p>
      </dsp:txBody>
      <dsp:txXfrm>
        <a:off x="956112" y="188357"/>
        <a:ext cx="894077" cy="596050"/>
      </dsp:txXfrm>
    </dsp:sp>
    <dsp:sp modelId="{AA228F3D-F43D-4725-A6BD-1E03F8C62573}">
      <dsp:nvSpPr>
        <dsp:cNvPr id="0" name=""/>
        <dsp:cNvSpPr/>
      </dsp:nvSpPr>
      <dsp:spPr>
        <a:xfrm>
          <a:off x="1850189" y="188357"/>
          <a:ext cx="1490127" cy="596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Maintain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 seconds</a:t>
          </a:r>
          <a:endParaRPr lang="en-AU" sz="1100" kern="1200" dirty="0"/>
        </a:p>
      </dsp:txBody>
      <dsp:txXfrm>
        <a:off x="2148214" y="188357"/>
        <a:ext cx="894077" cy="596050"/>
      </dsp:txXfrm>
    </dsp:sp>
    <dsp:sp modelId="{30F9FADA-372C-46F7-A9BE-9AED575150EE}">
      <dsp:nvSpPr>
        <dsp:cNvPr id="0" name=""/>
        <dsp:cNvSpPr/>
      </dsp:nvSpPr>
      <dsp:spPr>
        <a:xfrm>
          <a:off x="3042291" y="188357"/>
          <a:ext cx="1490127" cy="596050"/>
        </a:xfrm>
        <a:prstGeom prst="chevron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seconds</a:t>
          </a:r>
        </a:p>
      </dsp:txBody>
      <dsp:txXfrm>
        <a:off x="3340316" y="188357"/>
        <a:ext cx="894077" cy="596050"/>
      </dsp:txXfrm>
    </dsp:sp>
    <dsp:sp modelId="{C5115758-4A62-450E-BD37-FD4786DE2C23}">
      <dsp:nvSpPr>
        <dsp:cNvPr id="0" name=""/>
        <dsp:cNvSpPr/>
      </dsp:nvSpPr>
      <dsp:spPr>
        <a:xfrm>
          <a:off x="4234393" y="188357"/>
          <a:ext cx="1490127" cy="59605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Text" lastClr="000000"/>
              </a:solidFill>
            </a:rPr>
            <a:t>Apply </a:t>
          </a:r>
          <a:r>
            <a:rPr lang="en-US" sz="1100" kern="1200" dirty="0" err="1">
              <a:solidFill>
                <a:sysClr val="windowText" lastClr="000000"/>
              </a:solidFill>
            </a:rPr>
            <a:t>Lvl</a:t>
          </a:r>
          <a:r>
            <a:rPr lang="en-US" sz="1100" kern="1200" dirty="0">
              <a:solidFill>
                <a:sysClr val="windowText" lastClr="000000"/>
              </a:solidFill>
            </a:rPr>
            <a:t> N Wrench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solidFill>
                <a:sysClr val="windowText" lastClr="000000"/>
              </a:solidFill>
            </a:rPr>
            <a:t>2 seconds</a:t>
          </a:r>
        </a:p>
      </dsp:txBody>
      <dsp:txXfrm>
        <a:off x="4532418" y="188357"/>
        <a:ext cx="894077" cy="596050"/>
      </dsp:txXfrm>
    </dsp:sp>
    <dsp:sp modelId="{2B54BFAB-66A8-483B-AD29-D08C380A11CC}">
      <dsp:nvSpPr>
        <dsp:cNvPr id="0" name=""/>
        <dsp:cNvSpPr/>
      </dsp:nvSpPr>
      <dsp:spPr>
        <a:xfrm>
          <a:off x="5426495" y="188357"/>
          <a:ext cx="1490127" cy="596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Maintain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5 seconds</a:t>
          </a:r>
          <a:endParaRPr lang="en-AU" sz="1100" kern="1200" dirty="0"/>
        </a:p>
      </dsp:txBody>
      <dsp:txXfrm>
        <a:off x="5724520" y="188357"/>
        <a:ext cx="894077" cy="596050"/>
      </dsp:txXfrm>
    </dsp:sp>
    <dsp:sp modelId="{FB7EFB4A-D26B-4F30-9B4B-CEDA57777628}">
      <dsp:nvSpPr>
        <dsp:cNvPr id="0" name=""/>
        <dsp:cNvSpPr/>
      </dsp:nvSpPr>
      <dsp:spPr>
        <a:xfrm>
          <a:off x="6618596" y="188357"/>
          <a:ext cx="1490127" cy="596050"/>
        </a:xfrm>
        <a:prstGeom prst="chevron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Rest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3 seconds</a:t>
          </a:r>
        </a:p>
      </dsp:txBody>
      <dsp:txXfrm>
        <a:off x="6916621" y="188357"/>
        <a:ext cx="894077" cy="596050"/>
      </dsp:txXfrm>
    </dsp:sp>
    <dsp:sp modelId="{CE390F35-C682-4784-BA71-805D0CAD43D9}">
      <dsp:nvSpPr>
        <dsp:cNvPr id="0" name=""/>
        <dsp:cNvSpPr/>
      </dsp:nvSpPr>
      <dsp:spPr>
        <a:xfrm>
          <a:off x="7810698" y="188357"/>
          <a:ext cx="1490127" cy="596050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ysClr val="windowText" lastClr="000000"/>
              </a:solidFill>
            </a:rPr>
            <a:t>Apply </a:t>
          </a:r>
          <a:r>
            <a:rPr lang="en-US" sz="1100" kern="1200" dirty="0" err="1">
              <a:solidFill>
                <a:sysClr val="windowText" lastClr="000000"/>
              </a:solidFill>
            </a:rPr>
            <a:t>Lvl</a:t>
          </a:r>
          <a:r>
            <a:rPr lang="en-US" sz="1100" kern="1200" dirty="0">
              <a:solidFill>
                <a:sysClr val="windowText" lastClr="000000"/>
              </a:solidFill>
            </a:rPr>
            <a:t> N Wrench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>
              <a:solidFill>
                <a:sysClr val="windowText" lastClr="000000"/>
              </a:solidFill>
            </a:rPr>
            <a:t>2 seconds</a:t>
          </a:r>
        </a:p>
      </dsp:txBody>
      <dsp:txXfrm>
        <a:off x="8108723" y="188357"/>
        <a:ext cx="894077" cy="596050"/>
      </dsp:txXfrm>
    </dsp:sp>
    <dsp:sp modelId="{B9F9B974-0066-46F1-97F3-648CB174E892}">
      <dsp:nvSpPr>
        <dsp:cNvPr id="0" name=""/>
        <dsp:cNvSpPr/>
      </dsp:nvSpPr>
      <dsp:spPr>
        <a:xfrm>
          <a:off x="9002800" y="188357"/>
          <a:ext cx="1490127" cy="5960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Maintain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5 seconds</a:t>
          </a:r>
        </a:p>
      </dsp:txBody>
      <dsp:txXfrm>
        <a:off x="9300825" y="188357"/>
        <a:ext cx="894077" cy="596050"/>
      </dsp:txXfrm>
    </dsp:sp>
    <dsp:sp modelId="{0B9D5222-8100-40AC-810B-EA587E4D6572}">
      <dsp:nvSpPr>
        <dsp:cNvPr id="0" name=""/>
        <dsp:cNvSpPr/>
      </dsp:nvSpPr>
      <dsp:spPr>
        <a:xfrm>
          <a:off x="10194902" y="188357"/>
          <a:ext cx="1490127" cy="596050"/>
        </a:xfrm>
        <a:prstGeom prst="chevron">
          <a:avLst/>
        </a:prstGeom>
        <a:solidFill>
          <a:srgbClr val="00B0F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29337" rIns="14669" bIns="29337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ysClr val="windowText" lastClr="000000"/>
              </a:solidFill>
            </a:rPr>
            <a:t>Level N completed</a:t>
          </a:r>
          <a:endParaRPr lang="en-AU" sz="1100" b="1" kern="1200" dirty="0">
            <a:solidFill>
              <a:sysClr val="windowText" lastClr="000000"/>
            </a:solidFill>
          </a:endParaRPr>
        </a:p>
      </dsp:txBody>
      <dsp:txXfrm>
        <a:off x="10492927" y="188357"/>
        <a:ext cx="894077" cy="596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57AF5-B566-4C03-9F0D-F3DB00C3F02F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39CA4-3223-49A0-AB04-8260F56413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926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39CA4-3223-49A0-AB04-8260F56413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7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A8791-2E1C-7005-0D7B-1C7AD38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6E41A-B78F-AE22-7A0A-B332C0E8C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462FFE-371A-2BBD-63FB-B422899E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07D98-D46D-0421-2E7F-3AAF47B27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39CA4-3223-49A0-AB04-8260F56413B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1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5325D-AEA1-5D59-B7A5-C4B30A244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49235-3415-7C3A-6532-FEFD88156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4C6756-914A-D114-C042-90AC74A28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6DC55-4A2D-6BBA-5844-896E605B0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39CA4-3223-49A0-AB04-8260F56413B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521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7A14-EA52-2DF1-B595-451C4321E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9D578-6A64-BBD5-24A1-9A26FC181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48477-E5BA-2D7B-A8C4-D1FEE81E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474EB-62FA-0C11-F82B-0CFF76C5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12371-41A3-C74A-CFB2-2A2FCA141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28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E17D-E5F9-BC26-6587-F507ABE1D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1627D-BBAE-3A72-55A4-8A269BA5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D5DF-7306-190F-D947-AF39E4D5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A0FF7-8414-2BF5-EB20-04F79AE1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C579-6860-394F-EE4A-F9519DF46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761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795CE-A32A-A32B-1F37-20066CF62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465C7-E6A1-C2AF-C342-4490B88B6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CF69-E9AA-9D19-BE3E-45694741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2A093-B5FD-A85A-CAC2-E22804A1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0D34F-E075-1E17-3D95-E95A6192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84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FFB8C-B770-4A78-EF33-01C1A2FB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46452-D65B-B055-F737-39E0FA65D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2868-7222-4A4C-CE40-727C0C823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B209-4120-A6BA-B753-CD04FDDB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E2B2F-E57D-0F53-E68B-8D80F4D3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35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494CA-7FCD-5DC7-BDD6-5B93F845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FE23-7555-EEF8-8568-2209700A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4940B-0352-6C95-6B90-4443B4F9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23C0D-A422-6DCB-DB6E-9F2FE23FD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6F5-C9C6-8D39-1EE1-D2748F1E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4597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AF56-C3D3-9BAE-D690-3B752AE4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0703-4B94-82B7-786F-DA3EBBBC1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2E8A3-D8CE-5F96-7244-AC560AB76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219E6-1308-DDEF-CEAA-4E71C260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95FDF-7536-0FED-3847-0C43D96C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04739-77DA-601F-E68C-F44588070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03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88AA-D671-DC66-8E75-1CC603AF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6449E-4183-8E13-5151-7A6B043E3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3FEC4-67E6-2520-A75B-7854F426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FD55D-C072-502F-0987-8DCC19313B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F7D7-3662-F2BE-683D-62DC4041F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CCD653-F22F-1FE9-0902-1642797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33D81A-BB95-F7CE-B8D6-38054AB4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95792-8ED7-7975-BAB6-EF71123B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159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F9911-DF47-9231-E5B0-28C0C796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9FDE79-B6FB-98B1-067A-14151C32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C14808-3C38-6C30-6003-B3F24E66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63A75-250A-6EAD-FF0E-E7F03316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265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C45A15-313B-C184-3F24-20C0284E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81BF9F-A401-6510-D60F-A39657F5D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DD8E1-B75B-25A2-AE47-261697EB2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2334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19B8-88D4-8DB0-2420-089069FF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D487B-1D0B-3706-EF89-34E3CC58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521D1-E8E4-DB0C-F345-EB5D73EB1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76645-2378-E392-6798-95681592B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9CBEE-7F23-CF21-E250-E48765C0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2BB8-5C36-8776-02D3-12A73563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2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3582-95B8-4934-4894-7B24ED6E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E3488-B548-AE6A-63C6-E8D73CA84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60F00-C610-86D8-5B3F-AB8857B7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66546-34B0-D912-F138-6560DDB4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CACD2-1CF4-52BA-143E-607CD501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88688-27B4-BF5F-F7E0-DA6694E73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8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5D29C-E022-31ED-A0F8-7F3D596E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7A378-F255-843C-A0FE-0086D186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88A83E-B0B7-B0F8-6B35-E5477219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DD63C-3303-48D5-B3A7-D970A5A03597}" type="datetimeFigureOut">
              <a:rPr lang="en-AU" smtClean="0"/>
              <a:t>1/10/2025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53BF-1E04-894A-180B-2C740D36F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2A9F7-E4F5-B0A5-4FEE-10EF1750A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48DF8-458C-4751-A14F-393CCC24B2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52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1822A-E21A-6CA8-4DD8-6751FAC8A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ForceMoCap</a:t>
            </a:r>
            <a:r>
              <a:rPr lang="en-US" dirty="0"/>
              <a:t> (FMC) System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7B2CD4-FAE7-C2F0-745B-08566E261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9112"/>
          </a:xfrm>
        </p:spPr>
        <p:txBody>
          <a:bodyPr/>
          <a:lstStyle/>
          <a:p>
            <a:r>
              <a:rPr lang="en-US" dirty="0"/>
              <a:t>Introduction and Evaluation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7416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F8DF-829D-96CA-8EED-72ECBBE63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3799-C4FB-7AD2-570F-8C9D3BCDD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5D137-9086-6ACA-5CD1-A8D295C3B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Finger Grasp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47F593-21F8-B5DD-E3F8-3212FD61A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8200" y="2367764"/>
            <a:ext cx="3262520" cy="32625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27331B-4DCD-06C1-C7B3-CFA10562A1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61" y="2367763"/>
            <a:ext cx="3262521" cy="3262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47D3F050-209B-E09B-27A9-2F93DB097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6"/>
          <a:stretch>
            <a:fillRect/>
          </a:stretch>
        </p:blipFill>
        <p:spPr bwMode="auto">
          <a:xfrm rot="16200000">
            <a:off x="8146278" y="2988276"/>
            <a:ext cx="3917711" cy="23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12367F72-D6AA-DAC3-E0A2-AE2B6AA96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05" t="27772" r="25866"/>
          <a:stretch>
            <a:fillRect/>
          </a:stretch>
        </p:blipFill>
        <p:spPr bwMode="auto">
          <a:xfrm rot="16200000">
            <a:off x="9887750" y="1992964"/>
            <a:ext cx="1076524" cy="16690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202C4A8D-E5CA-A4A5-7CDC-7AFEED1D9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46" t="4759" r="49253" b="69422"/>
          <a:stretch>
            <a:fillRect/>
          </a:stretch>
        </p:blipFill>
        <p:spPr bwMode="auto">
          <a:xfrm rot="16200000">
            <a:off x="9015922" y="3536007"/>
            <a:ext cx="684176" cy="596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70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5F4E8-4B7F-6C09-C565-37A1CEE5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742-60D5-CD50-0034-E076ABAE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1BABD-1A31-D910-B6D7-8DD6EDA01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Finger Grasp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40745E-1C58-7BB3-0ED1-38BC438AC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61381" y="2662429"/>
            <a:ext cx="3019182" cy="3019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D12BB-6FFD-648B-CDB6-3832D2F04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887" y="2630557"/>
            <a:ext cx="3019183" cy="3019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744C6-99B1-D973-6544-48A9F42232F8}"/>
              </a:ext>
            </a:extLst>
          </p:cNvPr>
          <p:cNvSpPr txBox="1"/>
          <p:nvPr/>
        </p:nvSpPr>
        <p:spPr>
          <a:xfrm>
            <a:off x="3390468" y="5806973"/>
            <a:ext cx="17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Massage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5C9E6-83FD-998D-300C-D36D70BEB4E0}"/>
              </a:ext>
            </a:extLst>
          </p:cNvPr>
          <p:cNvSpPr txBox="1"/>
          <p:nvPr/>
        </p:nvSpPr>
        <p:spPr>
          <a:xfrm>
            <a:off x="7532213" y="5806973"/>
            <a:ext cx="21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axis push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6477D-0EEF-3B8C-F063-DF6BB99BDDE5}"/>
              </a:ext>
            </a:extLst>
          </p:cNvPr>
          <p:cNvGrpSpPr/>
          <p:nvPr/>
        </p:nvGrpSpPr>
        <p:grpSpPr>
          <a:xfrm>
            <a:off x="3712237" y="3693373"/>
            <a:ext cx="421026" cy="464179"/>
            <a:chOff x="2850067" y="3701837"/>
            <a:chExt cx="421026" cy="4641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9D9D939-FE63-7E07-72E5-EF1B94E69B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906" y="3817750"/>
              <a:ext cx="131674" cy="25274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A4703AF-E774-0722-EAE7-D4F5E81F3DF1}"/>
                </a:ext>
              </a:extLst>
            </p:cNvPr>
            <p:cNvGrpSpPr/>
            <p:nvPr/>
          </p:nvGrpSpPr>
          <p:grpSpPr>
            <a:xfrm>
              <a:off x="2850067" y="3701837"/>
              <a:ext cx="421026" cy="464179"/>
              <a:chOff x="8031855" y="3485665"/>
              <a:chExt cx="270019" cy="31343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32F470E-4CC8-26F6-ED66-F92D068F5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3A08583-F4A5-2BCB-3843-D064DC74A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7786DD-A0A1-D1C2-6A45-357001290717}"/>
              </a:ext>
            </a:extLst>
          </p:cNvPr>
          <p:cNvCxnSpPr>
            <a:cxnSpLocks/>
          </p:cNvCxnSpPr>
          <p:nvPr/>
        </p:nvCxnSpPr>
        <p:spPr>
          <a:xfrm flipH="1" flipV="1">
            <a:off x="3672776" y="4253066"/>
            <a:ext cx="125636" cy="186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B651BC3-06AB-1D42-4CA9-AF0D46A42773}"/>
              </a:ext>
            </a:extLst>
          </p:cNvPr>
          <p:cNvGrpSpPr/>
          <p:nvPr/>
        </p:nvGrpSpPr>
        <p:grpSpPr>
          <a:xfrm>
            <a:off x="4139111" y="1393085"/>
            <a:ext cx="957425" cy="943682"/>
            <a:chOff x="2599704" y="3396322"/>
            <a:chExt cx="957425" cy="943682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3D05E39-7173-1D55-7D66-EB471BF69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9704" y="3798851"/>
              <a:ext cx="727433" cy="54115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CA7773-485C-B65F-8237-711C33E605FA}"/>
                </a:ext>
              </a:extLst>
            </p:cNvPr>
            <p:cNvGrpSpPr/>
            <p:nvPr/>
          </p:nvGrpSpPr>
          <p:grpSpPr>
            <a:xfrm>
              <a:off x="2812558" y="3396322"/>
              <a:ext cx="744571" cy="874607"/>
              <a:chOff x="8007800" y="3279368"/>
              <a:chExt cx="477520" cy="59057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220A70C-2457-2201-85EA-7889DA768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6E1147A-C650-4331-BAED-1C7A014F1F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4B5BBBF-7C18-94B6-33C1-31489CA958B2}"/>
                  </a:ext>
                </a:extLst>
              </p:cNvPr>
              <p:cNvSpPr txBox="1"/>
              <p:nvPr/>
            </p:nvSpPr>
            <p:spPr>
              <a:xfrm>
                <a:off x="8007800" y="3279368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FB03DF9-EE2F-8D19-94DD-A028EDD4F037}"/>
                  </a:ext>
                </a:extLst>
              </p:cNvPr>
              <p:cNvSpPr txBox="1"/>
              <p:nvPr/>
            </p:nvSpPr>
            <p:spPr>
              <a:xfrm>
                <a:off x="8337815" y="3682902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AA1EA1-BCF1-9F9E-86EB-596E708ECB8D}"/>
              </a:ext>
            </a:extLst>
          </p:cNvPr>
          <p:cNvGrpSpPr/>
          <p:nvPr/>
        </p:nvGrpSpPr>
        <p:grpSpPr>
          <a:xfrm>
            <a:off x="7027153" y="1393085"/>
            <a:ext cx="1095576" cy="891447"/>
            <a:chOff x="2231561" y="3448557"/>
            <a:chExt cx="1095576" cy="891447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FD7B9BC-5C20-51E7-679F-3D2EDD450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9704" y="3798851"/>
              <a:ext cx="727433" cy="54115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EDF6E95-1047-94BA-79A5-E102C275B2B8}"/>
                </a:ext>
              </a:extLst>
            </p:cNvPr>
            <p:cNvGrpSpPr/>
            <p:nvPr/>
          </p:nvGrpSpPr>
          <p:grpSpPr>
            <a:xfrm>
              <a:off x="2231561" y="3448557"/>
              <a:ext cx="798396" cy="855948"/>
              <a:chOff x="7635187" y="3314642"/>
              <a:chExt cx="512040" cy="57797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035DA3B-43CD-46A2-4A79-E8D7B2D89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4046479-8DA3-7EAE-BFBC-407EB78A8BD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782692" y="3798269"/>
                <a:ext cx="27001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386C44F-1A28-FEB8-A17D-C38491680F56}"/>
                  </a:ext>
                </a:extLst>
              </p:cNvPr>
              <p:cNvSpPr txBox="1"/>
              <p:nvPr/>
            </p:nvSpPr>
            <p:spPr>
              <a:xfrm>
                <a:off x="8001131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798F9F-EB72-A9A7-626B-3CA915045ACE}"/>
                  </a:ext>
                </a:extLst>
              </p:cNvPr>
              <p:cNvSpPr txBox="1"/>
              <p:nvPr/>
            </p:nvSpPr>
            <p:spPr>
              <a:xfrm>
                <a:off x="7635187" y="3705577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5E7AE7-A8E2-9CBF-C9D1-73CAAB1B0128}"/>
              </a:ext>
            </a:extLst>
          </p:cNvPr>
          <p:cNvCxnSpPr>
            <a:cxnSpLocks/>
          </p:cNvCxnSpPr>
          <p:nvPr/>
        </p:nvCxnSpPr>
        <p:spPr>
          <a:xfrm flipV="1">
            <a:off x="8224851" y="3412096"/>
            <a:ext cx="0" cy="4641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0F5F924-9D9A-D6AE-63DC-35FBBB26FC90}"/>
              </a:ext>
            </a:extLst>
          </p:cNvPr>
          <p:cNvCxnSpPr>
            <a:cxnSpLocks/>
          </p:cNvCxnSpPr>
          <p:nvPr/>
        </p:nvCxnSpPr>
        <p:spPr>
          <a:xfrm rot="10800000">
            <a:off x="7817304" y="3875042"/>
            <a:ext cx="42102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6032CF-2AC2-BE45-D677-8B0688C5AFF3}"/>
              </a:ext>
            </a:extLst>
          </p:cNvPr>
          <p:cNvCxnSpPr>
            <a:cxnSpLocks/>
          </p:cNvCxnSpPr>
          <p:nvPr/>
        </p:nvCxnSpPr>
        <p:spPr>
          <a:xfrm flipH="1">
            <a:off x="8238330" y="3875042"/>
            <a:ext cx="412" cy="6572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rrow: Notched Right 46">
            <a:extLst>
              <a:ext uri="{FF2B5EF4-FFF2-40B4-BE49-F238E27FC236}">
                <a16:creationId xmlns:a16="http://schemas.microsoft.com/office/drawing/2014/main" id="{693F0F1C-EAD9-315D-1B04-F6AD22B8E69A}"/>
              </a:ext>
            </a:extLst>
          </p:cNvPr>
          <p:cNvSpPr/>
          <p:nvPr/>
        </p:nvSpPr>
        <p:spPr>
          <a:xfrm flipH="1">
            <a:off x="8743402" y="2488476"/>
            <a:ext cx="1378191" cy="6050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A4DC33-3D9F-80C7-647F-098A8B255BEF}"/>
                  </a:ext>
                </a:extLst>
              </p:cNvPr>
              <p:cNvSpPr txBox="1"/>
              <p:nvPr/>
            </p:nvSpPr>
            <p:spPr>
              <a:xfrm>
                <a:off x="4957189" y="1556445"/>
                <a:ext cx="872111" cy="2984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𝑎𝑝𝑝𝑙𝑖𝑒𝑑</m:t>
                          </m:r>
                        </m:sub>
                      </m:sSub>
                    </m:oMath>
                  </m:oMathPara>
                </a14:m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8A4DC33-3D9F-80C7-647F-098A8B255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89" y="1556445"/>
                <a:ext cx="872111" cy="298415"/>
              </a:xfrm>
              <a:prstGeom prst="rect">
                <a:avLst/>
              </a:prstGeom>
              <a:blipFill>
                <a:blip r:embed="rId4"/>
                <a:stretch>
                  <a:fillRect l="-2797" b="-24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C820DE-9117-6A96-B9EF-066BF4B0DD7C}"/>
                  </a:ext>
                </a:extLst>
              </p:cNvPr>
              <p:cNvSpPr txBox="1"/>
              <p:nvPr/>
            </p:nvSpPr>
            <p:spPr>
              <a:xfrm>
                <a:off x="8307347" y="1594171"/>
                <a:ext cx="872111" cy="2984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𝑎𝑝𝑝𝑙𝑖𝑒𝑑</m:t>
                          </m:r>
                        </m:sub>
                      </m:sSub>
                    </m:oMath>
                  </m:oMathPara>
                </a14:m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2C820DE-9117-6A96-B9EF-066BF4B0D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347" y="1594171"/>
                <a:ext cx="872111" cy="298415"/>
              </a:xfrm>
              <a:prstGeom prst="rect">
                <a:avLst/>
              </a:prstGeom>
              <a:blipFill>
                <a:blip r:embed="rId5"/>
                <a:stretch>
                  <a:fillRect l="-3497" b="-270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Notched Right 50">
            <a:extLst>
              <a:ext uri="{FF2B5EF4-FFF2-40B4-BE49-F238E27FC236}">
                <a16:creationId xmlns:a16="http://schemas.microsoft.com/office/drawing/2014/main" id="{AE480351-7F66-C42D-9D8A-45FC93D7171E}"/>
              </a:ext>
            </a:extLst>
          </p:cNvPr>
          <p:cNvSpPr/>
          <p:nvPr/>
        </p:nvSpPr>
        <p:spPr>
          <a:xfrm rot="16200000">
            <a:off x="2308586" y="4995816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150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D49F7-586F-F2DE-D357-6C07627C2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936C-DCA0-4701-1E4A-F92AC1F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9627-39F5-E136-21FB-C49F1A520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Finger Grasp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24AF76-8373-439A-E59D-326B96BAB81D}"/>
              </a:ext>
            </a:extLst>
          </p:cNvPr>
          <p:cNvSpPr txBox="1"/>
          <p:nvPr/>
        </p:nvSpPr>
        <p:spPr>
          <a:xfrm>
            <a:off x="1702141" y="5865504"/>
            <a:ext cx="2188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X-axis twist</a:t>
            </a:r>
          </a:p>
          <a:p>
            <a:r>
              <a:rPr lang="en-US" dirty="0"/>
              <a:t>LH : +</a:t>
            </a:r>
            <a:r>
              <a:rPr lang="en-US" dirty="0" err="1"/>
              <a:t>ve</a:t>
            </a:r>
            <a:br>
              <a:rPr lang="en-US" dirty="0"/>
            </a:br>
            <a:r>
              <a:rPr lang="en-US" dirty="0"/>
              <a:t>RH: +</a:t>
            </a:r>
            <a:r>
              <a:rPr lang="en-US" dirty="0" err="1"/>
              <a:t>ve</a:t>
            </a:r>
            <a:endParaRPr lang="en-US" dirty="0"/>
          </a:p>
          <a:p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1ACBD-A772-F1AA-FC94-6C9F59E4C69A}"/>
              </a:ext>
            </a:extLst>
          </p:cNvPr>
          <p:cNvSpPr txBox="1"/>
          <p:nvPr/>
        </p:nvSpPr>
        <p:spPr>
          <a:xfrm>
            <a:off x="5572216" y="5865504"/>
            <a:ext cx="1422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Y-axis twist</a:t>
            </a:r>
          </a:p>
          <a:p>
            <a:r>
              <a:rPr lang="en-US" dirty="0"/>
              <a:t>LH : +</a:t>
            </a:r>
            <a:r>
              <a:rPr lang="en-US" dirty="0" err="1"/>
              <a:t>ve</a:t>
            </a:r>
            <a:br>
              <a:rPr lang="en-US" dirty="0"/>
            </a:br>
            <a:r>
              <a:rPr lang="en-US" dirty="0"/>
              <a:t>RH: 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DF2FE-86BC-6A55-291D-DB6C28BBEB25}"/>
              </a:ext>
            </a:extLst>
          </p:cNvPr>
          <p:cNvSpPr txBox="1"/>
          <p:nvPr/>
        </p:nvSpPr>
        <p:spPr>
          <a:xfrm>
            <a:off x="9285377" y="5865504"/>
            <a:ext cx="1422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Z-axis twist</a:t>
            </a:r>
          </a:p>
          <a:p>
            <a:r>
              <a:rPr lang="en-US" dirty="0"/>
              <a:t>LH : -</a:t>
            </a:r>
            <a:r>
              <a:rPr lang="en-US" dirty="0" err="1"/>
              <a:t>ve</a:t>
            </a:r>
            <a:br>
              <a:rPr lang="en-US" dirty="0"/>
            </a:br>
            <a:r>
              <a:rPr lang="en-US" dirty="0"/>
              <a:t>RH: +</a:t>
            </a:r>
            <a:r>
              <a:rPr lang="en-US" dirty="0" err="1"/>
              <a:t>ve</a:t>
            </a:r>
            <a:endParaRPr lang="en-US" dirty="0"/>
          </a:p>
          <a:p>
            <a:endParaRPr lang="en-AU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A75355-5E57-82BC-77A6-FB5C84624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7099" y="2634822"/>
            <a:ext cx="3019182" cy="30191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AEA7DA2-83E6-B14E-D691-24424AB4E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53" y="2702341"/>
            <a:ext cx="3019183" cy="3019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B5B96A7-DE2D-4D23-1182-D90435533223}"/>
              </a:ext>
            </a:extLst>
          </p:cNvPr>
          <p:cNvCxnSpPr>
            <a:cxnSpLocks/>
          </p:cNvCxnSpPr>
          <p:nvPr/>
        </p:nvCxnSpPr>
        <p:spPr>
          <a:xfrm flipV="1">
            <a:off x="2386261" y="3278810"/>
            <a:ext cx="0" cy="86016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B9E68D-546C-4107-8DB0-36AECD74E8DD}"/>
              </a:ext>
            </a:extLst>
          </p:cNvPr>
          <p:cNvCxnSpPr>
            <a:cxnSpLocks/>
          </p:cNvCxnSpPr>
          <p:nvPr/>
        </p:nvCxnSpPr>
        <p:spPr>
          <a:xfrm>
            <a:off x="2367221" y="4138982"/>
            <a:ext cx="86244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7CF274D-D650-DD8D-3D63-DE38F8D76D66}"/>
              </a:ext>
            </a:extLst>
          </p:cNvPr>
          <p:cNvCxnSpPr>
            <a:cxnSpLocks/>
          </p:cNvCxnSpPr>
          <p:nvPr/>
        </p:nvCxnSpPr>
        <p:spPr>
          <a:xfrm flipV="1">
            <a:off x="9692924" y="3949631"/>
            <a:ext cx="0" cy="8792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882EBEC-6516-94B4-4E32-F263D3BCC925}"/>
              </a:ext>
            </a:extLst>
          </p:cNvPr>
          <p:cNvCxnSpPr>
            <a:cxnSpLocks/>
          </p:cNvCxnSpPr>
          <p:nvPr/>
        </p:nvCxnSpPr>
        <p:spPr>
          <a:xfrm flipH="1">
            <a:off x="8913812" y="4827632"/>
            <a:ext cx="79259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3075">
            <a:extLst>
              <a:ext uri="{FF2B5EF4-FFF2-40B4-BE49-F238E27FC236}">
                <a16:creationId xmlns:a16="http://schemas.microsoft.com/office/drawing/2014/main" id="{DEB3E6C5-A13D-E396-B791-C1CB11E40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0" y="2672328"/>
            <a:ext cx="3019183" cy="30191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3077" name="Straight Arrow Connector 3076">
            <a:extLst>
              <a:ext uri="{FF2B5EF4-FFF2-40B4-BE49-F238E27FC236}">
                <a16:creationId xmlns:a16="http://schemas.microsoft.com/office/drawing/2014/main" id="{9B320942-0247-5824-2E75-705F850C1CBD}"/>
              </a:ext>
            </a:extLst>
          </p:cNvPr>
          <p:cNvCxnSpPr>
            <a:cxnSpLocks/>
          </p:cNvCxnSpPr>
          <p:nvPr/>
        </p:nvCxnSpPr>
        <p:spPr>
          <a:xfrm flipV="1">
            <a:off x="6063911" y="3919618"/>
            <a:ext cx="0" cy="87923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8" name="Straight Arrow Connector 3077">
            <a:extLst>
              <a:ext uri="{FF2B5EF4-FFF2-40B4-BE49-F238E27FC236}">
                <a16:creationId xmlns:a16="http://schemas.microsoft.com/office/drawing/2014/main" id="{448235E8-DD1B-7D8E-01CE-56291372F3E9}"/>
              </a:ext>
            </a:extLst>
          </p:cNvPr>
          <p:cNvCxnSpPr>
            <a:cxnSpLocks/>
          </p:cNvCxnSpPr>
          <p:nvPr/>
        </p:nvCxnSpPr>
        <p:spPr>
          <a:xfrm flipH="1">
            <a:off x="5284799" y="4797619"/>
            <a:ext cx="79259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17" name="Group 3116">
            <a:extLst>
              <a:ext uri="{FF2B5EF4-FFF2-40B4-BE49-F238E27FC236}">
                <a16:creationId xmlns:a16="http://schemas.microsoft.com/office/drawing/2014/main" id="{F365E245-A393-E708-611B-0217B2A9252F}"/>
              </a:ext>
            </a:extLst>
          </p:cNvPr>
          <p:cNvGrpSpPr/>
          <p:nvPr/>
        </p:nvGrpSpPr>
        <p:grpSpPr>
          <a:xfrm>
            <a:off x="4213039" y="1393085"/>
            <a:ext cx="1237910" cy="1080284"/>
            <a:chOff x="4213039" y="1393085"/>
            <a:chExt cx="1237910" cy="1080284"/>
          </a:xfrm>
        </p:grpSpPr>
        <p:grpSp>
          <p:nvGrpSpPr>
            <p:cNvPr id="3091" name="Group 3090">
              <a:extLst>
                <a:ext uri="{FF2B5EF4-FFF2-40B4-BE49-F238E27FC236}">
                  <a16:creationId xmlns:a16="http://schemas.microsoft.com/office/drawing/2014/main" id="{C9BBA30C-63BA-10EA-7401-AB46B1F456C1}"/>
                </a:ext>
              </a:extLst>
            </p:cNvPr>
            <p:cNvGrpSpPr/>
            <p:nvPr/>
          </p:nvGrpSpPr>
          <p:grpSpPr>
            <a:xfrm>
              <a:off x="4351965" y="1393085"/>
              <a:ext cx="744571" cy="874607"/>
              <a:chOff x="8007800" y="3279368"/>
              <a:chExt cx="477520" cy="590577"/>
            </a:xfrm>
          </p:grpSpPr>
          <p:cxnSp>
            <p:nvCxnSpPr>
              <p:cNvPr id="3092" name="Straight Arrow Connector 3091">
                <a:extLst>
                  <a:ext uri="{FF2B5EF4-FFF2-40B4-BE49-F238E27FC236}">
                    <a16:creationId xmlns:a16="http://schemas.microsoft.com/office/drawing/2014/main" id="{2D742FEA-735B-944A-D721-97A6ECF776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3" name="Straight Arrow Connector 3092">
                <a:extLst>
                  <a:ext uri="{FF2B5EF4-FFF2-40B4-BE49-F238E27FC236}">
                    <a16:creationId xmlns:a16="http://schemas.microsoft.com/office/drawing/2014/main" id="{048FD6AA-33DA-8D8E-17E4-F3766327D7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94" name="TextBox 3093">
                <a:extLst>
                  <a:ext uri="{FF2B5EF4-FFF2-40B4-BE49-F238E27FC236}">
                    <a16:creationId xmlns:a16="http://schemas.microsoft.com/office/drawing/2014/main" id="{6365C989-E454-8E0C-1501-1339DD5D3CF9}"/>
                  </a:ext>
                </a:extLst>
              </p:cNvPr>
              <p:cNvSpPr txBox="1"/>
              <p:nvPr/>
            </p:nvSpPr>
            <p:spPr>
              <a:xfrm>
                <a:off x="8007800" y="3279368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095" name="TextBox 3094">
                <a:extLst>
                  <a:ext uri="{FF2B5EF4-FFF2-40B4-BE49-F238E27FC236}">
                    <a16:creationId xmlns:a16="http://schemas.microsoft.com/office/drawing/2014/main" id="{CD0DA75B-C1B5-72A6-AB15-B63EF1DA2419}"/>
                  </a:ext>
                </a:extLst>
              </p:cNvPr>
              <p:cNvSpPr txBox="1"/>
              <p:nvPr/>
            </p:nvSpPr>
            <p:spPr>
              <a:xfrm>
                <a:off x="8337815" y="3682902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3107" name="Arrow: Curved Right 3106">
              <a:extLst>
                <a:ext uri="{FF2B5EF4-FFF2-40B4-BE49-F238E27FC236}">
                  <a16:creationId xmlns:a16="http://schemas.microsoft.com/office/drawing/2014/main" id="{ECFFEF07-D23F-26C3-114F-D225C057DA64}"/>
                </a:ext>
              </a:extLst>
            </p:cNvPr>
            <p:cNvSpPr/>
            <p:nvPr/>
          </p:nvSpPr>
          <p:spPr>
            <a:xfrm rot="5237850">
              <a:off x="4292554" y="1803564"/>
              <a:ext cx="231907" cy="390938"/>
            </a:xfrm>
            <a:prstGeom prst="curvedRigh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108" name="Arrow: Curved Left 3107">
              <a:extLst>
                <a:ext uri="{FF2B5EF4-FFF2-40B4-BE49-F238E27FC236}">
                  <a16:creationId xmlns:a16="http://schemas.microsoft.com/office/drawing/2014/main" id="{A790BD32-4829-57B5-8E63-CE9244AEF1F5}"/>
                </a:ext>
              </a:extLst>
            </p:cNvPr>
            <p:cNvSpPr/>
            <p:nvPr/>
          </p:nvSpPr>
          <p:spPr>
            <a:xfrm rot="5400000">
              <a:off x="4314367" y="2178509"/>
              <a:ext cx="212035" cy="377685"/>
            </a:xfrm>
            <a:prstGeom prst="curvedLef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09" name="TextBox 3108">
                  <a:extLst>
                    <a:ext uri="{FF2B5EF4-FFF2-40B4-BE49-F238E27FC236}">
                      <a16:creationId xmlns:a16="http://schemas.microsoft.com/office/drawing/2014/main" id="{FAB5E07A-C394-66CE-81DB-C795015AC625}"/>
                    </a:ext>
                  </a:extLst>
                </p:cNvPr>
                <p:cNvSpPr txBox="1"/>
                <p:nvPr/>
              </p:nvSpPr>
              <p:spPr>
                <a:xfrm>
                  <a:off x="4578838" y="1637088"/>
                  <a:ext cx="872111" cy="298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𝑎𝑝𝑝𝑙𝑖𝑒𝑑</m:t>
                            </m:r>
                          </m:sub>
                        </m:sSub>
                      </m:oMath>
                    </m:oMathPara>
                  </a14:m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09" name="TextBox 3108">
                  <a:extLst>
                    <a:ext uri="{FF2B5EF4-FFF2-40B4-BE49-F238E27FC236}">
                      <a16:creationId xmlns:a16="http://schemas.microsoft.com/office/drawing/2014/main" id="{FAB5E07A-C394-66CE-81DB-C795015A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838" y="1637088"/>
                  <a:ext cx="872111" cy="298415"/>
                </a:xfrm>
                <a:prstGeom prst="rect">
                  <a:avLst/>
                </a:prstGeom>
                <a:blipFill>
                  <a:blip r:embed="rId4"/>
                  <a:stretch>
                    <a:fillRect b="-24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16" name="Group 3115">
            <a:extLst>
              <a:ext uri="{FF2B5EF4-FFF2-40B4-BE49-F238E27FC236}">
                <a16:creationId xmlns:a16="http://schemas.microsoft.com/office/drawing/2014/main" id="{4CCF580F-4A1A-CEEA-0CA8-A56659E0C55F}"/>
              </a:ext>
            </a:extLst>
          </p:cNvPr>
          <p:cNvGrpSpPr/>
          <p:nvPr/>
        </p:nvGrpSpPr>
        <p:grpSpPr>
          <a:xfrm>
            <a:off x="5520182" y="1375136"/>
            <a:ext cx="1668991" cy="1050415"/>
            <a:chOff x="6809520" y="1424611"/>
            <a:chExt cx="1668991" cy="1050415"/>
          </a:xfrm>
        </p:grpSpPr>
        <p:grpSp>
          <p:nvGrpSpPr>
            <p:cNvPr id="3100" name="Group 3099">
              <a:extLst>
                <a:ext uri="{FF2B5EF4-FFF2-40B4-BE49-F238E27FC236}">
                  <a16:creationId xmlns:a16="http://schemas.microsoft.com/office/drawing/2014/main" id="{235D2251-1A2B-133D-B640-38101F19B2CE}"/>
                </a:ext>
              </a:extLst>
            </p:cNvPr>
            <p:cNvGrpSpPr/>
            <p:nvPr/>
          </p:nvGrpSpPr>
          <p:grpSpPr>
            <a:xfrm>
              <a:off x="6809520" y="1424611"/>
              <a:ext cx="798396" cy="855948"/>
              <a:chOff x="7635187" y="3314642"/>
              <a:chExt cx="512040" cy="577978"/>
            </a:xfrm>
          </p:grpSpPr>
          <p:cxnSp>
            <p:nvCxnSpPr>
              <p:cNvPr id="3101" name="Straight Arrow Connector 3100">
                <a:extLst>
                  <a:ext uri="{FF2B5EF4-FFF2-40B4-BE49-F238E27FC236}">
                    <a16:creationId xmlns:a16="http://schemas.microsoft.com/office/drawing/2014/main" id="{6D2CD5E9-3FD9-CE58-3026-CA1C09FCFD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2" name="Straight Arrow Connector 3101">
                <a:extLst>
                  <a:ext uri="{FF2B5EF4-FFF2-40B4-BE49-F238E27FC236}">
                    <a16:creationId xmlns:a16="http://schemas.microsoft.com/office/drawing/2014/main" id="{B3A5CF1F-4667-9C80-85EE-AF8A892631C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782692" y="3798269"/>
                <a:ext cx="27001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3" name="TextBox 3102">
                <a:extLst>
                  <a:ext uri="{FF2B5EF4-FFF2-40B4-BE49-F238E27FC236}">
                    <a16:creationId xmlns:a16="http://schemas.microsoft.com/office/drawing/2014/main" id="{D5EAC647-C127-C372-6CB5-9D595BFE23B1}"/>
                  </a:ext>
                </a:extLst>
              </p:cNvPr>
              <p:cNvSpPr txBox="1"/>
              <p:nvPr/>
            </p:nvSpPr>
            <p:spPr>
              <a:xfrm>
                <a:off x="8001131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3104" name="TextBox 3103">
                <a:extLst>
                  <a:ext uri="{FF2B5EF4-FFF2-40B4-BE49-F238E27FC236}">
                    <a16:creationId xmlns:a16="http://schemas.microsoft.com/office/drawing/2014/main" id="{40F6EBB4-D7F8-9459-43C4-B07E7406E46E}"/>
                  </a:ext>
                </a:extLst>
              </p:cNvPr>
              <p:cNvSpPr txBox="1"/>
              <p:nvPr/>
            </p:nvSpPr>
            <p:spPr>
              <a:xfrm>
                <a:off x="7635187" y="3705577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11" name="TextBox 3110">
                  <a:extLst>
                    <a:ext uri="{FF2B5EF4-FFF2-40B4-BE49-F238E27FC236}">
                      <a16:creationId xmlns:a16="http://schemas.microsoft.com/office/drawing/2014/main" id="{7B8CF8D9-75E6-6E2C-8C12-CE1741759FEB}"/>
                    </a:ext>
                  </a:extLst>
                </p:cNvPr>
                <p:cNvSpPr txBox="1"/>
                <p:nvPr/>
              </p:nvSpPr>
              <p:spPr>
                <a:xfrm>
                  <a:off x="7606400" y="2176611"/>
                  <a:ext cx="872111" cy="298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𝑎𝑝𝑝𝑙𝑖𝑒𝑑</m:t>
                            </m:r>
                          </m:sub>
                        </m:sSub>
                      </m:oMath>
                    </m:oMathPara>
                  </a14:m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11" name="TextBox 3110">
                  <a:extLst>
                    <a:ext uri="{FF2B5EF4-FFF2-40B4-BE49-F238E27FC236}">
                      <a16:creationId xmlns:a16="http://schemas.microsoft.com/office/drawing/2014/main" id="{7B8CF8D9-75E6-6E2C-8C12-CE1741759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400" y="2176611"/>
                  <a:ext cx="872111" cy="298415"/>
                </a:xfrm>
                <a:prstGeom prst="rect">
                  <a:avLst/>
                </a:prstGeom>
                <a:blipFill>
                  <a:blip r:embed="rId5"/>
                  <a:stretch>
                    <a:fillRect b="-24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14" name="Arrow: Curved Right 3113">
              <a:extLst>
                <a:ext uri="{FF2B5EF4-FFF2-40B4-BE49-F238E27FC236}">
                  <a16:creationId xmlns:a16="http://schemas.microsoft.com/office/drawing/2014/main" id="{BB31440D-F72D-549F-2F0F-0204A4B22433}"/>
                </a:ext>
              </a:extLst>
            </p:cNvPr>
            <p:cNvSpPr/>
            <p:nvPr/>
          </p:nvSpPr>
          <p:spPr>
            <a:xfrm rot="5237850">
              <a:off x="7230129" y="1786908"/>
              <a:ext cx="231907" cy="390938"/>
            </a:xfrm>
            <a:prstGeom prst="curvedRigh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115" name="Arrow: Curved Left 3114">
              <a:extLst>
                <a:ext uri="{FF2B5EF4-FFF2-40B4-BE49-F238E27FC236}">
                  <a16:creationId xmlns:a16="http://schemas.microsoft.com/office/drawing/2014/main" id="{06BE6EA7-195B-BA5B-0A79-062109FCC7FF}"/>
                </a:ext>
              </a:extLst>
            </p:cNvPr>
            <p:cNvSpPr/>
            <p:nvPr/>
          </p:nvSpPr>
          <p:spPr>
            <a:xfrm rot="5400000">
              <a:off x="7251942" y="2161853"/>
              <a:ext cx="212035" cy="377685"/>
            </a:xfrm>
            <a:prstGeom prst="curvedLef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118" name="Arrow: Notched Right 3117">
            <a:extLst>
              <a:ext uri="{FF2B5EF4-FFF2-40B4-BE49-F238E27FC236}">
                <a16:creationId xmlns:a16="http://schemas.microsoft.com/office/drawing/2014/main" id="{348F655A-3BB2-8B81-FAAA-2444B777467A}"/>
              </a:ext>
            </a:extLst>
          </p:cNvPr>
          <p:cNvSpPr/>
          <p:nvPr/>
        </p:nvSpPr>
        <p:spPr>
          <a:xfrm flipH="1">
            <a:off x="6489151" y="2498335"/>
            <a:ext cx="1378191" cy="6050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9" name="Arrow: Notched Right 3118">
            <a:extLst>
              <a:ext uri="{FF2B5EF4-FFF2-40B4-BE49-F238E27FC236}">
                <a16:creationId xmlns:a16="http://schemas.microsoft.com/office/drawing/2014/main" id="{2D159321-6F41-8C46-9AB3-073B3A303188}"/>
              </a:ext>
            </a:extLst>
          </p:cNvPr>
          <p:cNvSpPr/>
          <p:nvPr/>
        </p:nvSpPr>
        <p:spPr>
          <a:xfrm rot="16200000">
            <a:off x="1044141" y="4923345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0" name="Arrow: Notched Right 3119">
            <a:extLst>
              <a:ext uri="{FF2B5EF4-FFF2-40B4-BE49-F238E27FC236}">
                <a16:creationId xmlns:a16="http://schemas.microsoft.com/office/drawing/2014/main" id="{5222890A-19AE-CFFA-8246-9939A8E2C0C6}"/>
              </a:ext>
            </a:extLst>
          </p:cNvPr>
          <p:cNvSpPr/>
          <p:nvPr/>
        </p:nvSpPr>
        <p:spPr>
          <a:xfrm flipH="1">
            <a:off x="10064508" y="2366248"/>
            <a:ext cx="1378191" cy="6050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549F3992-ABBB-4F99-8631-BFFCE876E8C1}"/>
              </a:ext>
            </a:extLst>
          </p:cNvPr>
          <p:cNvSpPr/>
          <p:nvPr/>
        </p:nvSpPr>
        <p:spPr>
          <a:xfrm rot="5237850">
            <a:off x="2551470" y="3788777"/>
            <a:ext cx="231907" cy="390938"/>
          </a:xfrm>
          <a:prstGeom prst="curved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616DCB09-11D1-4FC0-EE4E-5034DB38B3C1}"/>
              </a:ext>
            </a:extLst>
          </p:cNvPr>
          <p:cNvSpPr/>
          <p:nvPr/>
        </p:nvSpPr>
        <p:spPr>
          <a:xfrm rot="5400000">
            <a:off x="2573283" y="4163722"/>
            <a:ext cx="212035" cy="377685"/>
          </a:xfrm>
          <a:prstGeom prst="curvedLef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Arrow: Curved Right 10">
            <a:extLst>
              <a:ext uri="{FF2B5EF4-FFF2-40B4-BE49-F238E27FC236}">
                <a16:creationId xmlns:a16="http://schemas.microsoft.com/office/drawing/2014/main" id="{8CCCBB28-EFC8-1540-26C4-33B7F2CA58BF}"/>
              </a:ext>
            </a:extLst>
          </p:cNvPr>
          <p:cNvSpPr/>
          <p:nvPr/>
        </p:nvSpPr>
        <p:spPr>
          <a:xfrm rot="5237850">
            <a:off x="5430447" y="4393248"/>
            <a:ext cx="231907" cy="390938"/>
          </a:xfrm>
          <a:prstGeom prst="curved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E106C4CB-E4D4-4892-771F-426674EC830B}"/>
              </a:ext>
            </a:extLst>
          </p:cNvPr>
          <p:cNvSpPr/>
          <p:nvPr/>
        </p:nvSpPr>
        <p:spPr>
          <a:xfrm rot="5400000">
            <a:off x="5452260" y="4768193"/>
            <a:ext cx="212035" cy="377685"/>
          </a:xfrm>
          <a:prstGeom prst="curvedLef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8A3F54-1D46-7CB9-93CB-73C5EABEF9DB}"/>
              </a:ext>
            </a:extLst>
          </p:cNvPr>
          <p:cNvGrpSpPr/>
          <p:nvPr/>
        </p:nvGrpSpPr>
        <p:grpSpPr>
          <a:xfrm rot="5400000">
            <a:off x="9494830" y="4057419"/>
            <a:ext cx="396188" cy="590290"/>
            <a:chOff x="8247257" y="1411140"/>
            <a:chExt cx="396188" cy="590290"/>
          </a:xfrm>
        </p:grpSpPr>
        <p:sp>
          <p:nvSpPr>
            <p:cNvPr id="13" name="Arrow: Curved Right 12">
              <a:extLst>
                <a:ext uri="{FF2B5EF4-FFF2-40B4-BE49-F238E27FC236}">
                  <a16:creationId xmlns:a16="http://schemas.microsoft.com/office/drawing/2014/main" id="{A22AAED2-A60B-A7C9-457C-132EDF278039}"/>
                </a:ext>
              </a:extLst>
            </p:cNvPr>
            <p:cNvSpPr/>
            <p:nvPr/>
          </p:nvSpPr>
          <p:spPr>
            <a:xfrm rot="5237850">
              <a:off x="8326772" y="1331625"/>
              <a:ext cx="231907" cy="390938"/>
            </a:xfrm>
            <a:prstGeom prst="curvedRigh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14" name="Arrow: Curved Left 13">
              <a:extLst>
                <a:ext uri="{FF2B5EF4-FFF2-40B4-BE49-F238E27FC236}">
                  <a16:creationId xmlns:a16="http://schemas.microsoft.com/office/drawing/2014/main" id="{99E5627E-F056-8A05-C207-5D27B13F74C1}"/>
                </a:ext>
              </a:extLst>
            </p:cNvPr>
            <p:cNvSpPr/>
            <p:nvPr/>
          </p:nvSpPr>
          <p:spPr>
            <a:xfrm rot="5400000">
              <a:off x="8348585" y="1706570"/>
              <a:ext cx="212035" cy="377685"/>
            </a:xfrm>
            <a:prstGeom prst="curvedLef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084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2B773-5FC4-005C-B30D-F6410F97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A4FC7-EB0D-4A74-1E11-C671EACD6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113" y="2441097"/>
            <a:ext cx="3262521" cy="3262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8B01DC-3F57-C1CB-3E88-995B7A3C9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49301" y="2387218"/>
            <a:ext cx="3262521" cy="32625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E58D8D-5432-C46A-1AF9-488047C9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BABF-7304-FC5A-D38C-8A42B7AB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2: Power Grasp</a:t>
            </a:r>
            <a:endParaRPr lang="en-AU" dirty="0"/>
          </a:p>
        </p:txBody>
      </p:sp>
      <p:pic>
        <p:nvPicPr>
          <p:cNvPr id="4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D7C29F90-CA72-D2C8-8E04-BF7830288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6"/>
          <a:stretch>
            <a:fillRect/>
          </a:stretch>
        </p:blipFill>
        <p:spPr bwMode="auto">
          <a:xfrm rot="16200000">
            <a:off x="8164708" y="2863059"/>
            <a:ext cx="3917711" cy="23108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19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DDCC1-ECCE-8EDB-EF55-863E45EE5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0714BCB-B70A-C3AB-3BE8-BA7CD671A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767" y="2666056"/>
            <a:ext cx="2983684" cy="29836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5C0F6F6-0C39-6966-F6CB-1755461AB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260968" y="2657990"/>
            <a:ext cx="2987310" cy="2987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FFA5BA-672F-B94D-0CBD-0E5FACA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23589-2DD1-361F-85CE-989FDDB6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Power Grasp</a:t>
            </a:r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A00FA4-BF43-22C5-F52F-9537E33CBAC5}"/>
              </a:ext>
            </a:extLst>
          </p:cNvPr>
          <p:cNvSpPr txBox="1"/>
          <p:nvPr/>
        </p:nvSpPr>
        <p:spPr>
          <a:xfrm>
            <a:off x="3390468" y="5806973"/>
            <a:ext cx="1736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Massage</a:t>
            </a:r>
            <a:endParaRPr lang="en-A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4EEEA-C2EB-DF2C-B2D6-CCCAD3B551CE}"/>
              </a:ext>
            </a:extLst>
          </p:cNvPr>
          <p:cNvSpPr txBox="1"/>
          <p:nvPr/>
        </p:nvSpPr>
        <p:spPr>
          <a:xfrm>
            <a:off x="7532213" y="5806973"/>
            <a:ext cx="2197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axis lift / push</a:t>
            </a:r>
            <a:endParaRPr lang="en-AU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297C56-20B7-D552-49F3-3086142C4391}"/>
              </a:ext>
            </a:extLst>
          </p:cNvPr>
          <p:cNvGrpSpPr/>
          <p:nvPr/>
        </p:nvGrpSpPr>
        <p:grpSpPr>
          <a:xfrm>
            <a:off x="3712237" y="3693373"/>
            <a:ext cx="421026" cy="464179"/>
            <a:chOff x="2850067" y="3701837"/>
            <a:chExt cx="421026" cy="46417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91505E7-31B3-4B51-70D7-0D560696AC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8906" y="3817750"/>
              <a:ext cx="131674" cy="252749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6F560B8-8D94-2EC5-98B7-6E0A2DB37A07}"/>
                </a:ext>
              </a:extLst>
            </p:cNvPr>
            <p:cNvGrpSpPr/>
            <p:nvPr/>
          </p:nvGrpSpPr>
          <p:grpSpPr>
            <a:xfrm>
              <a:off x="2850067" y="3701837"/>
              <a:ext cx="421026" cy="464179"/>
              <a:chOff x="8031855" y="3485665"/>
              <a:chExt cx="270019" cy="313436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A2C31B75-2E89-09F1-C253-02013AE5E9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333D58C-FBAA-D4F9-CC73-CD569B00D9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D5DE31-4317-421F-51C8-D5BDC8AF6E7B}"/>
              </a:ext>
            </a:extLst>
          </p:cNvPr>
          <p:cNvCxnSpPr>
            <a:cxnSpLocks/>
          </p:cNvCxnSpPr>
          <p:nvPr/>
        </p:nvCxnSpPr>
        <p:spPr>
          <a:xfrm flipH="1" flipV="1">
            <a:off x="3527057" y="4439005"/>
            <a:ext cx="125636" cy="1864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616F21-7542-5768-033F-5AE4F9E4E381}"/>
              </a:ext>
            </a:extLst>
          </p:cNvPr>
          <p:cNvGrpSpPr/>
          <p:nvPr/>
        </p:nvGrpSpPr>
        <p:grpSpPr>
          <a:xfrm>
            <a:off x="4804290" y="1442202"/>
            <a:ext cx="2832304" cy="943682"/>
            <a:chOff x="1054100" y="5914318"/>
            <a:chExt cx="2832304" cy="9436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557ECAA-F7A6-11BE-4E29-9EB932B1B590}"/>
                </a:ext>
              </a:extLst>
            </p:cNvPr>
            <p:cNvGrpSpPr/>
            <p:nvPr/>
          </p:nvGrpSpPr>
          <p:grpSpPr>
            <a:xfrm>
              <a:off x="1054100" y="5914318"/>
              <a:ext cx="957425" cy="943682"/>
              <a:chOff x="2599704" y="3396322"/>
              <a:chExt cx="957425" cy="943682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2DE30B68-AC37-D153-273A-7773996D3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9704" y="3798851"/>
                <a:ext cx="727433" cy="54115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D4488A9F-35F5-5E4F-73E1-949784D9A80E}"/>
                  </a:ext>
                </a:extLst>
              </p:cNvPr>
              <p:cNvGrpSpPr/>
              <p:nvPr/>
            </p:nvGrpSpPr>
            <p:grpSpPr>
              <a:xfrm>
                <a:off x="2812558" y="3396322"/>
                <a:ext cx="744571" cy="874607"/>
                <a:chOff x="8007800" y="3279368"/>
                <a:chExt cx="477520" cy="590577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CA5C59A6-262A-EF5F-865B-C473A9E4E6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44066" y="3485665"/>
                  <a:ext cx="0" cy="313434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E2B8830C-AE05-AA5C-B82C-BBC5FA0A1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1855" y="3799101"/>
                  <a:ext cx="27001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8ED325-7289-8208-73CA-F4DF4F036FDE}"/>
                    </a:ext>
                  </a:extLst>
                </p:cNvPr>
                <p:cNvSpPr txBox="1"/>
                <p:nvPr/>
              </p:nvSpPr>
              <p:spPr>
                <a:xfrm>
                  <a:off x="8007800" y="3279368"/>
                  <a:ext cx="146096" cy="1870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98559FE-9280-98EB-FD3C-89216942F67A}"/>
                    </a:ext>
                  </a:extLst>
                </p:cNvPr>
                <p:cNvSpPr txBox="1"/>
                <p:nvPr/>
              </p:nvSpPr>
              <p:spPr>
                <a:xfrm>
                  <a:off x="8337815" y="3682902"/>
                  <a:ext cx="147505" cy="1870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X</a:t>
                  </a:r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CF66FE6-D861-D0D1-41A7-A43095E864AA}"/>
                </a:ext>
              </a:extLst>
            </p:cNvPr>
            <p:cNvSpPr txBox="1"/>
            <p:nvPr/>
          </p:nvSpPr>
          <p:spPr>
            <a:xfrm>
              <a:off x="2089811" y="6039848"/>
              <a:ext cx="179659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Direction of force</a:t>
              </a:r>
              <a:endParaRPr lang="en-AU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1D9B9C-4C25-452A-0171-DE3F9A87FC46}"/>
              </a:ext>
            </a:extLst>
          </p:cNvPr>
          <p:cNvGrpSpPr/>
          <p:nvPr/>
        </p:nvGrpSpPr>
        <p:grpSpPr>
          <a:xfrm>
            <a:off x="7692332" y="1442202"/>
            <a:ext cx="3200447" cy="891447"/>
            <a:chOff x="685957" y="5966553"/>
            <a:chExt cx="3200447" cy="89144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2E9D91-BA39-BAF7-3DAB-E3EA304C88A8}"/>
                </a:ext>
              </a:extLst>
            </p:cNvPr>
            <p:cNvGrpSpPr/>
            <p:nvPr/>
          </p:nvGrpSpPr>
          <p:grpSpPr>
            <a:xfrm>
              <a:off x="685957" y="5966553"/>
              <a:ext cx="1095576" cy="891447"/>
              <a:chOff x="2231561" y="3448557"/>
              <a:chExt cx="1095576" cy="891447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F760EA4-A9D4-816F-882D-8C8CA4545B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99704" y="3798851"/>
                <a:ext cx="727433" cy="541153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FEAD7D6-B222-F04F-6742-79F12EB21D1E}"/>
                  </a:ext>
                </a:extLst>
              </p:cNvPr>
              <p:cNvGrpSpPr/>
              <p:nvPr/>
            </p:nvGrpSpPr>
            <p:grpSpPr>
              <a:xfrm>
                <a:off x="2231561" y="3448557"/>
                <a:ext cx="798396" cy="855948"/>
                <a:chOff x="7635187" y="3314642"/>
                <a:chExt cx="512040" cy="577978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D3DD246A-5AC2-009D-28D0-29EFF5CEC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44066" y="3485665"/>
                  <a:ext cx="0" cy="313434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26651C4-CD07-DBE6-FCC9-E0C551EEEF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782692" y="3798269"/>
                  <a:ext cx="270019" cy="0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2FF1A37-3585-046E-6C79-47A079CDDF30}"/>
                    </a:ext>
                  </a:extLst>
                </p:cNvPr>
                <p:cNvSpPr txBox="1"/>
                <p:nvPr/>
              </p:nvSpPr>
              <p:spPr>
                <a:xfrm>
                  <a:off x="8001131" y="3314642"/>
                  <a:ext cx="146096" cy="1870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Z</a:t>
                  </a:r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C075B5C-14E0-872B-E48A-EB3E395D77F5}"/>
                    </a:ext>
                  </a:extLst>
                </p:cNvPr>
                <p:cNvSpPr txBox="1"/>
                <p:nvPr/>
              </p:nvSpPr>
              <p:spPr>
                <a:xfrm>
                  <a:off x="7635187" y="3705577"/>
                  <a:ext cx="147505" cy="18704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Y</a:t>
                  </a:r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44F6CEC-F868-4CFE-2250-CCD215D6ED38}"/>
                </a:ext>
              </a:extLst>
            </p:cNvPr>
            <p:cNvSpPr txBox="1"/>
            <p:nvPr/>
          </p:nvSpPr>
          <p:spPr>
            <a:xfrm>
              <a:off x="2089811" y="6039848"/>
              <a:ext cx="1796593" cy="27699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>
              <a:spAutoFit/>
            </a:bodyPr>
            <a:lstStyle/>
            <a:p>
              <a:r>
                <a:rPr lang="en-US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Direction of force</a:t>
              </a:r>
              <a:endParaRPr lang="en-AU" i="1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F1A75C-A02F-333C-8522-7C9E50386C44}"/>
              </a:ext>
            </a:extLst>
          </p:cNvPr>
          <p:cNvCxnSpPr>
            <a:cxnSpLocks/>
          </p:cNvCxnSpPr>
          <p:nvPr/>
        </p:nvCxnSpPr>
        <p:spPr>
          <a:xfrm flipV="1">
            <a:off x="8422971" y="3599089"/>
            <a:ext cx="0" cy="46417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6358B7-5F5E-B1E3-A218-CC34BB2B4319}"/>
              </a:ext>
            </a:extLst>
          </p:cNvPr>
          <p:cNvCxnSpPr>
            <a:cxnSpLocks/>
          </p:cNvCxnSpPr>
          <p:nvPr/>
        </p:nvCxnSpPr>
        <p:spPr>
          <a:xfrm rot="10800000">
            <a:off x="8015424" y="4062035"/>
            <a:ext cx="421026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C8C90B-008B-6115-43D4-4C9634E3ABD0}"/>
              </a:ext>
            </a:extLst>
          </p:cNvPr>
          <p:cNvCxnSpPr>
            <a:cxnSpLocks/>
          </p:cNvCxnSpPr>
          <p:nvPr/>
        </p:nvCxnSpPr>
        <p:spPr>
          <a:xfrm flipH="1">
            <a:off x="8436450" y="4062035"/>
            <a:ext cx="412" cy="6572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3E2B2190-C5C8-1466-9CA5-CC41493578AA}"/>
              </a:ext>
            </a:extLst>
          </p:cNvPr>
          <p:cNvSpPr/>
          <p:nvPr/>
        </p:nvSpPr>
        <p:spPr>
          <a:xfrm flipH="1">
            <a:off x="8743402" y="2488476"/>
            <a:ext cx="1378191" cy="6050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row: Notched Right 16">
            <a:extLst>
              <a:ext uri="{FF2B5EF4-FFF2-40B4-BE49-F238E27FC236}">
                <a16:creationId xmlns:a16="http://schemas.microsoft.com/office/drawing/2014/main" id="{4D9C3DAD-4243-CCFB-50E5-D69B57C60B8C}"/>
              </a:ext>
            </a:extLst>
          </p:cNvPr>
          <p:cNvSpPr/>
          <p:nvPr/>
        </p:nvSpPr>
        <p:spPr>
          <a:xfrm rot="16200000">
            <a:off x="2308586" y="4995816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14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CD53-6984-8583-75F8-29C0312ED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00F203-99AD-BDA9-0F26-44FF9AFC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15" y="2655144"/>
            <a:ext cx="3030303" cy="3030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628D51-CE9B-5F7D-F4AD-C79437BA3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40880" y="2655144"/>
            <a:ext cx="2987310" cy="2987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8B6B73-5EB5-C81E-96F5-CA5653692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93" y="2700991"/>
            <a:ext cx="3030303" cy="3030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53E9D5-15F5-020E-B564-EA71C1CB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1b: Grasp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EC90-2828-DB5D-0589-C18380546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300" y="1566069"/>
            <a:ext cx="10820399" cy="4351338"/>
          </a:xfrm>
        </p:spPr>
        <p:txBody>
          <a:bodyPr/>
          <a:lstStyle/>
          <a:p>
            <a:r>
              <a:rPr lang="en-US" dirty="0"/>
              <a:t>Type 1: Power Grasp</a:t>
            </a:r>
            <a:endParaRPr lang="en-AU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F3111-486A-2A10-93E9-DA6E45780995}"/>
              </a:ext>
            </a:extLst>
          </p:cNvPr>
          <p:cNvGrpSpPr/>
          <p:nvPr/>
        </p:nvGrpSpPr>
        <p:grpSpPr>
          <a:xfrm>
            <a:off x="2268188" y="3337933"/>
            <a:ext cx="862443" cy="860172"/>
            <a:chOff x="2278322" y="3279913"/>
            <a:chExt cx="862443" cy="860172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81247FE-AA2B-4EBF-3110-9ED54B83ED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97362" y="3279913"/>
              <a:ext cx="0" cy="86016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F0E748D-BAFC-BE9D-63B6-527E2459C26D}"/>
                </a:ext>
              </a:extLst>
            </p:cNvPr>
            <p:cNvCxnSpPr>
              <a:cxnSpLocks/>
            </p:cNvCxnSpPr>
            <p:nvPr/>
          </p:nvCxnSpPr>
          <p:spPr>
            <a:xfrm>
              <a:off x="2278322" y="4140085"/>
              <a:ext cx="86244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B96428-C710-26E4-BDB9-B37B6F8FF974}"/>
              </a:ext>
            </a:extLst>
          </p:cNvPr>
          <p:cNvGrpSpPr/>
          <p:nvPr/>
        </p:nvGrpSpPr>
        <p:grpSpPr>
          <a:xfrm>
            <a:off x="8949238" y="3985455"/>
            <a:ext cx="792591" cy="879230"/>
            <a:chOff x="8824913" y="3950734"/>
            <a:chExt cx="792591" cy="879230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D7A3E0A-C7A4-E64D-D39C-702AE682E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4025" y="3950734"/>
              <a:ext cx="0" cy="87923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4B8E64-36B3-DB09-2549-371A6CA93E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4913" y="4828735"/>
              <a:ext cx="79259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D27A7C-3645-7157-48E2-61984BC889EC}"/>
              </a:ext>
            </a:extLst>
          </p:cNvPr>
          <p:cNvGrpSpPr/>
          <p:nvPr/>
        </p:nvGrpSpPr>
        <p:grpSpPr>
          <a:xfrm>
            <a:off x="5365419" y="3861796"/>
            <a:ext cx="792591" cy="879230"/>
            <a:chOff x="5195900" y="3920721"/>
            <a:chExt cx="792591" cy="879230"/>
          </a:xfrm>
        </p:grpSpPr>
        <p:cxnSp>
          <p:nvCxnSpPr>
            <p:cNvPr id="3077" name="Straight Arrow Connector 3076">
              <a:extLst>
                <a:ext uri="{FF2B5EF4-FFF2-40B4-BE49-F238E27FC236}">
                  <a16:creationId xmlns:a16="http://schemas.microsoft.com/office/drawing/2014/main" id="{F733B89B-A9C2-8BFD-D246-DC6F8717E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5012" y="3920721"/>
              <a:ext cx="0" cy="87923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8" name="Straight Arrow Connector 3077">
              <a:extLst>
                <a:ext uri="{FF2B5EF4-FFF2-40B4-BE49-F238E27FC236}">
                  <a16:creationId xmlns:a16="http://schemas.microsoft.com/office/drawing/2014/main" id="{5AFCB7C3-5146-601B-6A1E-8922DAEFB5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5900" y="4798722"/>
              <a:ext cx="792591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Arrow: Notched Right 12">
            <a:extLst>
              <a:ext uri="{FF2B5EF4-FFF2-40B4-BE49-F238E27FC236}">
                <a16:creationId xmlns:a16="http://schemas.microsoft.com/office/drawing/2014/main" id="{16CD6986-55FC-6074-111A-AD287B620FAB}"/>
              </a:ext>
            </a:extLst>
          </p:cNvPr>
          <p:cNvSpPr/>
          <p:nvPr/>
        </p:nvSpPr>
        <p:spPr>
          <a:xfrm flipH="1">
            <a:off x="6437203" y="2656194"/>
            <a:ext cx="1378191" cy="6050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rrow: Notched Right 13">
            <a:extLst>
              <a:ext uri="{FF2B5EF4-FFF2-40B4-BE49-F238E27FC236}">
                <a16:creationId xmlns:a16="http://schemas.microsoft.com/office/drawing/2014/main" id="{65D90066-0ED3-D87E-5116-9D5FB26D7055}"/>
              </a:ext>
            </a:extLst>
          </p:cNvPr>
          <p:cNvSpPr/>
          <p:nvPr/>
        </p:nvSpPr>
        <p:spPr>
          <a:xfrm rot="16200000">
            <a:off x="833786" y="4943158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Notched Right 14">
            <a:extLst>
              <a:ext uri="{FF2B5EF4-FFF2-40B4-BE49-F238E27FC236}">
                <a16:creationId xmlns:a16="http://schemas.microsoft.com/office/drawing/2014/main" id="{2F51F65B-F630-3342-D6A0-65C1F42BBE6D}"/>
              </a:ext>
            </a:extLst>
          </p:cNvPr>
          <p:cNvSpPr/>
          <p:nvPr/>
        </p:nvSpPr>
        <p:spPr>
          <a:xfrm flipH="1">
            <a:off x="10012560" y="2524107"/>
            <a:ext cx="1378191" cy="6050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FBA6D3-F2D3-C05A-BBB7-536E1C4A84E8}"/>
              </a:ext>
            </a:extLst>
          </p:cNvPr>
          <p:cNvGrpSpPr/>
          <p:nvPr/>
        </p:nvGrpSpPr>
        <p:grpSpPr>
          <a:xfrm>
            <a:off x="4295564" y="1343773"/>
            <a:ext cx="1237910" cy="1080284"/>
            <a:chOff x="4213039" y="1393085"/>
            <a:chExt cx="1237910" cy="10802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7BC311-EDD4-FB02-D413-D3B5823740F6}"/>
                </a:ext>
              </a:extLst>
            </p:cNvPr>
            <p:cNvGrpSpPr/>
            <p:nvPr/>
          </p:nvGrpSpPr>
          <p:grpSpPr>
            <a:xfrm>
              <a:off x="4351965" y="1393085"/>
              <a:ext cx="744571" cy="874607"/>
              <a:chOff x="8007800" y="3279368"/>
              <a:chExt cx="477520" cy="590577"/>
            </a:xfrm>
          </p:grpSpPr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5C6A6CED-62E0-38E8-EB53-0A03E71863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90395728-A02A-39AA-ADAE-9C253982FB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E267DA-A94B-23EE-5F8E-DA7EF1F5F8F2}"/>
                  </a:ext>
                </a:extLst>
              </p:cNvPr>
              <p:cNvSpPr txBox="1"/>
              <p:nvPr/>
            </p:nvSpPr>
            <p:spPr>
              <a:xfrm>
                <a:off x="8007800" y="3279368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D1C614A-C4C1-7493-CD0F-E4606467A99F}"/>
                  </a:ext>
                </a:extLst>
              </p:cNvPr>
              <p:cNvSpPr txBox="1"/>
              <p:nvPr/>
            </p:nvSpPr>
            <p:spPr>
              <a:xfrm>
                <a:off x="8337815" y="3682902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p:sp>
          <p:nvSpPr>
            <p:cNvPr id="20" name="Arrow: Curved Right 19">
              <a:extLst>
                <a:ext uri="{FF2B5EF4-FFF2-40B4-BE49-F238E27FC236}">
                  <a16:creationId xmlns:a16="http://schemas.microsoft.com/office/drawing/2014/main" id="{2767160F-DD2F-DE3D-0AE7-95C347068B12}"/>
                </a:ext>
              </a:extLst>
            </p:cNvPr>
            <p:cNvSpPr/>
            <p:nvPr/>
          </p:nvSpPr>
          <p:spPr>
            <a:xfrm rot="5237850">
              <a:off x="4292554" y="1803564"/>
              <a:ext cx="231907" cy="390938"/>
            </a:xfrm>
            <a:prstGeom prst="curvedRigh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0D3A18A1-57B7-7880-7E1E-75B39C5461A4}"/>
                </a:ext>
              </a:extLst>
            </p:cNvPr>
            <p:cNvSpPr/>
            <p:nvPr/>
          </p:nvSpPr>
          <p:spPr>
            <a:xfrm rot="5400000">
              <a:off x="4314367" y="2178509"/>
              <a:ext cx="212035" cy="377685"/>
            </a:xfrm>
            <a:prstGeom prst="curvedLef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7B4084-40F0-FB81-B62F-AA7B6E5FCE73}"/>
                    </a:ext>
                  </a:extLst>
                </p:cNvPr>
                <p:cNvSpPr txBox="1"/>
                <p:nvPr/>
              </p:nvSpPr>
              <p:spPr>
                <a:xfrm>
                  <a:off x="4578838" y="1637088"/>
                  <a:ext cx="872111" cy="298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𝑎𝑝𝑝𝑙𝑖𝑒𝑑</m:t>
                            </m:r>
                          </m:sub>
                        </m:sSub>
                      </m:oMath>
                    </m:oMathPara>
                  </a14:m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09" name="TextBox 3108">
                  <a:extLst>
                    <a:ext uri="{FF2B5EF4-FFF2-40B4-BE49-F238E27FC236}">
                      <a16:creationId xmlns:a16="http://schemas.microsoft.com/office/drawing/2014/main" id="{FAB5E07A-C394-66CE-81DB-C795015A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838" y="1637088"/>
                  <a:ext cx="872111" cy="298415"/>
                </a:xfrm>
                <a:prstGeom prst="rect">
                  <a:avLst/>
                </a:prstGeom>
                <a:blipFill>
                  <a:blip r:embed="rId4"/>
                  <a:stretch>
                    <a:fillRect b="-24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505BF5-D2D1-19EB-73A9-E5EF7D8DAB0E}"/>
              </a:ext>
            </a:extLst>
          </p:cNvPr>
          <p:cNvGrpSpPr/>
          <p:nvPr/>
        </p:nvGrpSpPr>
        <p:grpSpPr>
          <a:xfrm>
            <a:off x="5602707" y="1325824"/>
            <a:ext cx="1668991" cy="1050415"/>
            <a:chOff x="6809520" y="1424611"/>
            <a:chExt cx="1668991" cy="105041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CCB50E4-B988-BED2-D03C-4F0B82194DBA}"/>
                </a:ext>
              </a:extLst>
            </p:cNvPr>
            <p:cNvGrpSpPr/>
            <p:nvPr/>
          </p:nvGrpSpPr>
          <p:grpSpPr>
            <a:xfrm>
              <a:off x="6809520" y="1424611"/>
              <a:ext cx="798396" cy="855948"/>
              <a:chOff x="7635187" y="3314642"/>
              <a:chExt cx="512040" cy="577978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696E300-7A69-CC0E-C7EA-B7130A0E3C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18E0BAB6-FEE6-E789-0F7C-386BCBCBC01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782692" y="3798269"/>
                <a:ext cx="270019" cy="0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3BB0723-96F3-3CF6-344C-27453D618608}"/>
                  </a:ext>
                </a:extLst>
              </p:cNvPr>
              <p:cNvSpPr txBox="1"/>
              <p:nvPr/>
            </p:nvSpPr>
            <p:spPr>
              <a:xfrm>
                <a:off x="8001131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204AE88-F39A-06B6-20FA-CDC75C86CFE9}"/>
                  </a:ext>
                </a:extLst>
              </p:cNvPr>
              <p:cNvSpPr txBox="1"/>
              <p:nvPr/>
            </p:nvSpPr>
            <p:spPr>
              <a:xfrm>
                <a:off x="7635187" y="3705577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B2B2C3A-64F7-5BB3-9CD4-775C18514152}"/>
                    </a:ext>
                  </a:extLst>
                </p:cNvPr>
                <p:cNvSpPr txBox="1"/>
                <p:nvPr/>
              </p:nvSpPr>
              <p:spPr>
                <a:xfrm>
                  <a:off x="7606400" y="2176611"/>
                  <a:ext cx="872111" cy="29841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𝑎𝑝𝑝𝑙𝑖𝑒𝑑</m:t>
                            </m:r>
                          </m:sub>
                        </m:sSub>
                      </m:oMath>
                    </m:oMathPara>
                  </a14:m>
                  <a:endParaRPr lang="en-AU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111" name="TextBox 3110">
                  <a:extLst>
                    <a:ext uri="{FF2B5EF4-FFF2-40B4-BE49-F238E27FC236}">
                      <a16:creationId xmlns:a16="http://schemas.microsoft.com/office/drawing/2014/main" id="{7B8CF8D9-75E6-6E2C-8C12-CE1741759F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400" y="2176611"/>
                  <a:ext cx="872111" cy="298415"/>
                </a:xfrm>
                <a:prstGeom prst="rect">
                  <a:avLst/>
                </a:prstGeom>
                <a:blipFill>
                  <a:blip r:embed="rId5"/>
                  <a:stretch>
                    <a:fillRect b="-2449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Arrow: Curved Right 49">
              <a:extLst>
                <a:ext uri="{FF2B5EF4-FFF2-40B4-BE49-F238E27FC236}">
                  <a16:creationId xmlns:a16="http://schemas.microsoft.com/office/drawing/2014/main" id="{5004683A-C83B-089F-0B4D-0A1C45BFFC30}"/>
                </a:ext>
              </a:extLst>
            </p:cNvPr>
            <p:cNvSpPr/>
            <p:nvPr/>
          </p:nvSpPr>
          <p:spPr>
            <a:xfrm rot="5237850">
              <a:off x="7230129" y="1786908"/>
              <a:ext cx="231907" cy="390938"/>
            </a:xfrm>
            <a:prstGeom prst="curvedRigh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51" name="Arrow: Curved Left 50">
              <a:extLst>
                <a:ext uri="{FF2B5EF4-FFF2-40B4-BE49-F238E27FC236}">
                  <a16:creationId xmlns:a16="http://schemas.microsoft.com/office/drawing/2014/main" id="{CBAA460A-2ED1-109F-0A6C-454EBBD704BA}"/>
                </a:ext>
              </a:extLst>
            </p:cNvPr>
            <p:cNvSpPr/>
            <p:nvPr/>
          </p:nvSpPr>
          <p:spPr>
            <a:xfrm rot="5400000">
              <a:off x="7251942" y="2161853"/>
              <a:ext cx="212035" cy="377685"/>
            </a:xfrm>
            <a:prstGeom prst="curvedLef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C901E424-AC1B-828E-47AA-6C10049F684A}"/>
              </a:ext>
            </a:extLst>
          </p:cNvPr>
          <p:cNvSpPr/>
          <p:nvPr/>
        </p:nvSpPr>
        <p:spPr>
          <a:xfrm rot="5237850">
            <a:off x="2566531" y="3789985"/>
            <a:ext cx="231907" cy="390938"/>
          </a:xfrm>
          <a:prstGeom prst="curved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7" name="Arrow: Curved Left 16">
            <a:extLst>
              <a:ext uri="{FF2B5EF4-FFF2-40B4-BE49-F238E27FC236}">
                <a16:creationId xmlns:a16="http://schemas.microsoft.com/office/drawing/2014/main" id="{96B24B4D-D554-4CA9-BB69-519D45687663}"/>
              </a:ext>
            </a:extLst>
          </p:cNvPr>
          <p:cNvSpPr/>
          <p:nvPr/>
        </p:nvSpPr>
        <p:spPr>
          <a:xfrm rot="5400000">
            <a:off x="2588344" y="4164930"/>
            <a:ext cx="212035" cy="377685"/>
          </a:xfrm>
          <a:prstGeom prst="curvedLef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0" name="Arrow: Curved Right 29">
            <a:extLst>
              <a:ext uri="{FF2B5EF4-FFF2-40B4-BE49-F238E27FC236}">
                <a16:creationId xmlns:a16="http://schemas.microsoft.com/office/drawing/2014/main" id="{78EFE15C-EAAE-B2B4-3C0B-B61C6B155A85}"/>
              </a:ext>
            </a:extLst>
          </p:cNvPr>
          <p:cNvSpPr/>
          <p:nvPr/>
        </p:nvSpPr>
        <p:spPr>
          <a:xfrm rot="5237850">
            <a:off x="5445508" y="4394456"/>
            <a:ext cx="231907" cy="390938"/>
          </a:xfrm>
          <a:prstGeom prst="curvedRigh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BB23DE7D-97A5-37E2-A013-131EE28B8311}"/>
              </a:ext>
            </a:extLst>
          </p:cNvPr>
          <p:cNvSpPr/>
          <p:nvPr/>
        </p:nvSpPr>
        <p:spPr>
          <a:xfrm rot="5400000">
            <a:off x="5467321" y="4769401"/>
            <a:ext cx="212035" cy="377685"/>
          </a:xfrm>
          <a:prstGeom prst="curvedLeftArrow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A57325-69C6-F0C0-F754-18A61966A5B1}"/>
              </a:ext>
            </a:extLst>
          </p:cNvPr>
          <p:cNvGrpSpPr/>
          <p:nvPr/>
        </p:nvGrpSpPr>
        <p:grpSpPr>
          <a:xfrm rot="5400000">
            <a:off x="9509891" y="4058627"/>
            <a:ext cx="396188" cy="590290"/>
            <a:chOff x="8247257" y="1411140"/>
            <a:chExt cx="396188" cy="590290"/>
          </a:xfrm>
        </p:grpSpPr>
        <p:sp>
          <p:nvSpPr>
            <p:cNvPr id="33" name="Arrow: Curved Right 32">
              <a:extLst>
                <a:ext uri="{FF2B5EF4-FFF2-40B4-BE49-F238E27FC236}">
                  <a16:creationId xmlns:a16="http://schemas.microsoft.com/office/drawing/2014/main" id="{7E5FBE79-59D6-9453-ED0D-6F13D58E4751}"/>
                </a:ext>
              </a:extLst>
            </p:cNvPr>
            <p:cNvSpPr/>
            <p:nvPr/>
          </p:nvSpPr>
          <p:spPr>
            <a:xfrm rot="5237850">
              <a:off x="8326772" y="1331625"/>
              <a:ext cx="231907" cy="390938"/>
            </a:xfrm>
            <a:prstGeom prst="curvedRigh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34" name="Arrow: Curved Left 33">
              <a:extLst>
                <a:ext uri="{FF2B5EF4-FFF2-40B4-BE49-F238E27FC236}">
                  <a16:creationId xmlns:a16="http://schemas.microsoft.com/office/drawing/2014/main" id="{7E545714-9A28-1077-7A80-7A0E43535636}"/>
                </a:ext>
              </a:extLst>
            </p:cNvPr>
            <p:cNvSpPr/>
            <p:nvPr/>
          </p:nvSpPr>
          <p:spPr>
            <a:xfrm rot="5400000">
              <a:off x="8348585" y="1706570"/>
              <a:ext cx="212035" cy="377685"/>
            </a:xfrm>
            <a:prstGeom prst="curvedLeftArrow">
              <a:avLst/>
            </a:prstGeom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3C10189-68F1-9C29-0A96-5C3ADBA8CF03}"/>
              </a:ext>
            </a:extLst>
          </p:cNvPr>
          <p:cNvSpPr txBox="1"/>
          <p:nvPr/>
        </p:nvSpPr>
        <p:spPr>
          <a:xfrm>
            <a:off x="1702141" y="5865504"/>
            <a:ext cx="2188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X-axis twist</a:t>
            </a:r>
          </a:p>
          <a:p>
            <a:r>
              <a:rPr lang="en-US" dirty="0"/>
              <a:t>LH : +</a:t>
            </a:r>
            <a:r>
              <a:rPr lang="en-US" dirty="0" err="1"/>
              <a:t>ve</a:t>
            </a:r>
            <a:br>
              <a:rPr lang="en-US" dirty="0"/>
            </a:br>
            <a:r>
              <a:rPr lang="en-US" dirty="0"/>
              <a:t>RH: +</a:t>
            </a:r>
            <a:r>
              <a:rPr lang="en-US" dirty="0" err="1"/>
              <a:t>ve</a:t>
            </a:r>
            <a:endParaRPr lang="en-US" dirty="0"/>
          </a:p>
          <a:p>
            <a:endParaRPr lang="en-AU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B48A1CC-2AE3-CFA0-62A5-479F3F95A029}"/>
              </a:ext>
            </a:extLst>
          </p:cNvPr>
          <p:cNvSpPr txBox="1"/>
          <p:nvPr/>
        </p:nvSpPr>
        <p:spPr>
          <a:xfrm>
            <a:off x="5572216" y="5865504"/>
            <a:ext cx="14223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Y-axis twist</a:t>
            </a:r>
          </a:p>
          <a:p>
            <a:r>
              <a:rPr lang="en-US" dirty="0"/>
              <a:t>LH : +</a:t>
            </a:r>
            <a:r>
              <a:rPr lang="en-US" dirty="0" err="1"/>
              <a:t>ve</a:t>
            </a:r>
            <a:br>
              <a:rPr lang="en-US" dirty="0"/>
            </a:br>
            <a:r>
              <a:rPr lang="en-US" dirty="0"/>
              <a:t>RH: -</a:t>
            </a:r>
            <a:r>
              <a:rPr lang="en-US" dirty="0" err="1"/>
              <a:t>ve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431C22D-5E1B-4FBF-8A69-24B23677C829}"/>
              </a:ext>
            </a:extLst>
          </p:cNvPr>
          <p:cNvSpPr txBox="1"/>
          <p:nvPr/>
        </p:nvSpPr>
        <p:spPr>
          <a:xfrm>
            <a:off x="9285377" y="5865504"/>
            <a:ext cx="14223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Z-axis twist</a:t>
            </a:r>
          </a:p>
          <a:p>
            <a:r>
              <a:rPr lang="en-US" dirty="0"/>
              <a:t>LH : -</a:t>
            </a:r>
            <a:r>
              <a:rPr lang="en-US" dirty="0" err="1"/>
              <a:t>ve</a:t>
            </a:r>
            <a:br>
              <a:rPr lang="en-US" dirty="0"/>
            </a:br>
            <a:r>
              <a:rPr lang="en-US" dirty="0"/>
              <a:t>RH: +</a:t>
            </a:r>
            <a:r>
              <a:rPr lang="en-US" dirty="0" err="1"/>
              <a:t>ve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3403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72005-4914-C248-230D-12C5494E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3CDE6715-E0BC-395A-C057-02704E6A6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6"/>
          <a:stretch>
            <a:fillRect/>
          </a:stretch>
        </p:blipFill>
        <p:spPr bwMode="auto">
          <a:xfrm rot="16200000">
            <a:off x="7141086" y="3014216"/>
            <a:ext cx="3917711" cy="23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320A152-9372-BBD8-4601-3E94AC65FB5A}"/>
              </a:ext>
            </a:extLst>
          </p:cNvPr>
          <p:cNvSpPr/>
          <p:nvPr/>
        </p:nvSpPr>
        <p:spPr>
          <a:xfrm>
            <a:off x="8540885" y="2349278"/>
            <a:ext cx="1829911" cy="1010007"/>
          </a:xfrm>
          <a:prstGeom prst="round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5" name="Picture 69" descr="A person in a suit with a harness attached to their legs&#10;&#10;AI-generated content may be incorrect.">
            <a:extLst>
              <a:ext uri="{FF2B5EF4-FFF2-40B4-BE49-F238E27FC236}">
                <a16:creationId xmlns:a16="http://schemas.microsoft.com/office/drawing/2014/main" id="{23659B2B-579B-2EF2-366B-49A05584C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46"/>
          <a:stretch>
            <a:fillRect/>
          </a:stretch>
        </p:blipFill>
        <p:spPr bwMode="auto">
          <a:xfrm>
            <a:off x="797367" y="2857110"/>
            <a:ext cx="3699953" cy="215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FF10D7E-E14B-ECA5-343D-053FD0DB9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0302" y="486152"/>
            <a:ext cx="9144000" cy="1284923"/>
          </a:xfrm>
        </p:spPr>
        <p:txBody>
          <a:bodyPr>
            <a:normAutofit/>
          </a:bodyPr>
          <a:lstStyle/>
          <a:p>
            <a:r>
              <a:rPr lang="en-US" dirty="0" err="1"/>
              <a:t>ForceMoCap</a:t>
            </a:r>
            <a:r>
              <a:rPr lang="en-US" dirty="0"/>
              <a:t> (FMC) Gloves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D4730-40BD-20B1-4060-310563448028}"/>
              </a:ext>
            </a:extLst>
          </p:cNvPr>
          <p:cNvSpPr txBox="1"/>
          <p:nvPr/>
        </p:nvSpPr>
        <p:spPr>
          <a:xfrm>
            <a:off x="2863834" y="2217416"/>
            <a:ext cx="19583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Vive</a:t>
            </a:r>
            <a:r>
              <a:rPr lang="en-US" dirty="0"/>
              <a:t> Motion Capture Marker</a:t>
            </a:r>
            <a:endParaRPr lang="en-AU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DDBE58-5799-EB69-D296-3186B8E12A6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2843159" y="2863747"/>
            <a:ext cx="999845" cy="69648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227C5EA-2BC4-EC3D-D662-2562C06C8091}"/>
              </a:ext>
            </a:extLst>
          </p:cNvPr>
          <p:cNvSpPr txBox="1"/>
          <p:nvPr/>
        </p:nvSpPr>
        <p:spPr>
          <a:xfrm>
            <a:off x="1962148" y="5058220"/>
            <a:ext cx="1370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Side View</a:t>
            </a:r>
            <a:endParaRPr lang="en-AU" dirty="0"/>
          </a:p>
        </p:txBody>
      </p:sp>
      <p:pic>
        <p:nvPicPr>
          <p:cNvPr id="24" name="Picture 23" descr="A person holding a glove&#10;&#10;AI-generated content may be incorrect.">
            <a:extLst>
              <a:ext uri="{FF2B5EF4-FFF2-40B4-BE49-F238E27FC236}">
                <a16:creationId xmlns:a16="http://schemas.microsoft.com/office/drawing/2014/main" id="{0FD70E27-9F39-B8F2-388E-503F7B949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4" b="35555"/>
          <a:stretch>
            <a:fillRect/>
          </a:stretch>
        </p:blipFill>
        <p:spPr>
          <a:xfrm rot="10800000">
            <a:off x="5029009" y="3087469"/>
            <a:ext cx="3083799" cy="23317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1410F6-B348-2363-0B6B-AC46B9CAA5B4}"/>
              </a:ext>
            </a:extLst>
          </p:cNvPr>
          <p:cNvSpPr txBox="1"/>
          <p:nvPr/>
        </p:nvSpPr>
        <p:spPr>
          <a:xfrm>
            <a:off x="5637689" y="5536961"/>
            <a:ext cx="13703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Front View</a:t>
            </a:r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D98E2E-12D4-7C04-1E7A-D30C0BD46C67}"/>
              </a:ext>
            </a:extLst>
          </p:cNvPr>
          <p:cNvSpPr txBox="1"/>
          <p:nvPr/>
        </p:nvSpPr>
        <p:spPr>
          <a:xfrm>
            <a:off x="841625" y="2210779"/>
            <a:ext cx="1697355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StretchSense</a:t>
            </a:r>
            <a:r>
              <a:rPr lang="en-US" dirty="0"/>
              <a:t> Glove</a:t>
            </a:r>
            <a:endParaRPr lang="en-AU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494BC0-E341-A9BD-9BB1-E1B1257C4E5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1166479" y="2857110"/>
            <a:ext cx="523824" cy="118651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4C65068-6F60-4618-1317-3F778B68A8B2}"/>
              </a:ext>
            </a:extLst>
          </p:cNvPr>
          <p:cNvSpPr txBox="1"/>
          <p:nvPr/>
        </p:nvSpPr>
        <p:spPr>
          <a:xfrm>
            <a:off x="5446517" y="2224143"/>
            <a:ext cx="19583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Insulated Circuit Board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92923CA-BFD7-81BE-90D4-7107C4B6134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353762" y="2870474"/>
            <a:ext cx="71925" cy="138285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8DF770-BF00-9065-4896-D70EA591AF90}"/>
              </a:ext>
            </a:extLst>
          </p:cNvPr>
          <p:cNvSpPr txBox="1"/>
          <p:nvPr/>
        </p:nvSpPr>
        <p:spPr>
          <a:xfrm>
            <a:off x="10421017" y="1540329"/>
            <a:ext cx="1541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Finger Force Sensor</a:t>
            </a:r>
            <a:endParaRPr lang="en-AU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6AE206-7856-BEA4-0362-3A6391BD5C23}"/>
              </a:ext>
            </a:extLst>
          </p:cNvPr>
          <p:cNvCxnSpPr>
            <a:cxnSpLocks/>
            <a:stCxn id="37" idx="1"/>
            <a:endCxn id="43" idx="0"/>
          </p:cNvCxnSpPr>
          <p:nvPr/>
        </p:nvCxnSpPr>
        <p:spPr>
          <a:xfrm flipH="1">
            <a:off x="9455841" y="1863495"/>
            <a:ext cx="965176" cy="4857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2CE0EFC-C837-F30F-E2ED-7F1A873FF861}"/>
              </a:ext>
            </a:extLst>
          </p:cNvPr>
          <p:cNvSpPr txBox="1"/>
          <p:nvPr/>
        </p:nvSpPr>
        <p:spPr>
          <a:xfrm>
            <a:off x="8734327" y="6128490"/>
            <a:ext cx="1829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Bottom View</a:t>
            </a:r>
            <a:endParaRPr lang="en-AU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A23C78-8150-F26F-2270-A590E95A4CA7}"/>
              </a:ext>
            </a:extLst>
          </p:cNvPr>
          <p:cNvSpPr txBox="1"/>
          <p:nvPr/>
        </p:nvSpPr>
        <p:spPr>
          <a:xfrm>
            <a:off x="10289654" y="4342512"/>
            <a:ext cx="154157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Palm Force Sensor</a:t>
            </a:r>
            <a:endParaRPr lang="en-AU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5BC62BF-4F96-EE1A-7C48-554C627DB616}"/>
              </a:ext>
            </a:extLst>
          </p:cNvPr>
          <p:cNvSpPr/>
          <p:nvPr/>
        </p:nvSpPr>
        <p:spPr>
          <a:xfrm>
            <a:off x="8734327" y="3490399"/>
            <a:ext cx="1322257" cy="1010007"/>
          </a:xfrm>
          <a:prstGeom prst="roundRect">
            <a:avLst/>
          </a:prstGeom>
          <a:noFill/>
          <a:ln w="381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46C1030-3B38-86A4-23D8-CCFE7DCC3AEE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0056584" y="3973180"/>
            <a:ext cx="1003858" cy="36933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74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3A215-F833-828B-B5DC-3872652C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805D-9230-FC12-152F-2339F1360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4069" y="185530"/>
            <a:ext cx="11688417" cy="955696"/>
          </a:xfrm>
        </p:spPr>
        <p:txBody>
          <a:bodyPr>
            <a:normAutofit/>
          </a:bodyPr>
          <a:lstStyle/>
          <a:p>
            <a:r>
              <a:rPr lang="en-US" dirty="0"/>
              <a:t>Study 1: Single 6-DOF joint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927EA-8FBD-25A8-3766-FC5B49F5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468" y="1096776"/>
            <a:ext cx="4723617" cy="5364216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D891FF4-245B-7EF6-71C3-F05F695E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B3C51F-A1E6-9967-2A16-98D75E52B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382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AU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70463F-2945-B8C6-094E-18BBCBC3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6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A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064B-29A7-F4D6-3419-5616FC7F1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4360-B63E-F2B1-3201-7FD1370F21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4"/>
            <a:ext cx="9144000" cy="90011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Protocol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98914-2084-A588-D618-F472BC58C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08793"/>
            <a:ext cx="9763125" cy="475347"/>
          </a:xfrm>
        </p:spPr>
        <p:txBody>
          <a:bodyPr>
            <a:normAutofit fontScale="85000" lnSpcReduction="10000"/>
          </a:bodyPr>
          <a:lstStyle/>
          <a:p>
            <a:pPr marL="914400" lvl="1" indent="-457200" algn="l">
              <a:buFont typeface="+mj-lt"/>
              <a:buAutoNum type="arabicPeriod"/>
            </a:pPr>
            <a:r>
              <a:rPr lang="en-US" dirty="0"/>
              <a:t>Physical Human-Environment Interaction is measured and evaluated in two sub-experiments </a:t>
            </a:r>
          </a:p>
        </p:txBody>
      </p:sp>
      <p:pic>
        <p:nvPicPr>
          <p:cNvPr id="5" name="Picture 4" descr="A person holding a white tube with wires attached to it&#10;&#10;AI-generated content may be incorrect.">
            <a:extLst>
              <a:ext uri="{FF2B5EF4-FFF2-40B4-BE49-F238E27FC236}">
                <a16:creationId xmlns:a16="http://schemas.microsoft.com/office/drawing/2014/main" id="{6922798D-B145-633C-1390-D33CB56AC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2" y="2654914"/>
            <a:ext cx="2422528" cy="24225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person pointing at a white cylinder&#10;&#10;AI-generated content may be incorrect.">
            <a:extLst>
              <a:ext uri="{FF2B5EF4-FFF2-40B4-BE49-F238E27FC236}">
                <a16:creationId xmlns:a16="http://schemas.microsoft.com/office/drawing/2014/main" id="{900174D6-43D0-F53B-420B-5BCD3324E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01" y="2716430"/>
            <a:ext cx="2299497" cy="2299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BCB2C-764C-7419-0B07-288A2130A174}"/>
              </a:ext>
            </a:extLst>
          </p:cNvPr>
          <p:cNvSpPr txBox="1"/>
          <p:nvPr/>
        </p:nvSpPr>
        <p:spPr>
          <a:xfrm>
            <a:off x="755016" y="2165619"/>
            <a:ext cx="721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dirty="0"/>
              <a:t>Exp 1a: Normal Force Dynamics (6 Exercises)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165463-4B61-1904-B52F-6234099C7682}"/>
              </a:ext>
            </a:extLst>
          </p:cNvPr>
          <p:cNvSpPr txBox="1"/>
          <p:nvPr/>
        </p:nvSpPr>
        <p:spPr>
          <a:xfrm>
            <a:off x="6005830" y="2165619"/>
            <a:ext cx="7213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/>
            <a:r>
              <a:rPr lang="en-US" dirty="0"/>
              <a:t>Exp 1b: Grasp Dynamics (10 Exercises)</a:t>
            </a:r>
          </a:p>
        </p:txBody>
      </p:sp>
    </p:spTree>
    <p:extLst>
      <p:ext uri="{BB962C8B-B14F-4D97-AF65-F5344CB8AC3E}">
        <p14:creationId xmlns:p14="http://schemas.microsoft.com/office/powerpoint/2010/main" val="387162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C70B6-4CC9-A245-F947-769DE8FB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B19C-9FEC-5A7C-65B7-35208BD5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4"/>
            <a:ext cx="9144000" cy="90011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Protocol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CF894-A4C0-0EDD-60B6-AC8F49BC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25587"/>
            <a:ext cx="9763125" cy="4356403"/>
          </a:xfrm>
        </p:spPr>
        <p:txBody>
          <a:bodyPr>
            <a:normAutofit/>
          </a:bodyPr>
          <a:lstStyle/>
          <a:p>
            <a:pPr lvl="1" algn="just"/>
            <a:r>
              <a:rPr lang="en-US" dirty="0"/>
              <a:t>For each exercise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Participants will apply and maintain 1 level of force / moment for 7 seconds each with a 3-second rest interval.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Participants will repeat this level of force for 3 repetitions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/>
              <a:t>Each exercise will have 4 levels of wrenches 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Force Magnitude: 5N, 10N, 15N, 20N 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Moment Magnitude: 0.5Nm, 1.0Nm, 1.5Nm, 2.0Nm</a:t>
            </a:r>
          </a:p>
          <a:p>
            <a:pPr marL="1371600" lvl="2" indent="-457200" algn="just">
              <a:buFont typeface="+mj-lt"/>
              <a:buAutoNum type="arabicPeriod"/>
            </a:pPr>
            <a:r>
              <a:rPr lang="en-US" dirty="0"/>
              <a:t>Visual feedback will be given to regulate applied wrenches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59C6722-D2A8-7F5D-C620-50594B25C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658576"/>
              </p:ext>
            </p:extLst>
          </p:nvPr>
        </p:nvGraphicFramePr>
        <p:xfrm>
          <a:off x="327499" y="2942617"/>
          <a:ext cx="11692647" cy="9727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22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9AFAE-9845-4586-C1EF-122F863A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1a: Normal Force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0B21-4680-B95A-E152-FE2679104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220"/>
            <a:ext cx="4881664" cy="4351338"/>
          </a:xfrm>
        </p:spPr>
        <p:txBody>
          <a:bodyPr/>
          <a:lstStyle/>
          <a:p>
            <a:r>
              <a:rPr lang="en-US" dirty="0"/>
              <a:t>Type 1: Fingers Force </a:t>
            </a:r>
            <a:endParaRPr lang="en-AU" dirty="0"/>
          </a:p>
        </p:txBody>
      </p:sp>
      <p:pic>
        <p:nvPicPr>
          <p:cNvPr id="10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D8B89D1C-0FF3-7344-71C7-2BF1AB40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6"/>
          <a:stretch>
            <a:fillRect/>
          </a:stretch>
        </p:blipFill>
        <p:spPr bwMode="auto">
          <a:xfrm rot="16200000">
            <a:off x="3148427" y="3208373"/>
            <a:ext cx="3917711" cy="23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5FFD84-D931-1617-270A-B2ADD454A8B2}"/>
              </a:ext>
            </a:extLst>
          </p:cNvPr>
          <p:cNvSpPr txBox="1"/>
          <p:nvPr/>
        </p:nvSpPr>
        <p:spPr>
          <a:xfrm>
            <a:off x="6523467" y="2081771"/>
            <a:ext cx="1541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Finger Force Sensor</a:t>
            </a:r>
            <a:endParaRPr lang="en-AU" dirty="0"/>
          </a:p>
        </p:txBody>
      </p:sp>
      <p:pic>
        <p:nvPicPr>
          <p:cNvPr id="36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DBC9C140-27A6-7328-7C66-30EB5580D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5" t="30484" r="27400"/>
          <a:stretch>
            <a:fillRect/>
          </a:stretch>
        </p:blipFill>
        <p:spPr bwMode="auto">
          <a:xfrm rot="16200000">
            <a:off x="5017683" y="2245468"/>
            <a:ext cx="880351" cy="16063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2039A5-DB6F-165C-56FE-F75C3A0720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668534" y="2404937"/>
            <a:ext cx="854933" cy="585385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3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122E3-F44C-03E2-C60C-9C979D098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0ED7-9F6B-8047-3380-DC4119EC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1a: Normal Force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E2367-AD5F-9864-8C83-08BB4C4EA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Fingers Force </a:t>
            </a:r>
            <a:endParaRPr lang="en-AU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C159DE0-ECA5-AE7F-F22F-582B9BEF913E}"/>
              </a:ext>
            </a:extLst>
          </p:cNvPr>
          <p:cNvGrpSpPr/>
          <p:nvPr/>
        </p:nvGrpSpPr>
        <p:grpSpPr>
          <a:xfrm>
            <a:off x="1125529" y="2834753"/>
            <a:ext cx="2948805" cy="2948805"/>
            <a:chOff x="1125529" y="2815239"/>
            <a:chExt cx="2948805" cy="294880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EAB3789-415D-91CC-5994-7CC3B8D8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25529" y="2815239"/>
              <a:ext cx="2948805" cy="294880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820317C-BE13-D42D-B93F-2113C819613D}"/>
                </a:ext>
              </a:extLst>
            </p:cNvPr>
            <p:cNvGrpSpPr/>
            <p:nvPr/>
          </p:nvGrpSpPr>
          <p:grpSpPr>
            <a:xfrm>
              <a:off x="1731808" y="3742336"/>
              <a:ext cx="1188403" cy="466495"/>
              <a:chOff x="2082690" y="3701837"/>
              <a:chExt cx="1188403" cy="466495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140EE92C-CEC0-3CF1-B4E3-C55ECA2D80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82690" y="4168332"/>
                <a:ext cx="1157415" cy="0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6C1C490-7474-20FA-5EAA-EA39E3DF1A13}"/>
                  </a:ext>
                </a:extLst>
              </p:cNvPr>
              <p:cNvGrpSpPr/>
              <p:nvPr/>
            </p:nvGrpSpPr>
            <p:grpSpPr>
              <a:xfrm>
                <a:off x="2850067" y="3701837"/>
                <a:ext cx="421026" cy="464179"/>
                <a:chOff x="8031855" y="3485665"/>
                <a:chExt cx="270019" cy="313436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538ACEEE-2E3A-2D42-2664-C14FF5F2CC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44066" y="3485665"/>
                  <a:ext cx="0" cy="313434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4F890807-8792-6A15-3E9A-B95302DDAF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1855" y="3799101"/>
                  <a:ext cx="27001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6E2646B-5FA7-3509-388A-2CBED077BEDF}"/>
              </a:ext>
            </a:extLst>
          </p:cNvPr>
          <p:cNvGrpSpPr/>
          <p:nvPr/>
        </p:nvGrpSpPr>
        <p:grpSpPr>
          <a:xfrm>
            <a:off x="4897039" y="2873781"/>
            <a:ext cx="2870749" cy="2870749"/>
            <a:chOff x="4804290" y="2893295"/>
            <a:chExt cx="2870749" cy="287074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F47427-B58D-7B8D-5C8C-CEBE3DC10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804290" y="2893295"/>
              <a:ext cx="2870749" cy="2870749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8995412-E8BC-2AEE-924C-EAEE7730EE60}"/>
                </a:ext>
              </a:extLst>
            </p:cNvPr>
            <p:cNvGrpSpPr/>
            <p:nvPr/>
          </p:nvGrpSpPr>
          <p:grpSpPr>
            <a:xfrm>
              <a:off x="5991056" y="3809404"/>
              <a:ext cx="421026" cy="1199198"/>
              <a:chOff x="2451771" y="3322927"/>
              <a:chExt cx="421026" cy="1199198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EE610F6-7043-3548-4207-BBD9047C11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0825" y="3784219"/>
                <a:ext cx="0" cy="737906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336891D-6690-7BAC-1B9F-188AC665D496}"/>
                  </a:ext>
                </a:extLst>
              </p:cNvPr>
              <p:cNvGrpSpPr/>
              <p:nvPr/>
            </p:nvGrpSpPr>
            <p:grpSpPr>
              <a:xfrm>
                <a:off x="2451771" y="3322927"/>
                <a:ext cx="421026" cy="464176"/>
                <a:chOff x="7776414" y="3229806"/>
                <a:chExt cx="270019" cy="313434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B90AFD4-4C9D-82AB-7B4D-1F87079FC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88634" y="3229806"/>
                  <a:ext cx="0" cy="313434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FEE4EC2E-3E2C-0AE2-B4EC-6A4621734D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76414" y="3543240"/>
                  <a:ext cx="27001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808FB48-06D8-2921-1B99-EA72DA7852FD}"/>
              </a:ext>
            </a:extLst>
          </p:cNvPr>
          <p:cNvGrpSpPr/>
          <p:nvPr/>
        </p:nvGrpSpPr>
        <p:grpSpPr>
          <a:xfrm>
            <a:off x="8590493" y="2834752"/>
            <a:ext cx="2948806" cy="2948806"/>
            <a:chOff x="8590493" y="2854266"/>
            <a:chExt cx="2948806" cy="294880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FB3141EA-BB28-81E1-3A13-ABEE6716A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8590493" y="2854266"/>
              <a:ext cx="2948806" cy="294880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A24BAFF-74C0-C701-FC45-241E58C0417E}"/>
                </a:ext>
              </a:extLst>
            </p:cNvPr>
            <p:cNvGrpSpPr/>
            <p:nvPr/>
          </p:nvGrpSpPr>
          <p:grpSpPr>
            <a:xfrm>
              <a:off x="9827741" y="4143945"/>
              <a:ext cx="597310" cy="889374"/>
              <a:chOff x="2578754" y="4113232"/>
              <a:chExt cx="597310" cy="88937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B02BC44-4CD2-5782-DDE9-C3A0E2F21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8754" y="4178118"/>
                <a:ext cx="386797" cy="824488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554957D-2C02-DD74-D0DC-E0043DC1E08B}"/>
                  </a:ext>
                </a:extLst>
              </p:cNvPr>
              <p:cNvGrpSpPr/>
              <p:nvPr/>
            </p:nvGrpSpPr>
            <p:grpSpPr>
              <a:xfrm>
                <a:off x="2755038" y="4113232"/>
                <a:ext cx="421026" cy="464179"/>
                <a:chOff x="7970909" y="3763470"/>
                <a:chExt cx="270019" cy="31343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07A393AB-8017-AA70-E13B-5879AE305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83125" y="3763470"/>
                  <a:ext cx="0" cy="313434"/>
                </a:xfrm>
                <a:prstGeom prst="straightConnector1">
                  <a:avLst/>
                </a:prstGeom>
                <a:ln w="38100">
                  <a:solidFill>
                    <a:schemeClr val="accent6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2447AE62-6449-E5F6-4A40-CBA57BE07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0909" y="4076907"/>
                  <a:ext cx="270019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346E3CE-CB1A-FB92-1517-B3856E897885}"/>
              </a:ext>
            </a:extLst>
          </p:cNvPr>
          <p:cNvGrpSpPr/>
          <p:nvPr/>
        </p:nvGrpSpPr>
        <p:grpSpPr>
          <a:xfrm>
            <a:off x="8189850" y="1515321"/>
            <a:ext cx="957430" cy="891446"/>
            <a:chOff x="2599704" y="3448558"/>
            <a:chExt cx="957430" cy="89144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95E9ABB-EDD1-558E-4161-DE44CDE66B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9704" y="3701832"/>
              <a:ext cx="727433" cy="63817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ABDF16-1A57-251A-B1D4-2299DA64A1DF}"/>
                </a:ext>
              </a:extLst>
            </p:cNvPr>
            <p:cNvGrpSpPr/>
            <p:nvPr/>
          </p:nvGrpSpPr>
          <p:grpSpPr>
            <a:xfrm>
              <a:off x="2817649" y="3448558"/>
              <a:ext cx="739485" cy="822368"/>
              <a:chOff x="8011062" y="3314642"/>
              <a:chExt cx="474258" cy="555303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6EFC7D8-2B59-C912-B597-4C729E71BE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F98362D-A551-3592-D34A-611902B2C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BE6EBE-BA06-7B78-E1DA-AD90283FBB1B}"/>
                  </a:ext>
                </a:extLst>
              </p:cNvPr>
              <p:cNvSpPr txBox="1"/>
              <p:nvPr/>
            </p:nvSpPr>
            <p:spPr>
              <a:xfrm>
                <a:off x="8011062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38FB497-DE8D-50AE-84EB-51EF65115D69}"/>
                  </a:ext>
                </a:extLst>
              </p:cNvPr>
              <p:cNvSpPr txBox="1"/>
              <p:nvPr/>
            </p:nvSpPr>
            <p:spPr>
              <a:xfrm>
                <a:off x="8337815" y="3682902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D920A42-878A-9F00-6535-A4889E070D1F}"/>
              </a:ext>
            </a:extLst>
          </p:cNvPr>
          <p:cNvSpPr txBox="1"/>
          <p:nvPr/>
        </p:nvSpPr>
        <p:spPr>
          <a:xfrm>
            <a:off x="1573907" y="5993522"/>
            <a:ext cx="188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X-force </a:t>
            </a:r>
            <a:br>
              <a:rPr lang="en-US" sz="1400" dirty="0"/>
            </a:br>
            <a:r>
              <a:rPr lang="en-US" sz="1400" dirty="0"/>
              <a:t>LH: +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RH: -</a:t>
            </a:r>
            <a:r>
              <a:rPr lang="en-US" sz="1400" dirty="0" err="1"/>
              <a:t>ve</a:t>
            </a:r>
            <a:endParaRPr lang="en-AU" sz="1400" dirty="0"/>
          </a:p>
        </p:txBody>
      </p:sp>
      <p:sp>
        <p:nvSpPr>
          <p:cNvPr id="1048" name="Arrow: Notched Right 1047">
            <a:extLst>
              <a:ext uri="{FF2B5EF4-FFF2-40B4-BE49-F238E27FC236}">
                <a16:creationId xmlns:a16="http://schemas.microsoft.com/office/drawing/2014/main" id="{7E8EDCCA-9FA1-8DF7-F864-D3CCC5575D14}"/>
              </a:ext>
            </a:extLst>
          </p:cNvPr>
          <p:cNvSpPr/>
          <p:nvPr/>
        </p:nvSpPr>
        <p:spPr>
          <a:xfrm rot="16200000">
            <a:off x="1227250" y="4983016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DF2BBEAD-A12E-54BB-1B71-5EC4FA8724B0}"/>
                  </a:ext>
                </a:extLst>
              </p:cNvPr>
              <p:cNvSpPr txBox="1"/>
              <p:nvPr/>
            </p:nvSpPr>
            <p:spPr>
              <a:xfrm>
                <a:off x="9005036" y="1541480"/>
                <a:ext cx="872111" cy="2984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𝑎𝑝𝑝𝑙𝑖𝑒𝑑</m:t>
                          </m:r>
                        </m:sub>
                      </m:sSub>
                    </m:oMath>
                  </m:oMathPara>
                </a14:m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DF2BBEAD-A12E-54BB-1B71-5EC4FA872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036" y="1541480"/>
                <a:ext cx="872111" cy="298415"/>
              </a:xfrm>
              <a:prstGeom prst="rect">
                <a:avLst/>
              </a:prstGeom>
              <a:blipFill>
                <a:blip r:embed="rId6"/>
                <a:stretch>
                  <a:fillRect l="-2797" b="-24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2" name="Arrow: Notched Right 1051">
            <a:extLst>
              <a:ext uri="{FF2B5EF4-FFF2-40B4-BE49-F238E27FC236}">
                <a16:creationId xmlns:a16="http://schemas.microsoft.com/office/drawing/2014/main" id="{31112E91-5EFB-EEE7-70F6-73FBFD418ADE}"/>
              </a:ext>
            </a:extLst>
          </p:cNvPr>
          <p:cNvSpPr/>
          <p:nvPr/>
        </p:nvSpPr>
        <p:spPr>
          <a:xfrm rot="16200000">
            <a:off x="5010199" y="5053923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3" name="Arrow: Notched Right 1052">
            <a:extLst>
              <a:ext uri="{FF2B5EF4-FFF2-40B4-BE49-F238E27FC236}">
                <a16:creationId xmlns:a16="http://schemas.microsoft.com/office/drawing/2014/main" id="{50491579-8D54-C249-5DBA-3F88245EABEE}"/>
              </a:ext>
            </a:extLst>
          </p:cNvPr>
          <p:cNvSpPr/>
          <p:nvPr/>
        </p:nvSpPr>
        <p:spPr>
          <a:xfrm rot="16200000">
            <a:off x="8610626" y="5014546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196FA-335C-A43F-C310-87037966D945}"/>
              </a:ext>
            </a:extLst>
          </p:cNvPr>
          <p:cNvSpPr txBox="1"/>
          <p:nvPr/>
        </p:nvSpPr>
        <p:spPr>
          <a:xfrm>
            <a:off x="5321571" y="6000041"/>
            <a:ext cx="188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Y-force </a:t>
            </a:r>
            <a:br>
              <a:rPr lang="en-US" sz="1400" dirty="0"/>
            </a:br>
            <a:r>
              <a:rPr lang="en-US" sz="1400" dirty="0"/>
              <a:t>LH: -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RH: -</a:t>
            </a:r>
            <a:r>
              <a:rPr lang="en-US" sz="1400" dirty="0" err="1"/>
              <a:t>ve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9D4522-B096-D8E8-D29A-653D83929ED9}"/>
              </a:ext>
            </a:extLst>
          </p:cNvPr>
          <p:cNvSpPr txBox="1"/>
          <p:nvPr/>
        </p:nvSpPr>
        <p:spPr>
          <a:xfrm>
            <a:off x="9120578" y="6039751"/>
            <a:ext cx="188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XY-force </a:t>
            </a:r>
            <a:br>
              <a:rPr lang="en-US" sz="1400" dirty="0"/>
            </a:br>
            <a:r>
              <a:rPr lang="en-US" sz="1400" dirty="0"/>
              <a:t>LH: +</a:t>
            </a:r>
            <a:r>
              <a:rPr lang="en-US" sz="1400" dirty="0" err="1"/>
              <a:t>ve</a:t>
            </a:r>
            <a:r>
              <a:rPr lang="en-US" sz="1400" dirty="0"/>
              <a:t> X –</a:t>
            </a:r>
            <a:r>
              <a:rPr lang="en-US" sz="1400" dirty="0" err="1"/>
              <a:t>ve</a:t>
            </a:r>
            <a:r>
              <a:rPr lang="en-US" sz="1400" dirty="0"/>
              <a:t> Y</a:t>
            </a:r>
          </a:p>
          <a:p>
            <a:pPr algn="ctr"/>
            <a:r>
              <a:rPr lang="en-US" sz="1400" dirty="0"/>
              <a:t>RH:-</a:t>
            </a:r>
            <a:r>
              <a:rPr lang="en-US" sz="1400" dirty="0" err="1"/>
              <a:t>ve</a:t>
            </a:r>
            <a:r>
              <a:rPr lang="en-US" sz="1400" dirty="0"/>
              <a:t> X –</a:t>
            </a:r>
            <a:r>
              <a:rPr lang="en-US" sz="1400" dirty="0" err="1"/>
              <a:t>ve</a:t>
            </a:r>
            <a:r>
              <a:rPr lang="en-US" sz="1400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239036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AC8AE-5940-81D3-732D-19BAAC5D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4A9F-62E2-7511-90AB-A96F88A20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1a: Normal Force Dynamics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C79C8-BE57-9D3A-A9CB-E99C8A1E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220"/>
            <a:ext cx="4881664" cy="4351338"/>
          </a:xfrm>
        </p:spPr>
        <p:txBody>
          <a:bodyPr/>
          <a:lstStyle/>
          <a:p>
            <a:r>
              <a:rPr lang="en-US" dirty="0"/>
              <a:t>Type 2: Palm Force </a:t>
            </a:r>
            <a:endParaRPr lang="en-AU" dirty="0"/>
          </a:p>
        </p:txBody>
      </p:sp>
      <p:pic>
        <p:nvPicPr>
          <p:cNvPr id="10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55563CFF-84DC-7983-B107-CEB64DAF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36"/>
          <a:stretch>
            <a:fillRect/>
          </a:stretch>
        </p:blipFill>
        <p:spPr bwMode="auto">
          <a:xfrm rot="16200000">
            <a:off x="3148427" y="3208373"/>
            <a:ext cx="3917711" cy="231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A5F612-B4A0-20D4-2E40-47C5C1C80B86}"/>
              </a:ext>
            </a:extLst>
          </p:cNvPr>
          <p:cNvSpPr txBox="1"/>
          <p:nvPr/>
        </p:nvSpPr>
        <p:spPr>
          <a:xfrm>
            <a:off x="6612374" y="3646478"/>
            <a:ext cx="154157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Palm Force Sensor</a:t>
            </a:r>
            <a:endParaRPr lang="en-A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AD5B74-37D5-FD3E-362D-46F07E43C94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088181" y="3858638"/>
            <a:ext cx="524193" cy="11100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64" descr="A hand with a blue and white glove&#10;&#10;AI-generated content may be incorrect.">
            <a:extLst>
              <a:ext uri="{FF2B5EF4-FFF2-40B4-BE49-F238E27FC236}">
                <a16:creationId xmlns:a16="http://schemas.microsoft.com/office/drawing/2014/main" id="{9EB5663A-CA5D-D16A-FC82-FABB649D36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66" t="41428" r="49118" b="13670"/>
          <a:stretch>
            <a:fillRect/>
          </a:stretch>
        </p:blipFill>
        <p:spPr bwMode="auto">
          <a:xfrm rot="16200000">
            <a:off x="5226999" y="3378742"/>
            <a:ext cx="402077" cy="10376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36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05778-B1E8-508C-C7EE-DB23979AB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2052">
            <a:extLst>
              <a:ext uri="{FF2B5EF4-FFF2-40B4-BE49-F238E27FC236}">
                <a16:creationId xmlns:a16="http://schemas.microsoft.com/office/drawing/2014/main" id="{6D5C3925-8C06-5894-D6AA-E8F50878A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393025" y="2760757"/>
            <a:ext cx="2880163" cy="28801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EA53B1-74F8-729C-6BA3-AE87A43A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 1a: Normal Force Dynamics</a:t>
            </a:r>
            <a:endParaRPr lang="en-AU" dirty="0"/>
          </a:p>
        </p:txBody>
      </p:sp>
      <p:pic>
        <p:nvPicPr>
          <p:cNvPr id="2049" name="Picture 2048">
            <a:extLst>
              <a:ext uri="{FF2B5EF4-FFF2-40B4-BE49-F238E27FC236}">
                <a16:creationId xmlns:a16="http://schemas.microsoft.com/office/drawing/2014/main" id="{92D1AA91-705B-FDC9-6132-41984CC9D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18812" y="2754026"/>
            <a:ext cx="2893627" cy="28936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1C5B6-B7ED-12D6-7452-4A74E599D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2: Palm Force</a:t>
            </a:r>
            <a:endParaRPr lang="en-AU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A97FB5-936A-559C-B1E8-4C3E502D7854}"/>
              </a:ext>
            </a:extLst>
          </p:cNvPr>
          <p:cNvGrpSpPr/>
          <p:nvPr/>
        </p:nvGrpSpPr>
        <p:grpSpPr>
          <a:xfrm>
            <a:off x="1631296" y="3796502"/>
            <a:ext cx="1157415" cy="464179"/>
            <a:chOff x="2199523" y="3701837"/>
            <a:chExt cx="1157415" cy="46417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DA7E3A-2236-05B7-7390-33856A5AE65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99523" y="4166013"/>
              <a:ext cx="1157415" cy="0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E849C1-2AEE-76A5-881C-69AE2F2C9B20}"/>
                </a:ext>
              </a:extLst>
            </p:cNvPr>
            <p:cNvGrpSpPr/>
            <p:nvPr/>
          </p:nvGrpSpPr>
          <p:grpSpPr>
            <a:xfrm>
              <a:off x="2850067" y="3701837"/>
              <a:ext cx="421026" cy="464179"/>
              <a:chOff x="8031855" y="3485665"/>
              <a:chExt cx="270019" cy="31343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3CF17AEC-82C0-7921-F766-3B5694BEF9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05186952-6866-7A27-7C31-AD4B416710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4F884C-6476-2851-4CED-E6B91001872C}"/>
              </a:ext>
            </a:extLst>
          </p:cNvPr>
          <p:cNvGrpSpPr/>
          <p:nvPr/>
        </p:nvGrpSpPr>
        <p:grpSpPr>
          <a:xfrm>
            <a:off x="9343398" y="4144700"/>
            <a:ext cx="684730" cy="897165"/>
            <a:chOff x="2207916" y="3698654"/>
            <a:chExt cx="684730" cy="89716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70AF2B6-382A-7673-54D8-E04D17F488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07916" y="3772642"/>
              <a:ext cx="566762" cy="823177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947F19-BE5D-6A69-D527-96A47E9317D0}"/>
                </a:ext>
              </a:extLst>
            </p:cNvPr>
            <p:cNvGrpSpPr/>
            <p:nvPr/>
          </p:nvGrpSpPr>
          <p:grpSpPr>
            <a:xfrm>
              <a:off x="2471620" y="3698654"/>
              <a:ext cx="421026" cy="464177"/>
              <a:chOff x="7789143" y="3483519"/>
              <a:chExt cx="270019" cy="313435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6175A2D-F23A-3EA0-C9C6-0D7EB2D89D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1359" y="3483519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BC86D3E-B196-6CB8-08B7-CCB6FE463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89143" y="3796954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0B5442-66D6-A016-9376-2657EF90170D}"/>
              </a:ext>
            </a:extLst>
          </p:cNvPr>
          <p:cNvGrpSpPr/>
          <p:nvPr/>
        </p:nvGrpSpPr>
        <p:grpSpPr>
          <a:xfrm>
            <a:off x="4804290" y="1494438"/>
            <a:ext cx="957430" cy="891446"/>
            <a:chOff x="2599704" y="3448558"/>
            <a:chExt cx="957430" cy="891446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8255C9D-FF39-4215-5D31-A941A0926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9704" y="3798851"/>
              <a:ext cx="727433" cy="541153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C44FA65-A971-44AF-2B1B-A98EB21FC452}"/>
                </a:ext>
              </a:extLst>
            </p:cNvPr>
            <p:cNvGrpSpPr/>
            <p:nvPr/>
          </p:nvGrpSpPr>
          <p:grpSpPr>
            <a:xfrm>
              <a:off x="2817649" y="3448558"/>
              <a:ext cx="739485" cy="822368"/>
              <a:chOff x="8011062" y="3314642"/>
              <a:chExt cx="474258" cy="555303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D175A95-45CD-0DA5-C598-E104EBCB3E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69B1138-4D11-01D9-A375-B586D9FD9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087C0FB-FB90-9416-CAEE-50D767BBFA28}"/>
                  </a:ext>
                </a:extLst>
              </p:cNvPr>
              <p:cNvSpPr txBox="1"/>
              <p:nvPr/>
            </p:nvSpPr>
            <p:spPr>
              <a:xfrm>
                <a:off x="8011062" y="3314642"/>
                <a:ext cx="146096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55222D-978A-D97F-16F5-9EFFC018D8BA}"/>
                  </a:ext>
                </a:extLst>
              </p:cNvPr>
              <p:cNvSpPr txBox="1"/>
              <p:nvPr/>
            </p:nvSpPr>
            <p:spPr>
              <a:xfrm>
                <a:off x="8337815" y="3682902"/>
                <a:ext cx="147505" cy="18704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p:grp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911995D9-5E08-D74B-0A51-63627CA59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370" y="2768478"/>
            <a:ext cx="2864723" cy="28647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99278466-7184-C0CC-1A98-457EF9C7E9B8}"/>
              </a:ext>
            </a:extLst>
          </p:cNvPr>
          <p:cNvGrpSpPr/>
          <p:nvPr/>
        </p:nvGrpSpPr>
        <p:grpSpPr>
          <a:xfrm>
            <a:off x="5925171" y="3825995"/>
            <a:ext cx="421026" cy="1101586"/>
            <a:chOff x="2850067" y="3684163"/>
            <a:chExt cx="421026" cy="1101586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F147B8-CE57-E917-B961-28BABFE52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9346" y="3684163"/>
              <a:ext cx="9761" cy="110158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  <a:effectLst>
              <a:glow rad="228600">
                <a:schemeClr val="accent1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3260FE-9441-9BFF-E6ED-8B79C0F19768}"/>
                </a:ext>
              </a:extLst>
            </p:cNvPr>
            <p:cNvGrpSpPr/>
            <p:nvPr/>
          </p:nvGrpSpPr>
          <p:grpSpPr>
            <a:xfrm>
              <a:off x="2850067" y="3701837"/>
              <a:ext cx="421026" cy="464179"/>
              <a:chOff x="8031855" y="3485665"/>
              <a:chExt cx="270019" cy="313436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532FE19-CE78-1CF4-D31A-13E3BE5E00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4066" y="3485665"/>
                <a:ext cx="0" cy="313434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F5FE2B5A-3CC6-E35D-98E1-C7153E1CE4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1855" y="3799101"/>
                <a:ext cx="270019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C2EDF4A7-C535-637A-62CD-7A8076720788}"/>
                  </a:ext>
                </a:extLst>
              </p:cNvPr>
              <p:cNvSpPr txBox="1"/>
              <p:nvPr/>
            </p:nvSpPr>
            <p:spPr>
              <a:xfrm>
                <a:off x="5583184" y="1612861"/>
                <a:ext cx="872111" cy="29841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𝑎𝑝𝑝𝑙𝑖𝑒𝑑</m:t>
                          </m:r>
                        </m:sub>
                      </m:sSub>
                    </m:oMath>
                  </m:oMathPara>
                </a14:m>
                <a:endParaRPr lang="en-AU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64" name="TextBox 2063">
                <a:extLst>
                  <a:ext uri="{FF2B5EF4-FFF2-40B4-BE49-F238E27FC236}">
                    <a16:creationId xmlns:a16="http://schemas.microsoft.com/office/drawing/2014/main" id="{C2EDF4A7-C535-637A-62CD-7A807672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84" y="1612861"/>
                <a:ext cx="872111" cy="298415"/>
              </a:xfrm>
              <a:prstGeom prst="rect">
                <a:avLst/>
              </a:prstGeom>
              <a:blipFill>
                <a:blip r:embed="rId5"/>
                <a:stretch>
                  <a:fillRect l="-3497" b="-24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65" name="Arrow: Notched Right 2064">
            <a:extLst>
              <a:ext uri="{FF2B5EF4-FFF2-40B4-BE49-F238E27FC236}">
                <a16:creationId xmlns:a16="http://schemas.microsoft.com/office/drawing/2014/main" id="{9E54A5C9-7ADF-D15C-5B5D-22192D31D9DA}"/>
              </a:ext>
            </a:extLst>
          </p:cNvPr>
          <p:cNvSpPr/>
          <p:nvPr/>
        </p:nvSpPr>
        <p:spPr>
          <a:xfrm rot="16200000">
            <a:off x="891261" y="4846926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6" name="Arrow: Notched Right 2065">
            <a:extLst>
              <a:ext uri="{FF2B5EF4-FFF2-40B4-BE49-F238E27FC236}">
                <a16:creationId xmlns:a16="http://schemas.microsoft.com/office/drawing/2014/main" id="{FEE03A64-3FF2-177F-86EC-161163080A93}"/>
              </a:ext>
            </a:extLst>
          </p:cNvPr>
          <p:cNvSpPr/>
          <p:nvPr/>
        </p:nvSpPr>
        <p:spPr>
          <a:xfrm rot="16200000">
            <a:off x="4674210" y="4917833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7" name="Arrow: Notched Right 2066">
            <a:extLst>
              <a:ext uri="{FF2B5EF4-FFF2-40B4-BE49-F238E27FC236}">
                <a16:creationId xmlns:a16="http://schemas.microsoft.com/office/drawing/2014/main" id="{7E5119F3-6F38-F0F7-B786-A118F92EE34A}"/>
              </a:ext>
            </a:extLst>
          </p:cNvPr>
          <p:cNvSpPr/>
          <p:nvPr/>
        </p:nvSpPr>
        <p:spPr>
          <a:xfrm rot="16200000">
            <a:off x="8274637" y="4878456"/>
            <a:ext cx="1316002" cy="527181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endParaRPr lang="en-A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050023-A1F6-EBC7-95C0-5A6A1F2D0779}"/>
              </a:ext>
            </a:extLst>
          </p:cNvPr>
          <p:cNvSpPr txBox="1"/>
          <p:nvPr/>
        </p:nvSpPr>
        <p:spPr>
          <a:xfrm>
            <a:off x="1801391" y="5747543"/>
            <a:ext cx="188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X-force </a:t>
            </a:r>
            <a:br>
              <a:rPr lang="en-US" sz="1400" dirty="0"/>
            </a:br>
            <a:r>
              <a:rPr lang="en-US" sz="1400" dirty="0"/>
              <a:t>LH: +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RH: -</a:t>
            </a:r>
            <a:r>
              <a:rPr lang="en-US" sz="1400" dirty="0" err="1"/>
              <a:t>ve</a:t>
            </a:r>
            <a:endParaRPr lang="en-A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3EAA1-34D0-55BF-B43E-A103395EDF32}"/>
              </a:ext>
            </a:extLst>
          </p:cNvPr>
          <p:cNvSpPr txBox="1"/>
          <p:nvPr/>
        </p:nvSpPr>
        <p:spPr>
          <a:xfrm>
            <a:off x="5282543" y="5747543"/>
            <a:ext cx="188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Y-force </a:t>
            </a:r>
            <a:br>
              <a:rPr lang="en-US" sz="1400" dirty="0"/>
            </a:br>
            <a:r>
              <a:rPr lang="en-US" sz="1400" dirty="0"/>
              <a:t>LH: -</a:t>
            </a:r>
            <a:r>
              <a:rPr lang="en-US" sz="1400" dirty="0" err="1"/>
              <a:t>ve</a:t>
            </a:r>
            <a:endParaRPr lang="en-US" sz="1400" dirty="0"/>
          </a:p>
          <a:p>
            <a:pPr algn="ctr"/>
            <a:r>
              <a:rPr lang="en-US" sz="1400" dirty="0"/>
              <a:t>RH: -</a:t>
            </a:r>
            <a:r>
              <a:rPr lang="en-US" sz="1400" dirty="0" err="1"/>
              <a:t>ve</a:t>
            </a:r>
            <a:endParaRPr lang="en-AU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41DC3-9C86-8EF5-33BB-99D842D0E7E0}"/>
              </a:ext>
            </a:extLst>
          </p:cNvPr>
          <p:cNvSpPr txBox="1"/>
          <p:nvPr/>
        </p:nvSpPr>
        <p:spPr>
          <a:xfrm>
            <a:off x="9120578" y="5805459"/>
            <a:ext cx="18886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XY-force </a:t>
            </a:r>
            <a:br>
              <a:rPr lang="en-US" sz="1400" dirty="0"/>
            </a:br>
            <a:r>
              <a:rPr lang="en-US" sz="1400" dirty="0"/>
              <a:t>LH: +</a:t>
            </a:r>
            <a:r>
              <a:rPr lang="en-US" sz="1400" dirty="0" err="1"/>
              <a:t>ve</a:t>
            </a:r>
            <a:r>
              <a:rPr lang="en-US" sz="1400" dirty="0"/>
              <a:t> X –</a:t>
            </a:r>
            <a:r>
              <a:rPr lang="en-US" sz="1400" dirty="0" err="1"/>
              <a:t>ve</a:t>
            </a:r>
            <a:r>
              <a:rPr lang="en-US" sz="1400" dirty="0"/>
              <a:t> Y</a:t>
            </a:r>
          </a:p>
          <a:p>
            <a:pPr algn="ctr"/>
            <a:r>
              <a:rPr lang="en-US" sz="1400" dirty="0"/>
              <a:t>RH:-</a:t>
            </a:r>
            <a:r>
              <a:rPr lang="en-US" sz="1400" dirty="0" err="1"/>
              <a:t>ve</a:t>
            </a:r>
            <a:r>
              <a:rPr lang="en-US" sz="1400" dirty="0"/>
              <a:t> X –</a:t>
            </a:r>
            <a:r>
              <a:rPr lang="en-US" sz="1400" dirty="0" err="1"/>
              <a:t>ve</a:t>
            </a:r>
            <a:r>
              <a:rPr lang="en-US" sz="1400" dirty="0"/>
              <a:t> Y</a:t>
            </a:r>
          </a:p>
        </p:txBody>
      </p:sp>
    </p:spTree>
    <p:extLst>
      <p:ext uri="{BB962C8B-B14F-4D97-AF65-F5344CB8AC3E}">
        <p14:creationId xmlns:p14="http://schemas.microsoft.com/office/powerpoint/2010/main" val="42015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498</Words>
  <Application>Microsoft Office PowerPoint</Application>
  <PresentationFormat>Widescreen</PresentationFormat>
  <Paragraphs>149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Times New Roman</vt:lpstr>
      <vt:lpstr>Office Theme</vt:lpstr>
      <vt:lpstr>ForceMoCap (FMC) System</vt:lpstr>
      <vt:lpstr>ForceMoCap (FMC) Gloves</vt:lpstr>
      <vt:lpstr>Study 1: Single 6-DOF joint</vt:lpstr>
      <vt:lpstr>Overall Protocol</vt:lpstr>
      <vt:lpstr>Overall Protocol</vt:lpstr>
      <vt:lpstr>Exp 1a: Normal Force Dynamics</vt:lpstr>
      <vt:lpstr>Exp 1a: Normal Force Dynamics</vt:lpstr>
      <vt:lpstr>Exp 1a: Normal Force Dynamics</vt:lpstr>
      <vt:lpstr>Exp 1a: Normal Force Dynamics</vt:lpstr>
      <vt:lpstr>Exp 1b: Grasp Dynamics</vt:lpstr>
      <vt:lpstr>Exp 1b: Grasp Dynamics</vt:lpstr>
      <vt:lpstr>Exp 1b: Grasp Dynamics</vt:lpstr>
      <vt:lpstr>Exp 1b: Grasp Dynamics</vt:lpstr>
      <vt:lpstr>Exp 1b: Grasp Dynamics</vt:lpstr>
      <vt:lpstr>Exp 1b: Grasp Dynamics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Loh Jia Quan</dc:creator>
  <cp:lastModifiedBy>Loh Jia Quan</cp:lastModifiedBy>
  <cp:revision>1</cp:revision>
  <dcterms:created xsi:type="dcterms:W3CDTF">2025-09-16T03:38:08Z</dcterms:created>
  <dcterms:modified xsi:type="dcterms:W3CDTF">2025-10-01T06:38:56Z</dcterms:modified>
</cp:coreProperties>
</file>