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C3692-992D-439A-AED8-15023849FC41}" v="91" dt="2025-10-01T01:55:32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h Jia Quan" userId="be4cc2e3-bd72-4e36-9f21-c7e87a9ef149" providerId="ADAL" clId="{C70FCDF8-3504-474A-B18D-F11E7F7029C5}"/>
    <pc:docChg chg="undo custSel addSld delSld modSld">
      <pc:chgData name="Loh Jia Quan" userId="be4cc2e3-bd72-4e36-9f21-c7e87a9ef149" providerId="ADAL" clId="{C70FCDF8-3504-474A-B18D-F11E7F7029C5}" dt="2025-10-01T01:55:37.717" v="1471" actId="1076"/>
      <pc:docMkLst>
        <pc:docMk/>
      </pc:docMkLst>
      <pc:sldChg chg="delSp modSp new mod">
        <pc:chgData name="Loh Jia Quan" userId="be4cc2e3-bd72-4e36-9f21-c7e87a9ef149" providerId="ADAL" clId="{C70FCDF8-3504-474A-B18D-F11E7F7029C5}" dt="2025-09-29T00:07:19.250" v="45" actId="14100"/>
        <pc:sldMkLst>
          <pc:docMk/>
          <pc:sldMk cId="300401526" sldId="256"/>
        </pc:sldMkLst>
        <pc:spChg chg="mod">
          <ac:chgData name="Loh Jia Quan" userId="be4cc2e3-bd72-4e36-9f21-c7e87a9ef149" providerId="ADAL" clId="{C70FCDF8-3504-474A-B18D-F11E7F7029C5}" dt="2025-09-29T00:07:19.250" v="45" actId="14100"/>
          <ac:spMkLst>
            <pc:docMk/>
            <pc:sldMk cId="300401526" sldId="256"/>
            <ac:spMk id="2" creationId="{080A66B7-F6B1-A611-AD60-A638686FC707}"/>
          </ac:spMkLst>
        </pc:spChg>
      </pc:sldChg>
      <pc:sldChg chg="addSp delSp modSp add mod">
        <pc:chgData name="Loh Jia Quan" userId="be4cc2e3-bd72-4e36-9f21-c7e87a9ef149" providerId="ADAL" clId="{C70FCDF8-3504-474A-B18D-F11E7F7029C5}" dt="2025-09-29T10:00:37.712" v="1381"/>
        <pc:sldMkLst>
          <pc:docMk/>
          <pc:sldMk cId="1476132756" sldId="257"/>
        </pc:sldMkLst>
        <pc:spChg chg="add mod">
          <ac:chgData name="Loh Jia Quan" userId="be4cc2e3-bd72-4e36-9f21-c7e87a9ef149" providerId="ADAL" clId="{C70FCDF8-3504-474A-B18D-F11E7F7029C5}" dt="2025-09-29T10:00:37.712" v="1381"/>
          <ac:spMkLst>
            <pc:docMk/>
            <pc:sldMk cId="1476132756" sldId="257"/>
            <ac:spMk id="5" creationId="{A984D92A-6DAC-F554-9F2C-FEB57062A560}"/>
          </ac:spMkLst>
        </pc:spChg>
        <pc:picChg chg="add mod">
          <ac:chgData name="Loh Jia Quan" userId="be4cc2e3-bd72-4e36-9f21-c7e87a9ef149" providerId="ADAL" clId="{C70FCDF8-3504-474A-B18D-F11E7F7029C5}" dt="2025-09-29T00:18:48.324" v="309" actId="1076"/>
          <ac:picMkLst>
            <pc:docMk/>
            <pc:sldMk cId="1476132756" sldId="257"/>
            <ac:picMk id="7" creationId="{0643F172-865D-2BA1-A859-2264964C7B2B}"/>
          </ac:picMkLst>
        </pc:picChg>
      </pc:sldChg>
      <pc:sldChg chg="addSp delSp modSp add mod">
        <pc:chgData name="Loh Jia Quan" userId="be4cc2e3-bd72-4e36-9f21-c7e87a9ef149" providerId="ADAL" clId="{C70FCDF8-3504-474A-B18D-F11E7F7029C5}" dt="2025-10-01T01:50:35.910" v="1411" actId="1076"/>
        <pc:sldMkLst>
          <pc:docMk/>
          <pc:sldMk cId="309530917" sldId="258"/>
        </pc:sldMkLst>
        <pc:spChg chg="mod">
          <ac:chgData name="Loh Jia Quan" userId="be4cc2e3-bd72-4e36-9f21-c7e87a9ef149" providerId="ADAL" clId="{C70FCDF8-3504-474A-B18D-F11E7F7029C5}" dt="2025-09-29T00:29:03.422" v="620" actId="1076"/>
          <ac:spMkLst>
            <pc:docMk/>
            <pc:sldMk cId="309530917" sldId="258"/>
            <ac:spMk id="5" creationId="{28C9A4BE-2FB9-8BF3-8115-6762D3923C51}"/>
          </ac:spMkLst>
        </pc:spChg>
        <pc:spChg chg="add mod">
          <ac:chgData name="Loh Jia Quan" userId="be4cc2e3-bd72-4e36-9f21-c7e87a9ef149" providerId="ADAL" clId="{C70FCDF8-3504-474A-B18D-F11E7F7029C5}" dt="2025-09-29T00:29:26.934" v="658" actId="115"/>
          <ac:spMkLst>
            <pc:docMk/>
            <pc:sldMk cId="309530917" sldId="258"/>
            <ac:spMk id="10" creationId="{B06FA740-26D1-7AFA-B64A-CCA06C73BF18}"/>
          </ac:spMkLst>
        </pc:spChg>
        <pc:spChg chg="add mod">
          <ac:chgData name="Loh Jia Quan" userId="be4cc2e3-bd72-4e36-9f21-c7e87a9ef149" providerId="ADAL" clId="{C70FCDF8-3504-474A-B18D-F11E7F7029C5}" dt="2025-09-29T00:29:26.934" v="658" actId="115"/>
          <ac:spMkLst>
            <pc:docMk/>
            <pc:sldMk cId="309530917" sldId="258"/>
            <ac:spMk id="11" creationId="{4E11AFF5-97BD-8169-DC81-D28F6F96F74A}"/>
          </ac:spMkLst>
        </pc:spChg>
        <pc:spChg chg="add mod">
          <ac:chgData name="Loh Jia Quan" userId="be4cc2e3-bd72-4e36-9f21-c7e87a9ef149" providerId="ADAL" clId="{C70FCDF8-3504-474A-B18D-F11E7F7029C5}" dt="2025-09-29T00:29:26.934" v="658" actId="115"/>
          <ac:spMkLst>
            <pc:docMk/>
            <pc:sldMk cId="309530917" sldId="258"/>
            <ac:spMk id="12" creationId="{EC028C8E-735D-6DD8-2F2D-995D2E704D7F}"/>
          </ac:spMkLst>
        </pc:spChg>
        <pc:picChg chg="add del mod">
          <ac:chgData name="Loh Jia Quan" userId="be4cc2e3-bd72-4e36-9f21-c7e87a9ef149" providerId="ADAL" clId="{C70FCDF8-3504-474A-B18D-F11E7F7029C5}" dt="2025-10-01T01:49:26.972" v="1390" actId="478"/>
          <ac:picMkLst>
            <pc:docMk/>
            <pc:sldMk cId="309530917" sldId="258"/>
            <ac:picMk id="3" creationId="{36041FB4-0E4C-5AC8-D293-7D2F417325AC}"/>
          </ac:picMkLst>
        </pc:picChg>
        <pc:picChg chg="add mod">
          <ac:chgData name="Loh Jia Quan" userId="be4cc2e3-bd72-4e36-9f21-c7e87a9ef149" providerId="ADAL" clId="{C70FCDF8-3504-474A-B18D-F11E7F7029C5}" dt="2025-10-01T01:50:34.048" v="1410" actId="1076"/>
          <ac:picMkLst>
            <pc:docMk/>
            <pc:sldMk cId="309530917" sldId="258"/>
            <ac:picMk id="4" creationId="{CB6FA728-EC45-2B4F-7506-D495A7776F07}"/>
          </ac:picMkLst>
        </pc:picChg>
        <pc:picChg chg="add del mod">
          <ac:chgData name="Loh Jia Quan" userId="be4cc2e3-bd72-4e36-9f21-c7e87a9ef149" providerId="ADAL" clId="{C70FCDF8-3504-474A-B18D-F11E7F7029C5}" dt="2025-10-01T01:49:26.181" v="1388" actId="478"/>
          <ac:picMkLst>
            <pc:docMk/>
            <pc:sldMk cId="309530917" sldId="258"/>
            <ac:picMk id="6" creationId="{37C4DB34-7641-CC1F-4CDD-A1B7012D975A}"/>
          </ac:picMkLst>
        </pc:picChg>
        <pc:picChg chg="add mod">
          <ac:chgData name="Loh Jia Quan" userId="be4cc2e3-bd72-4e36-9f21-c7e87a9ef149" providerId="ADAL" clId="{C70FCDF8-3504-474A-B18D-F11E7F7029C5}" dt="2025-10-01T01:50:35.910" v="1411" actId="1076"/>
          <ac:picMkLst>
            <pc:docMk/>
            <pc:sldMk cId="309530917" sldId="258"/>
            <ac:picMk id="8" creationId="{E23B6956-A1B0-0F75-68C0-6E55901D89EA}"/>
          </ac:picMkLst>
        </pc:picChg>
        <pc:picChg chg="add del mod">
          <ac:chgData name="Loh Jia Quan" userId="be4cc2e3-bd72-4e36-9f21-c7e87a9ef149" providerId="ADAL" clId="{C70FCDF8-3504-474A-B18D-F11E7F7029C5}" dt="2025-10-01T01:49:26.604" v="1389" actId="478"/>
          <ac:picMkLst>
            <pc:docMk/>
            <pc:sldMk cId="309530917" sldId="258"/>
            <ac:picMk id="9" creationId="{1259ADF2-A135-0448-591D-5E77F2C4DF9C}"/>
          </ac:picMkLst>
        </pc:picChg>
        <pc:picChg chg="add mod">
          <ac:chgData name="Loh Jia Quan" userId="be4cc2e3-bd72-4e36-9f21-c7e87a9ef149" providerId="ADAL" clId="{C70FCDF8-3504-474A-B18D-F11E7F7029C5}" dt="2025-10-01T01:50:31.686" v="1409" actId="1076"/>
          <ac:picMkLst>
            <pc:docMk/>
            <pc:sldMk cId="309530917" sldId="258"/>
            <ac:picMk id="14" creationId="{BDEE66F9-6EE1-7A85-DE49-228811B0CBDD}"/>
          </ac:picMkLst>
        </pc:picChg>
      </pc:sldChg>
      <pc:sldChg chg="addSp delSp modSp add mod">
        <pc:chgData name="Loh Jia Quan" userId="be4cc2e3-bd72-4e36-9f21-c7e87a9ef149" providerId="ADAL" clId="{C70FCDF8-3504-474A-B18D-F11E7F7029C5}" dt="2025-09-29T09:59:28.153" v="1379" actId="20577"/>
        <pc:sldMkLst>
          <pc:docMk/>
          <pc:sldMk cId="2303988904" sldId="259"/>
        </pc:sldMkLst>
        <pc:spChg chg="mod">
          <ac:chgData name="Loh Jia Quan" userId="be4cc2e3-bd72-4e36-9f21-c7e87a9ef149" providerId="ADAL" clId="{C70FCDF8-3504-474A-B18D-F11E7F7029C5}" dt="2025-09-29T00:33:40.093" v="718" actId="1076"/>
          <ac:spMkLst>
            <pc:docMk/>
            <pc:sldMk cId="2303988904" sldId="259"/>
            <ac:spMk id="5" creationId="{FBB8C6BD-74AC-B899-E120-EFE9C0C1C415}"/>
          </ac:spMkLst>
        </pc:spChg>
        <pc:graphicFrameChg chg="add mod modGraphic">
          <ac:chgData name="Loh Jia Quan" userId="be4cc2e3-bd72-4e36-9f21-c7e87a9ef149" providerId="ADAL" clId="{C70FCDF8-3504-474A-B18D-F11E7F7029C5}" dt="2025-09-29T09:59:28.153" v="1379" actId="20577"/>
          <ac:graphicFrameMkLst>
            <pc:docMk/>
            <pc:sldMk cId="2303988904" sldId="259"/>
            <ac:graphicFrameMk id="26" creationId="{D534AB92-5E00-73E6-7D1E-D1BA99EF32AF}"/>
          </ac:graphicFrameMkLst>
        </pc:graphicFrameChg>
      </pc:sldChg>
      <pc:sldChg chg="addSp delSp modSp add mod">
        <pc:chgData name="Loh Jia Quan" userId="be4cc2e3-bd72-4e36-9f21-c7e87a9ef149" providerId="ADAL" clId="{C70FCDF8-3504-474A-B18D-F11E7F7029C5}" dt="2025-10-01T01:55:37.717" v="1471" actId="1076"/>
        <pc:sldMkLst>
          <pc:docMk/>
          <pc:sldMk cId="1314232550" sldId="260"/>
        </pc:sldMkLst>
        <pc:spChg chg="add mod">
          <ac:chgData name="Loh Jia Quan" userId="be4cc2e3-bd72-4e36-9f21-c7e87a9ef149" providerId="ADAL" clId="{C70FCDF8-3504-474A-B18D-F11E7F7029C5}" dt="2025-09-29T00:36:28.984" v="838" actId="1076"/>
          <ac:spMkLst>
            <pc:docMk/>
            <pc:sldMk cId="1314232550" sldId="260"/>
            <ac:spMk id="13" creationId="{77744DA8-16C6-AB1C-4870-DC56EF9E14C2}"/>
          </ac:spMkLst>
        </pc:spChg>
        <pc:spChg chg="add mod">
          <ac:chgData name="Loh Jia Quan" userId="be4cc2e3-bd72-4e36-9f21-c7e87a9ef149" providerId="ADAL" clId="{C70FCDF8-3504-474A-B18D-F11E7F7029C5}" dt="2025-09-29T00:36:25.105" v="835" actId="1076"/>
          <ac:spMkLst>
            <pc:docMk/>
            <pc:sldMk cId="1314232550" sldId="260"/>
            <ac:spMk id="14" creationId="{86D40968-5F2C-32A7-96C9-9B6A9F713DAE}"/>
          </ac:spMkLst>
        </pc:spChg>
        <pc:spChg chg="add mod">
          <ac:chgData name="Loh Jia Quan" userId="be4cc2e3-bd72-4e36-9f21-c7e87a9ef149" providerId="ADAL" clId="{C70FCDF8-3504-474A-B18D-F11E7F7029C5}" dt="2025-09-29T00:36:21.913" v="834" actId="1076"/>
          <ac:spMkLst>
            <pc:docMk/>
            <pc:sldMk cId="1314232550" sldId="260"/>
            <ac:spMk id="15" creationId="{E7679F79-D767-ED9B-BB0C-21A34BA2F786}"/>
          </ac:spMkLst>
        </pc:spChg>
        <pc:spChg chg="add mod">
          <ac:chgData name="Loh Jia Quan" userId="be4cc2e3-bd72-4e36-9f21-c7e87a9ef149" providerId="ADAL" clId="{C70FCDF8-3504-474A-B18D-F11E7F7029C5}" dt="2025-09-29T00:36:13.730" v="831" actId="20577"/>
          <ac:spMkLst>
            <pc:docMk/>
            <pc:sldMk cId="1314232550" sldId="260"/>
            <ac:spMk id="17" creationId="{325319C7-E3D7-875C-6361-E40ED9F74B19}"/>
          </ac:spMkLst>
        </pc:spChg>
        <pc:picChg chg="add del mod">
          <ac:chgData name="Loh Jia Quan" userId="be4cc2e3-bd72-4e36-9f21-c7e87a9ef149" providerId="ADAL" clId="{C70FCDF8-3504-474A-B18D-F11E7F7029C5}" dt="2025-10-01T01:50:53.528" v="1417" actId="478"/>
          <ac:picMkLst>
            <pc:docMk/>
            <pc:sldMk cId="1314232550" sldId="260"/>
            <ac:picMk id="3" creationId="{974346AD-2981-CE00-3FE6-0821A17C08BA}"/>
          </ac:picMkLst>
        </pc:picChg>
        <pc:picChg chg="add mod">
          <ac:chgData name="Loh Jia Quan" userId="be4cc2e3-bd72-4e36-9f21-c7e87a9ef149" providerId="ADAL" clId="{C70FCDF8-3504-474A-B18D-F11E7F7029C5}" dt="2025-10-01T01:54:46.718" v="1456" actId="14100"/>
          <ac:picMkLst>
            <pc:docMk/>
            <pc:sldMk cId="1314232550" sldId="260"/>
            <ac:picMk id="4" creationId="{346A3CE6-6082-8308-2F22-3C3975BB1B1F}"/>
          </ac:picMkLst>
        </pc:picChg>
        <pc:picChg chg="add del mod">
          <ac:chgData name="Loh Jia Quan" userId="be4cc2e3-bd72-4e36-9f21-c7e87a9ef149" providerId="ADAL" clId="{C70FCDF8-3504-474A-B18D-F11E7F7029C5}" dt="2025-10-01T01:50:53.890" v="1418" actId="478"/>
          <ac:picMkLst>
            <pc:docMk/>
            <pc:sldMk cId="1314232550" sldId="260"/>
            <ac:picMk id="7" creationId="{3F19A812-3AD0-08A3-F2C7-40FD6FB75179}"/>
          </ac:picMkLst>
        </pc:picChg>
        <pc:picChg chg="add mod">
          <ac:chgData name="Loh Jia Quan" userId="be4cc2e3-bd72-4e36-9f21-c7e87a9ef149" providerId="ADAL" clId="{C70FCDF8-3504-474A-B18D-F11E7F7029C5}" dt="2025-10-01T01:55:10.191" v="1461" actId="1076"/>
          <ac:picMkLst>
            <pc:docMk/>
            <pc:sldMk cId="1314232550" sldId="260"/>
            <ac:picMk id="8" creationId="{0B44F3F5-284C-EDCE-700B-46F9A64A9511}"/>
          </ac:picMkLst>
        </pc:picChg>
        <pc:picChg chg="add del mod">
          <ac:chgData name="Loh Jia Quan" userId="be4cc2e3-bd72-4e36-9f21-c7e87a9ef149" providerId="ADAL" clId="{C70FCDF8-3504-474A-B18D-F11E7F7029C5}" dt="2025-10-01T01:50:54.306" v="1419" actId="478"/>
          <ac:picMkLst>
            <pc:docMk/>
            <pc:sldMk cId="1314232550" sldId="260"/>
            <ac:picMk id="10" creationId="{2241A06F-58DA-F127-EE98-B26CE37A7C3D}"/>
          </ac:picMkLst>
        </pc:picChg>
        <pc:picChg chg="add mod">
          <ac:chgData name="Loh Jia Quan" userId="be4cc2e3-bd72-4e36-9f21-c7e87a9ef149" providerId="ADAL" clId="{C70FCDF8-3504-474A-B18D-F11E7F7029C5}" dt="2025-10-01T01:55:23.238" v="1466" actId="1076"/>
          <ac:picMkLst>
            <pc:docMk/>
            <pc:sldMk cId="1314232550" sldId="260"/>
            <ac:picMk id="11" creationId="{11045F01-2F6A-AC78-DC1F-973358408F4D}"/>
          </ac:picMkLst>
        </pc:picChg>
        <pc:picChg chg="add del mod">
          <ac:chgData name="Loh Jia Quan" userId="be4cc2e3-bd72-4e36-9f21-c7e87a9ef149" providerId="ADAL" clId="{C70FCDF8-3504-474A-B18D-F11E7F7029C5}" dt="2025-10-01T01:50:55.798" v="1420" actId="478"/>
          <ac:picMkLst>
            <pc:docMk/>
            <pc:sldMk cId="1314232550" sldId="260"/>
            <ac:picMk id="12" creationId="{4655F879-24A6-C27C-C86F-0E53A685DB6A}"/>
          </ac:picMkLst>
        </pc:picChg>
        <pc:picChg chg="add mod">
          <ac:chgData name="Loh Jia Quan" userId="be4cc2e3-bd72-4e36-9f21-c7e87a9ef149" providerId="ADAL" clId="{C70FCDF8-3504-474A-B18D-F11E7F7029C5}" dt="2025-10-01T01:55:37.717" v="1471" actId="1076"/>
          <ac:picMkLst>
            <pc:docMk/>
            <pc:sldMk cId="1314232550" sldId="260"/>
            <ac:picMk id="18" creationId="{08765072-911E-AB53-28DB-4D70CC7E164E}"/>
          </ac:picMkLst>
        </pc:picChg>
      </pc:sldChg>
      <pc:sldChg chg="addSp delSp modSp add mod">
        <pc:chgData name="Loh Jia Quan" userId="be4cc2e3-bd72-4e36-9f21-c7e87a9ef149" providerId="ADAL" clId="{C70FCDF8-3504-474A-B18D-F11E7F7029C5}" dt="2025-10-01T01:54:32.665" v="1452" actId="1076"/>
        <pc:sldMkLst>
          <pc:docMk/>
          <pc:sldMk cId="2502571615" sldId="261"/>
        </pc:sldMkLst>
        <pc:picChg chg="add mod">
          <ac:chgData name="Loh Jia Quan" userId="be4cc2e3-bd72-4e36-9f21-c7e87a9ef149" providerId="ADAL" clId="{C70FCDF8-3504-474A-B18D-F11E7F7029C5}" dt="2025-10-01T01:53:21.101" v="1428" actId="14100"/>
          <ac:picMkLst>
            <pc:docMk/>
            <pc:sldMk cId="2502571615" sldId="261"/>
            <ac:picMk id="3" creationId="{6358F37C-4D08-84B7-F024-3F01F6D206D2}"/>
          </ac:picMkLst>
        </pc:picChg>
        <pc:picChg chg="del">
          <ac:chgData name="Loh Jia Quan" userId="be4cc2e3-bd72-4e36-9f21-c7e87a9ef149" providerId="ADAL" clId="{C70FCDF8-3504-474A-B18D-F11E7F7029C5}" dt="2025-10-01T01:50:50.533" v="1412" actId="478"/>
          <ac:picMkLst>
            <pc:docMk/>
            <pc:sldMk cId="2502571615" sldId="261"/>
            <ac:picMk id="4" creationId="{50FD67BE-556D-7B8E-5B79-0A9FF3B46A26}"/>
          </ac:picMkLst>
        </pc:picChg>
        <pc:picChg chg="add mod">
          <ac:chgData name="Loh Jia Quan" userId="be4cc2e3-bd72-4e36-9f21-c7e87a9ef149" providerId="ADAL" clId="{C70FCDF8-3504-474A-B18D-F11E7F7029C5}" dt="2025-10-01T01:53:37.098" v="1433" actId="1076"/>
          <ac:picMkLst>
            <pc:docMk/>
            <pc:sldMk cId="2502571615" sldId="261"/>
            <ac:picMk id="7" creationId="{293D34ED-28A8-9FE9-EDDA-6AF0D9169AFF}"/>
          </ac:picMkLst>
        </pc:picChg>
        <pc:picChg chg="del">
          <ac:chgData name="Loh Jia Quan" userId="be4cc2e3-bd72-4e36-9f21-c7e87a9ef149" providerId="ADAL" clId="{C70FCDF8-3504-474A-B18D-F11E7F7029C5}" dt="2025-10-01T01:50:50.863" v="1413" actId="478"/>
          <ac:picMkLst>
            <pc:docMk/>
            <pc:sldMk cId="2502571615" sldId="261"/>
            <ac:picMk id="8" creationId="{4B1D42CE-0D88-F030-AED4-87639B5DE969}"/>
          </ac:picMkLst>
        </pc:picChg>
        <pc:picChg chg="add mod">
          <ac:chgData name="Loh Jia Quan" userId="be4cc2e3-bd72-4e36-9f21-c7e87a9ef149" providerId="ADAL" clId="{C70FCDF8-3504-474A-B18D-F11E7F7029C5}" dt="2025-10-01T01:54:01.771" v="1440" actId="1076"/>
          <ac:picMkLst>
            <pc:docMk/>
            <pc:sldMk cId="2502571615" sldId="261"/>
            <ac:picMk id="10" creationId="{A2832CC5-4626-2EDB-AD0F-E63547B15612}"/>
          </ac:picMkLst>
        </pc:picChg>
        <pc:picChg chg="add mod">
          <ac:chgData name="Loh Jia Quan" userId="be4cc2e3-bd72-4e36-9f21-c7e87a9ef149" providerId="ADAL" clId="{C70FCDF8-3504-474A-B18D-F11E7F7029C5}" dt="2025-10-01T01:54:19.796" v="1447" actId="14100"/>
          <ac:picMkLst>
            <pc:docMk/>
            <pc:sldMk cId="2502571615" sldId="261"/>
            <ac:picMk id="12" creationId="{6B097C82-2393-C96B-D9EF-B978245800E1}"/>
          </ac:picMkLst>
        </pc:picChg>
        <pc:picChg chg="add mod">
          <ac:chgData name="Loh Jia Quan" userId="be4cc2e3-bd72-4e36-9f21-c7e87a9ef149" providerId="ADAL" clId="{C70FCDF8-3504-474A-B18D-F11E7F7029C5}" dt="2025-10-01T01:54:32.665" v="1452" actId="1076"/>
          <ac:picMkLst>
            <pc:docMk/>
            <pc:sldMk cId="2502571615" sldId="261"/>
            <ac:picMk id="14" creationId="{90E3BFD5-78FC-795B-6BCE-A5990E968135}"/>
          </ac:picMkLst>
        </pc:picChg>
        <pc:picChg chg="del">
          <ac:chgData name="Loh Jia Quan" userId="be4cc2e3-bd72-4e36-9f21-c7e87a9ef149" providerId="ADAL" clId="{C70FCDF8-3504-474A-B18D-F11E7F7029C5}" dt="2025-10-01T01:50:51.193" v="1414" actId="478"/>
          <ac:picMkLst>
            <pc:docMk/>
            <pc:sldMk cId="2502571615" sldId="261"/>
            <ac:picMk id="16" creationId="{AFC30211-826F-A79C-2CFF-3705B71FF9A8}"/>
          </ac:picMkLst>
        </pc:picChg>
        <pc:picChg chg="del">
          <ac:chgData name="Loh Jia Quan" userId="be4cc2e3-bd72-4e36-9f21-c7e87a9ef149" providerId="ADAL" clId="{C70FCDF8-3504-474A-B18D-F11E7F7029C5}" dt="2025-10-01T01:50:51.928" v="1415" actId="478"/>
          <ac:picMkLst>
            <pc:docMk/>
            <pc:sldMk cId="2502571615" sldId="261"/>
            <ac:picMk id="18" creationId="{D432171C-03DC-3A5C-A965-F43538CFFA58}"/>
          </ac:picMkLst>
        </pc:picChg>
        <pc:picChg chg="del">
          <ac:chgData name="Loh Jia Quan" userId="be4cc2e3-bd72-4e36-9f21-c7e87a9ef149" providerId="ADAL" clId="{C70FCDF8-3504-474A-B18D-F11E7F7029C5}" dt="2025-10-01T01:50:52.245" v="1416" actId="478"/>
          <ac:picMkLst>
            <pc:docMk/>
            <pc:sldMk cId="2502571615" sldId="261"/>
            <ac:picMk id="20" creationId="{F4CC7C04-9DF2-01F5-714E-2D47EE4634EA}"/>
          </ac:picMkLst>
        </pc:picChg>
      </pc:sldChg>
      <pc:sldChg chg="addSp delSp modSp add del mod">
        <pc:chgData name="Loh Jia Quan" userId="be4cc2e3-bd72-4e36-9f21-c7e87a9ef149" providerId="ADAL" clId="{C70FCDF8-3504-474A-B18D-F11E7F7029C5}" dt="2025-09-29T01:11:55.604" v="1209" actId="2696"/>
        <pc:sldMkLst>
          <pc:docMk/>
          <pc:sldMk cId="3247913211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375B-1847-BFFD-3D6B-0D859C12B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640B2-9CC6-73EE-313C-1CCF88D10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27769-3340-2B8D-EEBB-91235877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75D-0190-4683-B8BC-02790CC0DB70}" type="datetimeFigureOut">
              <a:rPr lang="en-AU" smtClean="0"/>
              <a:t>1/10/2025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0F99F-A43D-ABED-1853-B56CA5AB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83761-08DD-D863-6A4B-1A8B1DE3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AA52-D7ED-464F-9369-9F37170CCB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88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90C4-96AE-D247-E9C5-BB045C4E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553B0-597D-97C5-7FEB-202C1EB4B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088D5-187F-42C9-76D5-55B97403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75D-0190-4683-B8BC-02790CC0DB70}" type="datetimeFigureOut">
              <a:rPr lang="en-AU" smtClean="0"/>
              <a:t>1/10/2025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9C7F9-CC28-87BD-F8FE-7304E60E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184A9-348E-CC60-39AF-E4DABE99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AA52-D7ED-464F-9369-9F37170CCB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07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7A187-3293-A0FC-E78D-76710F6D8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7F734-E147-3961-7612-2BA34BFA7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3C76-1320-7D9E-9AC2-91653AB8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75D-0190-4683-B8BC-02790CC0DB70}" type="datetimeFigureOut">
              <a:rPr lang="en-AU" smtClean="0"/>
              <a:t>1/10/2025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93789-7BC6-836C-4734-E4FBB094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26114-EE32-A283-AF8D-EB518919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AA52-D7ED-464F-9369-9F37170CCB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652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1EF0-0A1C-508F-774D-32F0E545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BE8B-B46A-FB62-6085-BF9A612F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75644-1210-35D2-583B-13CA518E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75D-0190-4683-B8BC-02790CC0DB70}" type="datetimeFigureOut">
              <a:rPr lang="en-AU" smtClean="0"/>
              <a:t>1/10/2025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4A629-C34C-D8E5-8E14-482149B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3E53-D6A9-962E-B514-9371718F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AA52-D7ED-464F-9369-9F37170CCB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04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8CA0-CC75-BAFB-6E73-8DE87F0F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A6904-C9B1-907B-D3E8-4FFA62EC4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02BF6-E58F-DA1A-B556-06A80309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75D-0190-4683-B8BC-02790CC0DB70}" type="datetimeFigureOut">
              <a:rPr lang="en-AU" smtClean="0"/>
              <a:t>1/10/2025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4B867-57F2-5496-39EE-8C065F90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94FAB-FC58-3DF1-386B-2757E388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AA52-D7ED-464F-9369-9F37170CCB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42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151A-51B2-869F-9377-6D1E1FE4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75E1-803D-8888-A34B-BD16D40EE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D1E80-8184-1B3E-CA56-124352005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CAC7D-75B1-F8CC-2F8A-35E6065F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75D-0190-4683-B8BC-02790CC0DB70}" type="datetimeFigureOut">
              <a:rPr lang="en-AU" smtClean="0"/>
              <a:t>1/10/2025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6A248-1200-69AB-4301-96DB8B91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BF6B4-3CF4-F618-9575-1348AF89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AA52-D7ED-464F-9369-9F37170CCB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201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0D04-7147-132A-D786-DD357B09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D2F7C-C401-E51F-8C27-1567B66DC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CD0AC-B227-FE94-199F-4F80D7694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05B57-7A9D-366D-01B5-AFC9CD05B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C438D-D657-9788-4D41-425ADCF3B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7CD7B-B432-D27D-F204-203E420D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75D-0190-4683-B8BC-02790CC0DB70}" type="datetimeFigureOut">
              <a:rPr lang="en-AU" smtClean="0"/>
              <a:t>1/10/2025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6CC9E-4109-A905-7F8F-03DE9A5C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5D6971-6B1E-B87F-4E2E-A73A6CCD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AA52-D7ED-464F-9369-9F37170CCB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058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1350-3EE7-B6DA-59B9-E3BF6A2F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7DC8D-97CC-969B-AD5C-DFE13AFF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75D-0190-4683-B8BC-02790CC0DB70}" type="datetimeFigureOut">
              <a:rPr lang="en-AU" smtClean="0"/>
              <a:t>1/10/2025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C625C-E74E-58AA-B288-94CF8226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96501-92DE-0DB8-B928-8CA69F92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AA52-D7ED-464F-9369-9F37170CCB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742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440F6-EA75-AA66-EA60-0510909B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75D-0190-4683-B8BC-02790CC0DB70}" type="datetimeFigureOut">
              <a:rPr lang="en-AU" smtClean="0"/>
              <a:t>1/10/2025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6196B-0CAB-9098-1444-4880915C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720BE-2272-BAE4-5913-946904B6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AA52-D7ED-464F-9369-9F37170CCB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04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5B2D-97EF-3416-B980-37FF6CAF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9BC05-2949-FFB2-16AD-7239EFB2D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55608-D167-B553-66EA-15D3E6AC9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10722-92F5-C4F0-47FA-B0A4D58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75D-0190-4683-B8BC-02790CC0DB70}" type="datetimeFigureOut">
              <a:rPr lang="en-AU" smtClean="0"/>
              <a:t>1/10/2025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995D9-F08E-15D9-0961-4C6F6732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84719-1B29-5A97-D3BD-4844F98B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AA52-D7ED-464F-9369-9F37170CCB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85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5A32-710F-A82E-B481-395ACAEC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99C38-F8C6-7029-5BBA-3057228E0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EDE81-24DE-45FB-6BEB-BF04B3A84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80A5B-F29C-48F6-EB74-B469CD3E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D75D-0190-4683-B8BC-02790CC0DB70}" type="datetimeFigureOut">
              <a:rPr lang="en-AU" smtClean="0"/>
              <a:t>1/10/2025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6781B-BD4A-B0D0-C396-2513411D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BC377-DC62-5637-8F30-46B7ED19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AA52-D7ED-464F-9369-9F37170CCB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004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3B16A-6EC8-51C8-E5D0-2AC0DB55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F78FE-EB09-35D6-96B3-D529F0F06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3B63D-60F0-606A-0A20-C9A56B05C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9D75D-0190-4683-B8BC-02790CC0DB70}" type="datetimeFigureOut">
              <a:rPr lang="en-AU" smtClean="0"/>
              <a:t>1/10/2025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C9380-655E-FBBE-BE0B-5E2791B05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68E9-ECB2-3123-CF93-61C2EA938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EAA52-D7ED-464F-9369-9F37170CCB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953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66B7-F6B1-A611-AD60-A638686FC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18897"/>
          </a:xfrm>
        </p:spPr>
        <p:txBody>
          <a:bodyPr/>
          <a:lstStyle/>
          <a:p>
            <a:r>
              <a:rPr lang="en-US" dirty="0"/>
              <a:t>Force Sensitive Resistor Calibration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40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DF55D-3F5B-BAD9-1403-ED308DFE1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84D92A-6DAC-F554-9F2C-FEB57062A560}"/>
              </a:ext>
            </a:extLst>
          </p:cNvPr>
          <p:cNvSpPr txBox="1"/>
          <p:nvPr/>
        </p:nvSpPr>
        <p:spPr>
          <a:xfrm>
            <a:off x="512421" y="447472"/>
            <a:ext cx="1116716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FSR Calibration Procedure</a:t>
            </a:r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algn="ctr"/>
            <a:endParaRPr lang="en-US" b="1" u="sng" dirty="0"/>
          </a:p>
          <a:p>
            <a:pPr marL="285750" indent="-285750">
              <a:buFontTx/>
              <a:buChar char="-"/>
            </a:pPr>
            <a:r>
              <a:rPr lang="en-US" dirty="0"/>
              <a:t>Training Data Collection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Use pressing machine to press [1,2,3,4….30] N for 2 seconds and then release for 1 second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Repeat 2 times</a:t>
            </a:r>
          </a:p>
          <a:p>
            <a:pPr marL="285750" indent="-285750">
              <a:buFontTx/>
              <a:buChar char="-"/>
            </a:pPr>
            <a:r>
              <a:rPr lang="en-AU" dirty="0"/>
              <a:t>Testing Data Collection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Test Case 1: Use pressing machine to press [1,2,3,4….30] N for 2 seconds and then release for 1 second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Test Case 2: Use finger to press on the setup for [5,10,….30] N at random periods followed by release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43F172-865D-2BA1-A859-2264964C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836" y="804154"/>
            <a:ext cx="4536326" cy="320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3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F1CFC-AA32-38E2-A2A7-C46DAD629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C9A4BE-2FB9-8BF3-8115-6762D3923C51}"/>
              </a:ext>
            </a:extLst>
          </p:cNvPr>
          <p:cNvSpPr txBox="1"/>
          <p:nvPr/>
        </p:nvSpPr>
        <p:spPr>
          <a:xfrm>
            <a:off x="4013285" y="395276"/>
            <a:ext cx="416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Sensor 1 Calibration Model 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FA740-26D1-7AFA-B64A-CCA06C73BF18}"/>
              </a:ext>
            </a:extLst>
          </p:cNvPr>
          <p:cNvSpPr txBox="1"/>
          <p:nvPr/>
        </p:nvSpPr>
        <p:spPr>
          <a:xfrm>
            <a:off x="2548647" y="839661"/>
            <a:ext cx="155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Training Data </a:t>
            </a:r>
            <a:endParaRPr lang="en-AU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1AFF5-97BD-8169-DC81-D28F6F96F74A}"/>
              </a:ext>
            </a:extLst>
          </p:cNvPr>
          <p:cNvSpPr txBox="1"/>
          <p:nvPr/>
        </p:nvSpPr>
        <p:spPr>
          <a:xfrm>
            <a:off x="8226358" y="839661"/>
            <a:ext cx="155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Test Case 1</a:t>
            </a:r>
            <a:endParaRPr lang="en-AU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028C8E-735D-6DD8-2F2D-995D2E704D7F}"/>
              </a:ext>
            </a:extLst>
          </p:cNvPr>
          <p:cNvSpPr txBox="1"/>
          <p:nvPr/>
        </p:nvSpPr>
        <p:spPr>
          <a:xfrm>
            <a:off x="5428034" y="3923488"/>
            <a:ext cx="155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Test Case 2</a:t>
            </a:r>
            <a:endParaRPr lang="en-AU" u="sng" dirty="0"/>
          </a:p>
        </p:txBody>
      </p:sp>
      <p:pic>
        <p:nvPicPr>
          <p:cNvPr id="4" name="Picture 3" descr="A graph of a train&#10;&#10;AI-generated content may be incorrect.">
            <a:extLst>
              <a:ext uri="{FF2B5EF4-FFF2-40B4-BE49-F238E27FC236}">
                <a16:creationId xmlns:a16="http://schemas.microsoft.com/office/drawing/2014/main" id="{CB6FA728-EC45-2B4F-7506-D495A7776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12" y="1226841"/>
            <a:ext cx="5305894" cy="2652947"/>
          </a:xfrm>
          <a:prstGeom prst="rect">
            <a:avLst/>
          </a:prstGeom>
        </p:spPr>
      </p:pic>
      <p:pic>
        <p:nvPicPr>
          <p:cNvPr id="8" name="Picture 7" descr="A graph of a test&#10;&#10;AI-generated content may be incorrect.">
            <a:extLst>
              <a:ext uri="{FF2B5EF4-FFF2-40B4-BE49-F238E27FC236}">
                <a16:creationId xmlns:a16="http://schemas.microsoft.com/office/drawing/2014/main" id="{E23B6956-A1B0-0F75-68C0-6E55901D8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144" y="1340009"/>
            <a:ext cx="5016852" cy="2508426"/>
          </a:xfrm>
          <a:prstGeom prst="rect">
            <a:avLst/>
          </a:prstGeom>
        </p:spPr>
      </p:pic>
      <p:pic>
        <p:nvPicPr>
          <p:cNvPr id="14" name="Picture 13" descr="A graph of a test&#10;&#10;AI-generated content may be incorrect.">
            <a:extLst>
              <a:ext uri="{FF2B5EF4-FFF2-40B4-BE49-F238E27FC236}">
                <a16:creationId xmlns:a16="http://schemas.microsoft.com/office/drawing/2014/main" id="{BDEE66F9-6EE1-7A85-DE49-228811B0C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573" y="4292820"/>
            <a:ext cx="5086854" cy="254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E3C28-6424-125F-85C4-8AB56C776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B8C6BD-74AC-B899-E120-EFE9C0C1C415}"/>
              </a:ext>
            </a:extLst>
          </p:cNvPr>
          <p:cNvSpPr txBox="1"/>
          <p:nvPr/>
        </p:nvSpPr>
        <p:spPr>
          <a:xfrm>
            <a:off x="4744451" y="375654"/>
            <a:ext cx="252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Test Case 2 Evaluation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534AB92-5E00-73E6-7D1E-D1BA99EF3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06649"/>
              </p:ext>
            </p:extLst>
          </p:nvPr>
        </p:nvGraphicFramePr>
        <p:xfrm>
          <a:off x="2121647" y="1374089"/>
          <a:ext cx="8127999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885112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416731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2374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Sensor #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Calibration Matrix (F=M(conductance)+B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48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M=9.63,b=8.40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77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M=9.62,b=8.45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45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M=9.52,b=8.09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2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F4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M=9.54,b=8.23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3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F5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0.98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M=9.42,b=7.83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46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P1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M=9.80,b=8.76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P2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M=9.90,b=8.76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6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P3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M=9.79,b=8.17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7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P4</a:t>
                      </a:r>
                      <a:endParaRPr lang="en-A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M=9.77,b=8.49</a:t>
                      </a:r>
                      <a:endParaRPr lang="en-A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247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98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D33D3-A434-DF78-C64D-150FC44A8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7149BF-066D-E5EB-3DC6-D61501577661}"/>
              </a:ext>
            </a:extLst>
          </p:cNvPr>
          <p:cNvSpPr txBox="1"/>
          <p:nvPr/>
        </p:nvSpPr>
        <p:spPr>
          <a:xfrm>
            <a:off x="4744451" y="375654"/>
            <a:ext cx="252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Test Case 2 Evaluation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E6A584-30F0-7294-F239-452C01A833D2}"/>
              </a:ext>
            </a:extLst>
          </p:cNvPr>
          <p:cNvSpPr txBox="1"/>
          <p:nvPr/>
        </p:nvSpPr>
        <p:spPr>
          <a:xfrm>
            <a:off x="1264595" y="914719"/>
            <a:ext cx="155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F1</a:t>
            </a:r>
            <a:endParaRPr lang="en-AU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CC8B52-FD6B-5E74-2DD1-5ECEAE84CD59}"/>
              </a:ext>
            </a:extLst>
          </p:cNvPr>
          <p:cNvSpPr txBox="1"/>
          <p:nvPr/>
        </p:nvSpPr>
        <p:spPr>
          <a:xfrm>
            <a:off x="5134579" y="852873"/>
            <a:ext cx="155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F2</a:t>
            </a:r>
            <a:endParaRPr lang="en-AU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CA7F5A-B18A-4325-5649-1EF52069999B}"/>
              </a:ext>
            </a:extLst>
          </p:cNvPr>
          <p:cNvSpPr txBox="1"/>
          <p:nvPr/>
        </p:nvSpPr>
        <p:spPr>
          <a:xfrm>
            <a:off x="2652408" y="3376623"/>
            <a:ext cx="19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F4 (Worst Case)</a:t>
            </a:r>
            <a:endParaRPr lang="en-AU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FA7501-BA1D-57F0-6F03-0883457DB5AF}"/>
              </a:ext>
            </a:extLst>
          </p:cNvPr>
          <p:cNvSpPr txBox="1"/>
          <p:nvPr/>
        </p:nvSpPr>
        <p:spPr>
          <a:xfrm>
            <a:off x="9370980" y="816475"/>
            <a:ext cx="155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F3</a:t>
            </a:r>
            <a:endParaRPr lang="en-AU" u="sn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7CB835-5ED1-0643-C1C5-DDE3F87747DA}"/>
              </a:ext>
            </a:extLst>
          </p:cNvPr>
          <p:cNvSpPr txBox="1"/>
          <p:nvPr/>
        </p:nvSpPr>
        <p:spPr>
          <a:xfrm>
            <a:off x="7717277" y="3429000"/>
            <a:ext cx="155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F5</a:t>
            </a:r>
            <a:endParaRPr lang="en-AU" u="sng" dirty="0"/>
          </a:p>
        </p:txBody>
      </p:sp>
      <p:pic>
        <p:nvPicPr>
          <p:cNvPr id="3" name="Picture 2" descr="A graph of a test&#10;&#10;AI-generated content may be incorrect.">
            <a:extLst>
              <a:ext uri="{FF2B5EF4-FFF2-40B4-BE49-F238E27FC236}">
                <a16:creationId xmlns:a16="http://schemas.microsoft.com/office/drawing/2014/main" id="{6358F37C-4D08-84B7-F024-3F01F6D20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99" y="1284052"/>
            <a:ext cx="3863555" cy="1931778"/>
          </a:xfrm>
          <a:prstGeom prst="rect">
            <a:avLst/>
          </a:prstGeom>
        </p:spPr>
      </p:pic>
      <p:pic>
        <p:nvPicPr>
          <p:cNvPr id="7" name="Picture 6" descr="A graph of a test&#10;&#10;AI-generated content may be incorrect.">
            <a:extLst>
              <a:ext uri="{FF2B5EF4-FFF2-40B4-BE49-F238E27FC236}">
                <a16:creationId xmlns:a16="http://schemas.microsoft.com/office/drawing/2014/main" id="{293D34ED-28A8-9FE9-EDDA-6AF0D9169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838" y="1329360"/>
            <a:ext cx="3682323" cy="1841162"/>
          </a:xfrm>
          <a:prstGeom prst="rect">
            <a:avLst/>
          </a:prstGeom>
        </p:spPr>
      </p:pic>
      <p:pic>
        <p:nvPicPr>
          <p:cNvPr id="10" name="Picture 9" descr="A graph of a test&#10;&#10;AI-generated content may be incorrect.">
            <a:extLst>
              <a:ext uri="{FF2B5EF4-FFF2-40B4-BE49-F238E27FC236}">
                <a16:creationId xmlns:a16="http://schemas.microsoft.com/office/drawing/2014/main" id="{A2832CC5-4626-2EDB-AD0F-E63547B15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71" y="1329360"/>
            <a:ext cx="3682323" cy="1841162"/>
          </a:xfrm>
          <a:prstGeom prst="rect">
            <a:avLst/>
          </a:prstGeom>
        </p:spPr>
      </p:pic>
      <p:pic>
        <p:nvPicPr>
          <p:cNvPr id="12" name="Picture 11" descr="A graph of a test&#10;&#10;AI-generated content may be incorrect.">
            <a:extLst>
              <a:ext uri="{FF2B5EF4-FFF2-40B4-BE49-F238E27FC236}">
                <a16:creationId xmlns:a16="http://schemas.microsoft.com/office/drawing/2014/main" id="{6B097C82-2393-C96B-D9EF-B978245800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53" y="3798332"/>
            <a:ext cx="4875421" cy="2437711"/>
          </a:xfrm>
          <a:prstGeom prst="rect">
            <a:avLst/>
          </a:prstGeom>
        </p:spPr>
      </p:pic>
      <p:pic>
        <p:nvPicPr>
          <p:cNvPr id="14" name="Picture 13" descr="A graph of a test&#10;&#10;AI-generated content may be incorrect.">
            <a:extLst>
              <a:ext uri="{FF2B5EF4-FFF2-40B4-BE49-F238E27FC236}">
                <a16:creationId xmlns:a16="http://schemas.microsoft.com/office/drawing/2014/main" id="{90E3BFD5-78FC-795B-6BCE-A5990E9681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493" y="3917087"/>
            <a:ext cx="4637912" cy="231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7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B8BBD-D70E-9801-EAE1-96C2B2E0C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6386DE-ED87-6D5A-1325-C75A3098A817}"/>
              </a:ext>
            </a:extLst>
          </p:cNvPr>
          <p:cNvSpPr txBox="1"/>
          <p:nvPr/>
        </p:nvSpPr>
        <p:spPr>
          <a:xfrm>
            <a:off x="4744451" y="375654"/>
            <a:ext cx="252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Test Case 2 Evaluation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44DA8-16C6-AB1C-4870-DC56EF9E14C2}"/>
              </a:ext>
            </a:extLst>
          </p:cNvPr>
          <p:cNvSpPr txBox="1"/>
          <p:nvPr/>
        </p:nvSpPr>
        <p:spPr>
          <a:xfrm>
            <a:off x="3281757" y="784864"/>
            <a:ext cx="155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P1</a:t>
            </a:r>
            <a:endParaRPr lang="en-AU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D40968-5F2C-32A7-96C9-9B6A9F713DAE}"/>
              </a:ext>
            </a:extLst>
          </p:cNvPr>
          <p:cNvSpPr txBox="1"/>
          <p:nvPr/>
        </p:nvSpPr>
        <p:spPr>
          <a:xfrm>
            <a:off x="7535694" y="818257"/>
            <a:ext cx="155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P2</a:t>
            </a:r>
            <a:endParaRPr lang="en-AU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679F79-D767-ED9B-BB0C-21A34BA2F786}"/>
              </a:ext>
            </a:extLst>
          </p:cNvPr>
          <p:cNvSpPr txBox="1"/>
          <p:nvPr/>
        </p:nvSpPr>
        <p:spPr>
          <a:xfrm>
            <a:off x="3359286" y="3685568"/>
            <a:ext cx="155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P3</a:t>
            </a:r>
            <a:endParaRPr lang="en-AU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5319C7-E3D7-875C-6361-E40ED9F74B19}"/>
              </a:ext>
            </a:extLst>
          </p:cNvPr>
          <p:cNvSpPr txBox="1"/>
          <p:nvPr/>
        </p:nvSpPr>
        <p:spPr>
          <a:xfrm>
            <a:off x="7717277" y="3429000"/>
            <a:ext cx="155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P4</a:t>
            </a:r>
            <a:endParaRPr lang="en-AU" u="sng" dirty="0"/>
          </a:p>
        </p:txBody>
      </p:sp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346A3CE6-6082-8308-2F22-3C3975BB1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4769717" cy="2384859"/>
          </a:xfrm>
          <a:prstGeom prst="rect">
            <a:avLst/>
          </a:prstGeom>
        </p:spPr>
      </p:pic>
      <p:pic>
        <p:nvPicPr>
          <p:cNvPr id="8" name="Picture 7" descr="A graph of a test&#10;&#10;AI-generated content may be incorrect.">
            <a:extLst>
              <a:ext uri="{FF2B5EF4-FFF2-40B4-BE49-F238E27FC236}">
                <a16:creationId xmlns:a16="http://schemas.microsoft.com/office/drawing/2014/main" id="{0B44F3F5-284C-EDCE-700B-46F9A64A9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48" y="1154196"/>
            <a:ext cx="4769717" cy="2384859"/>
          </a:xfrm>
          <a:prstGeom prst="rect">
            <a:avLst/>
          </a:prstGeom>
        </p:spPr>
      </p:pic>
      <p:pic>
        <p:nvPicPr>
          <p:cNvPr id="11" name="Picture 10" descr="A graph of a test&#10;&#10;AI-generated content may be incorrect.">
            <a:extLst>
              <a:ext uri="{FF2B5EF4-FFF2-40B4-BE49-F238E27FC236}">
                <a16:creationId xmlns:a16="http://schemas.microsoft.com/office/drawing/2014/main" id="{11045F01-2F6A-AC78-DC1F-973358408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99" y="4196341"/>
            <a:ext cx="4572009" cy="2286005"/>
          </a:xfrm>
          <a:prstGeom prst="rect">
            <a:avLst/>
          </a:prstGeom>
        </p:spPr>
      </p:pic>
      <p:pic>
        <p:nvPicPr>
          <p:cNvPr id="18" name="Picture 17" descr="A graph of a test&#10;&#10;AI-generated content may be incorrect.">
            <a:extLst>
              <a:ext uri="{FF2B5EF4-FFF2-40B4-BE49-F238E27FC236}">
                <a16:creationId xmlns:a16="http://schemas.microsoft.com/office/drawing/2014/main" id="{08765072-911E-AB53-28DB-4D70CC7E16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260" y="4146913"/>
            <a:ext cx="4769717" cy="238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3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216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Force Sensitive Resistor Calibration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Loh Jia Quan</dc:creator>
  <cp:lastModifiedBy>Loh Jia Quan</cp:lastModifiedBy>
  <cp:revision>1</cp:revision>
  <dcterms:created xsi:type="dcterms:W3CDTF">2025-09-29T00:03:36Z</dcterms:created>
  <dcterms:modified xsi:type="dcterms:W3CDTF">2025-10-01T01:55:43Z</dcterms:modified>
</cp:coreProperties>
</file>