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23E638-AEB2-4E47-A92B-A286E90B77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C5372D-8898-48C4-A617-90308E6609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F22F33-415B-43B4-9AE7-2392697031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C120C6-D6A6-4F45-8BBC-B99A883E00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B1DFDF-E7E4-477A-9CA6-36F4D9317D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6655A3-6029-4D56-8457-224FC2EE36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B93115-60DF-4874-ABC7-B078CA952A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F4E4CF-3673-4B07-87BD-497B9E8D40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CD171F-65B0-4FBC-9462-25AD708FA8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BEEC91-63D5-4927-AF2A-9CD1CF0561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870916-B819-421D-83F8-0248D5DF2D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C07496-D575-4C0B-8D21-8CEC5ED9E4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8A891B-8E79-42A7-9016-8695B97A4A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FF6FF4-F19A-4E0B-AE57-4A8A43709C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7057E4-6697-4F1D-BBB4-1926569167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5D0BC2-94F9-40C5-ABA4-A760886178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1A0F24-8226-4B2F-BBC0-377AB43C7F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C8B832-CFC6-46D5-89A2-35216C253F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A6E8CA-B571-405A-805B-B9AFBD2D1D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420DFF-4293-4E99-A7FB-6AFA35E940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AC777B-4375-4F21-8536-38B7FB6E8B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3527F5-CA27-4615-A605-00D620F3BF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549D6D-D140-46E5-B963-40867B298F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26134D-F57C-4B98-9F39-F5BA8DA1DA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AU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2EA114-1708-468D-A2A1-1AA2061C6B96}" type="slidenum">
              <a:rPr b="0" lang="en-AU" sz="1400" spc="-1" strike="noStrike">
                <a:latin typeface="Times New Roman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AU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AU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400" spc="-1" strike="noStrike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2CF5B2-D1E7-440E-88DD-E9CFE50EEBB0}" type="slidenum">
              <a:rPr b="0" lang="en-AU" sz="1400" spc="-1" strike="noStrike">
                <a:latin typeface="Times New Roman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AU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pc="-1" strike="noStrike">
                <a:latin typeface="Arial"/>
              </a:rPr>
              <a:t>Test title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3200" spc="-1" strike="noStrike">
                <a:latin typeface="Arial"/>
              </a:rPr>
              <a:t>Test content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pc="-1" strike="noStrike">
                <a:latin typeface="Arial"/>
              </a:rPr>
              <a:t>Another title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3200" spc="-1" strike="noStrike">
                <a:latin typeface="Arial"/>
              </a:rPr>
              <a:t>More content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4400" spc="-1" strike="noStrike">
                <a:latin typeface="Arial"/>
              </a:rPr>
              <a:t>Image slide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133800" y="1440000"/>
            <a:ext cx="3706200" cy="370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LibreOffice/7.4.0.3$Linux_X86_64 LibreOffice_project/40$Build-3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2022-09-10T13:50:41Z</dcterms:created>
  <dc:creator/>
  <dc:description/>
  <dc:language>en-AU</dc:language>
  <cp:lastModifiedBy/>
  <dcterms:modified xsi:type="dcterms:W3CDTF">2022-09-11T11:16:47Z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