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8AC1C-4B93-4691-B2FE-FD363CC6BCD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9BA88-2153-49D6-A161-1D38C14FA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0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9BA88-2153-49D6-A161-1D38C14FACD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2A57-1607-9498-F714-3AFDB8433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F8B2E-259A-D456-DA9C-40DB2A2EE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B2FD-9EB2-87D2-5E4F-793C0F0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F669-E754-5ECD-EF02-E6B8A33A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73A2-2463-CE88-0692-11A30FDD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15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5A27-FA41-CE64-699F-DB6ECD12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38595-2289-D6FF-C6C1-30BD0E78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0AC9-8BB8-E203-6C60-0CEB039C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0A9B-4E59-0A24-C68C-71EBDA83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E9E3-D1BA-8C2D-115B-79983426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30C43-3CA3-39A9-090A-73A54C09C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1844-798A-AAC5-B560-3B4623BD7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3CC6-02A1-B092-3D9E-0AF724E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5002-C631-DE7E-2421-034A30A3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0A0A-EF38-CCD0-D590-3DB37C5F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4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4761-1563-39A9-42BB-0B802388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2D49-540C-DDB6-CD52-E37FB655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55C17-6B6C-155A-48F6-0A711BCB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DE49-8E9C-D117-9C60-BBB0F40C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D257-33E2-517F-7B40-7FBCD46B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609F-3CE9-6A4B-FC39-2750AF33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EF28E-EEE3-1E81-ED82-95DC4102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3899-3BF8-A4B8-C615-C175448D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5B11-F105-896E-1444-0659F5A5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3F99-384B-40FF-C3FA-97F42593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0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4C77-4181-2FFA-685B-D433C2CE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C145-ADA3-80BF-1D5F-DBD602BBF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A37D-44D7-D9A9-CDBC-93CD8E5E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9D1E-45DA-5BF7-65D0-0E1F33B7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09135-77E0-29DD-FE7E-FD14B84F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2C912-0ED6-674F-B822-F2C1E655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4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4A2E-CE06-9A32-140E-4FE78049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EB58-BADC-75CA-8845-8A39BB7E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DB2F-BF3D-59C5-DD15-32229100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3B5C-8105-B77E-2995-C04DF68B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363ED-49A0-3DCD-1D86-7B057C833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7A699-DD5D-3320-3288-85C86E38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8AE8F-C1B1-F622-BD55-99EC9AA1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70544-97D4-B9DE-CD49-E66BE93E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F7DE-1145-52DE-4D24-EB6743DA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2192D-46E5-2CBC-271F-3874BF49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D6BEA-F2DC-50F8-C288-51A268FF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31B31-709C-CEE4-BFDE-D2F52496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34B7-AF26-EFFE-27DF-D7F837F9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A2948-464C-C0DD-6D67-6B766281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C7A46-C7AE-A864-F1CC-9D46FBD5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A124-F864-8A3E-BCB1-1941BB35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49B9-F4E1-B310-F37E-4BF21E19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C009-13F3-FB1C-A280-0E29F279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49C2-78E0-4B23-41FB-9244480A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6F09-FE93-435C-EE71-E27E96B9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0CD6-F0A2-2078-9764-C299AD9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8D61-2ECA-2160-9015-7FCAEA3C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BA3EC-D067-D6E4-FCFA-8384DE4B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6AD7B-0D29-DB92-0A95-25FE725C1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4EBE1-FDE9-FA39-6570-63794B2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8003A-B605-2B10-1D28-8A896EBC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610BE-7C8B-DABE-F15E-FF5AA179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D5DDB-4810-5C14-2F8E-768168CC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0223-911A-129C-0380-25FA694C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106D-098D-AA71-27E9-8A4D02552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1A32-C7D4-5A84-B16F-FDA748B45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5E22-AD99-E1D7-977D-F9387962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03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218C7110-35F5-51A5-9220-85250AD2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25" y="1844502"/>
            <a:ext cx="1256746" cy="7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8871D-F682-D34D-8EF0-443D3A4B664D}"/>
              </a:ext>
            </a:extLst>
          </p:cNvPr>
          <p:cNvCxnSpPr/>
          <p:nvPr/>
        </p:nvCxnSpPr>
        <p:spPr>
          <a:xfrm>
            <a:off x="2664178" y="977989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9F60DC-83E4-1F12-3F44-C194CF459689}"/>
              </a:ext>
            </a:extLst>
          </p:cNvPr>
          <p:cNvCxnSpPr/>
          <p:nvPr/>
        </p:nvCxnSpPr>
        <p:spPr>
          <a:xfrm>
            <a:off x="6096000" y="977989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2F68C8-D1B1-1E22-FE42-C93A9D888B36}"/>
              </a:ext>
            </a:extLst>
          </p:cNvPr>
          <p:cNvCxnSpPr/>
          <p:nvPr/>
        </p:nvCxnSpPr>
        <p:spPr>
          <a:xfrm>
            <a:off x="9764130" y="9793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GitHub Logo and symbol, meaning, history, PNG, brand">
            <a:extLst>
              <a:ext uri="{FF2B5EF4-FFF2-40B4-BE49-F238E27FC236}">
                <a16:creationId xmlns:a16="http://schemas.microsoft.com/office/drawing/2014/main" id="{189E7DEA-99C7-1E12-FA48-3546DC01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556" y="2551422"/>
            <a:ext cx="1886500" cy="10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3943FC-0CA5-B9FE-0A86-F67AD676A639}"/>
              </a:ext>
            </a:extLst>
          </p:cNvPr>
          <p:cNvSpPr txBox="1"/>
          <p:nvPr/>
        </p:nvSpPr>
        <p:spPr>
          <a:xfrm>
            <a:off x="589321" y="793323"/>
            <a:ext cx="16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u="sng" dirty="0">
                <a:latin typeface="Abadi" panose="020B0604020104020204" pitchFamily="34" charset="0"/>
              </a:rPr>
              <a:t>Data Extraction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89B71-E54E-B534-A6A2-57756CE323EA}"/>
              </a:ext>
            </a:extLst>
          </p:cNvPr>
          <p:cNvSpPr txBox="1"/>
          <p:nvPr/>
        </p:nvSpPr>
        <p:spPr>
          <a:xfrm>
            <a:off x="3303433" y="793323"/>
            <a:ext cx="2153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u="sng" dirty="0">
                <a:latin typeface="Abadi" panose="020B0604020104020204" pitchFamily="34" charset="0"/>
              </a:rPr>
              <a:t>Data Pre-processing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3105-0845-04FA-1FD5-6DEA00D6BD6F}"/>
              </a:ext>
            </a:extLst>
          </p:cNvPr>
          <p:cNvSpPr txBox="1"/>
          <p:nvPr/>
        </p:nvSpPr>
        <p:spPr>
          <a:xfrm>
            <a:off x="6901870" y="654823"/>
            <a:ext cx="2056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Data Analysis and Prediction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B3377-7F73-B247-2B11-CDA8CF14DB43}"/>
              </a:ext>
            </a:extLst>
          </p:cNvPr>
          <p:cNvSpPr txBox="1"/>
          <p:nvPr/>
        </p:nvSpPr>
        <p:spPr>
          <a:xfrm>
            <a:off x="10047085" y="794645"/>
            <a:ext cx="155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Repository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BC58FB-4CF4-30C7-457B-1A91CE3DEA83}"/>
              </a:ext>
            </a:extLst>
          </p:cNvPr>
          <p:cNvCxnSpPr/>
          <p:nvPr/>
        </p:nvCxnSpPr>
        <p:spPr>
          <a:xfrm>
            <a:off x="2372078" y="3130286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8C8D0-D572-516C-AF74-7594655D1087}"/>
              </a:ext>
            </a:extLst>
          </p:cNvPr>
          <p:cNvCxnSpPr/>
          <p:nvPr/>
        </p:nvCxnSpPr>
        <p:spPr>
          <a:xfrm>
            <a:off x="5803900" y="3119172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359A57-A16B-FAD5-05EF-7BDFABD388A0}"/>
              </a:ext>
            </a:extLst>
          </p:cNvPr>
          <p:cNvCxnSpPr/>
          <p:nvPr/>
        </p:nvCxnSpPr>
        <p:spPr>
          <a:xfrm>
            <a:off x="9472030" y="3127330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03298CFC-E661-CCA3-2A15-A6B57B8E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92" y="1844501"/>
            <a:ext cx="1256746" cy="7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E28A97D-D288-A9A3-33F8-EDB199A98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670" y="2412444"/>
            <a:ext cx="1702874" cy="277955"/>
          </a:xfrm>
          <a:prstGeom prst="rect">
            <a:avLst/>
          </a:prstGeom>
        </p:spPr>
      </p:pic>
      <p:pic>
        <p:nvPicPr>
          <p:cNvPr id="5" name="Picture 4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B424327A-F4A5-585F-6FBF-D57A067A2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6" y="3233268"/>
            <a:ext cx="1256746" cy="7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993AA1-4531-C37B-A998-469D9B8A7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8268" y="2881846"/>
            <a:ext cx="1899903" cy="7307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ADE2C1-C415-52F0-32F0-ABF5365334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8269" y="3738829"/>
            <a:ext cx="1899902" cy="7497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84E8F41-9115-3F80-76A1-F7E8C92A78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1692" y="2664068"/>
            <a:ext cx="1257566" cy="8034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D9B45F-1EE0-97E8-12A9-6CAA0A2E67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5498" y="3612578"/>
            <a:ext cx="1523436" cy="348612"/>
          </a:xfrm>
          <a:prstGeom prst="rect">
            <a:avLst/>
          </a:prstGeom>
        </p:spPr>
      </p:pic>
      <p:pic>
        <p:nvPicPr>
          <p:cNvPr id="1026" name="Picture 2" descr="Is Seaborn too assertive at times? | by Pragya Verma | Analytics Vidhya |  Medium">
            <a:extLst>
              <a:ext uri="{FF2B5EF4-FFF2-40B4-BE49-F238E27FC236}">
                <a16:creationId xmlns:a16="http://schemas.microsoft.com/office/drawing/2014/main" id="{4F1CE887-13EB-B07A-5E6A-965391A9D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16" y="3975984"/>
            <a:ext cx="1896539" cy="57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3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10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Rajasekaran</dc:creator>
  <cp:lastModifiedBy>Naresh Rajasekaran</cp:lastModifiedBy>
  <cp:revision>6</cp:revision>
  <dcterms:created xsi:type="dcterms:W3CDTF">2023-09-05T15:09:24Z</dcterms:created>
  <dcterms:modified xsi:type="dcterms:W3CDTF">2024-01-09T08:28:27Z</dcterms:modified>
</cp:coreProperties>
</file>